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21.xml" ContentType="application/vnd.openxmlformats-officedocument.presentationml.slideMaster+xml"/>
  <Override PartName="/ppt/slideMasters/slideMaster4.xml" ContentType="application/vnd.openxmlformats-officedocument.presentationml.slideMaster+xml"/>
  <Override PartName="/ppt/slideMasters/slideMaster22.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23.xml" ContentType="application/vnd.openxmlformats-officedocument.presentationml.slideMaster+xml"/>
  <Override PartName="/ppt/slideMasters/slideMaster7.xml" ContentType="application/vnd.openxmlformats-officedocument.presentationml.slideMaster+xml"/>
  <Override PartName="/ppt/slideMasters/slideMaster24.xml" ContentType="application/vnd.openxmlformats-officedocument.presentationml.slideMaster+xml"/>
  <Override PartName="/ppt/slideMasters/slideMaster8.xml" ContentType="application/vnd.openxmlformats-officedocument.presentationml.slideMaster+xml"/>
  <Override PartName="/ppt/slideMasters/slideMaster25.xml" ContentType="application/vnd.openxmlformats-officedocument.presentationml.slideMaster+xml"/>
  <Override PartName="/ppt/slideMasters/slideMaster9.xml" ContentType="application/vnd.openxmlformats-officedocument.presentationml.slideMaster+xml"/>
  <Override PartName="/ppt/slideMasters/slideMaster26.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_rels/slideMaster40.xml.rels" ContentType="application/vnd.openxmlformats-package.relationships+xml"/>
  <Override PartName="/ppt/slideMasters/_rels/slideMaster1.xml.rels" ContentType="application/vnd.openxmlformats-package.relationships+xml"/>
  <Override PartName="/ppt/slideMasters/_rels/slideMaster22.xml.rels" ContentType="application/vnd.openxmlformats-package.relationships+xml"/>
  <Override PartName="/ppt/slideMasters/_rels/slideMaster41.xml.rels" ContentType="application/vnd.openxmlformats-package.relationships+xml"/>
  <Override PartName="/ppt/slideMasters/_rels/slideMaster2.xml.rels" ContentType="application/vnd.openxmlformats-package.relationships+xml"/>
  <Override PartName="/ppt/slideMasters/_rels/slideMaster20.xml.rels" ContentType="application/vnd.openxmlformats-package.relationships+xml"/>
  <Override PartName="/ppt/slideMasters/_rels/slideMaster42.xml.rels" ContentType="application/vnd.openxmlformats-package.relationships+xml"/>
  <Override PartName="/ppt/slideMasters/_rels/slideMaster3.xml.rels" ContentType="application/vnd.openxmlformats-package.relationships+xml"/>
  <Override PartName="/ppt/slideMasters/_rels/slideMaster2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23.xml.rels" ContentType="application/vnd.openxmlformats-package.relationships+xml"/>
  <Override PartName="/ppt/slideMasters/_rels/slideMaster6.xml.rels" ContentType="application/vnd.openxmlformats-package.relationships+xml"/>
  <Override PartName="/ppt/slideMasters/_rels/slideMaster24.xml.rels" ContentType="application/vnd.openxmlformats-package.relationships+xml"/>
  <Override PartName="/ppt/slideMasters/_rels/slideMaster7.xml.rels" ContentType="application/vnd.openxmlformats-package.relationships+xml"/>
  <Override PartName="/ppt/slideMasters/_rels/slideMaster25.xml.rels" ContentType="application/vnd.openxmlformats-package.relationships+xml"/>
  <Override PartName="/ppt/slideMasters/_rels/slideMaster8.xml.rels" ContentType="application/vnd.openxmlformats-package.relationships+xml"/>
  <Override PartName="/ppt/slideMasters/_rels/slideMaster26.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slideMasters/_rels/slideMaster27.xml.rels" ContentType="application/vnd.openxmlformats-package.relationships+xml"/>
  <Override PartName="/ppt/slideMasters/_rels/slideMaster28.xml.rels" ContentType="application/vnd.openxmlformats-package.relationships+xml"/>
  <Override PartName="/ppt/slideMasters/_rels/slideMaster29.xml.rels" ContentType="application/vnd.openxmlformats-package.relationships+xml"/>
  <Override PartName="/ppt/slideMasters/_rels/slideMaster30.xml.rels" ContentType="application/vnd.openxmlformats-package.relationships+xml"/>
  <Override PartName="/ppt/slideMasters/_rels/slideMaster31.xml.rels" ContentType="application/vnd.openxmlformats-package.relationships+xml"/>
  <Override PartName="/ppt/slideMasters/_rels/slideMaster32.xml.rels" ContentType="application/vnd.openxmlformats-package.relationships+xml"/>
  <Override PartName="/ppt/slideMasters/_rels/slideMaster33.xml.rels" ContentType="application/vnd.openxmlformats-package.relationships+xml"/>
  <Override PartName="/ppt/slideMasters/_rels/slideMaster34.xml.rels" ContentType="application/vnd.openxmlformats-package.relationships+xml"/>
  <Override PartName="/ppt/slideMasters/_rels/slideMaster35.xml.rels" ContentType="application/vnd.openxmlformats-package.relationships+xml"/>
  <Override PartName="/ppt/slideMasters/_rels/slideMaster36.xml.rels" ContentType="application/vnd.openxmlformats-package.relationships+xml"/>
  <Override PartName="/ppt/slideMasters/_rels/slideMaster37.xml.rels" ContentType="application/vnd.openxmlformats-package.relationships+xml"/>
  <Override PartName="/ppt/slideMasters/_rels/slideMaster38.xml.rels" ContentType="application/vnd.openxmlformats-package.relationships+xml"/>
  <Override PartName="/ppt/slideMasters/_rels/slideMaster39.xml.rels" ContentType="application/vnd.openxmlformats-package.relationships+xml"/>
  <Override PartName="/ppt/theme/theme26.xml" ContentType="application/vnd.openxmlformats-officedocument.theme+xml"/>
  <Override PartName="/ppt/theme/theme1.xml" ContentType="application/vnd.openxmlformats-officedocument.theme+xml"/>
  <Override PartName="/ppt/theme/theme27.xml" ContentType="application/vnd.openxmlformats-officedocument.theme+xml"/>
  <Override PartName="/ppt/theme/theme2.xml" ContentType="application/vnd.openxmlformats-officedocument.theme+xml"/>
  <Override PartName="/ppt/theme/theme28.xml" ContentType="application/vnd.openxmlformats-officedocument.theme+xml"/>
  <Override PartName="/ppt/theme/theme3.xml" ContentType="application/vnd.openxmlformats-officedocument.theme+xml"/>
  <Override PartName="/ppt/theme/theme29.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40.xml" ContentType="application/vnd.openxmlformats-officedocument.theme+xml"/>
  <Override PartName="/ppt/theme/theme6.xml" ContentType="application/vnd.openxmlformats-officedocument.theme+xml"/>
  <Override PartName="/ppt/theme/theme41.xml" ContentType="application/vnd.openxmlformats-officedocument.theme+xml"/>
  <Override PartName="/ppt/theme/theme7.xml" ContentType="application/vnd.openxmlformats-officedocument.theme+xml"/>
  <Override PartName="/ppt/theme/theme42.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media/image57.png" ContentType="image/png"/>
  <Override PartName="/ppt/media/image1.png" ContentType="image/png"/>
  <Override PartName="/ppt/media/image58.png" ContentType="image/png"/>
  <Override PartName="/ppt/media/image2.png" ContentType="image/png"/>
  <Override PartName="/ppt/media/image59.png" ContentType="image/png"/>
  <Override PartName="/ppt/media/image3.png" ContentType="image/png"/>
  <Override PartName="/ppt/media/image4.png" ContentType="image/png"/>
  <Override PartName="/ppt/media/image70.png" ContentType="image/png"/>
  <Override PartName="/ppt/media/image71.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40.jpeg" ContentType="image/jpe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slideLayouts/slideLayout31.xml" ContentType="application/vnd.openxmlformats-officedocument.presentationml.slideLayout+xml"/>
  <Override PartName="/ppt/slideLayouts/slideLayout119.xml" ContentType="application/vnd.openxmlformats-officedocument.presentationml.slideLayout+xml"/>
  <Override PartName="/ppt/slideLayouts/slideLayout1.xml" ContentType="application/vnd.openxmlformats-officedocument.presentationml.slideLayout+xml"/>
  <Override PartName="/ppt/slideLayouts/slideLayout298.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410.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411.xml" ContentType="application/vnd.openxmlformats-officedocument.presentationml.slideLayout+xml"/>
  <Override PartName="/ppt/slideLayouts/slideLayout34.xml" ContentType="application/vnd.openxmlformats-officedocument.presentationml.slideLayout+xml"/>
  <Override PartName="/ppt/slideLayouts/slideLayout300.xml" ContentType="application/vnd.openxmlformats-officedocument.presentationml.slideLayout+xml"/>
  <Override PartName="/ppt/slideLayouts/slideLayout5.xml" ContentType="application/vnd.openxmlformats-officedocument.presentationml.slideLayout+xml"/>
  <Override PartName="/ppt/slideLayouts/slideLayout412.xml" ContentType="application/vnd.openxmlformats-officedocument.presentationml.slideLayout+xml"/>
  <Override PartName="/ppt/slideLayouts/slideLayout35.xml" ContentType="application/vnd.openxmlformats-officedocument.presentationml.slideLayout+xml"/>
  <Override PartName="/ppt/slideLayouts/slideLayout301.xml" ContentType="application/vnd.openxmlformats-officedocument.presentationml.slideLayout+xml"/>
  <Override PartName="/ppt/slideLayouts/slideLayout6.xml" ContentType="application/vnd.openxmlformats-officedocument.presentationml.slideLayout+xml"/>
  <Override PartName="/ppt/slideLayouts/slideLayout413.xml" ContentType="application/vnd.openxmlformats-officedocument.presentationml.slideLayout+xml"/>
  <Override PartName="/ppt/slideLayouts/slideLayout36.xml" ContentType="application/vnd.openxmlformats-officedocument.presentationml.slideLayout+xml"/>
  <Override PartName="/ppt/slideLayouts/slideLayout302.xml" ContentType="application/vnd.openxmlformats-officedocument.presentationml.slideLayout+xml"/>
  <Override PartName="/ppt/slideLayouts/slideLayout7.xml" ContentType="application/vnd.openxmlformats-officedocument.presentationml.slideLayout+xml"/>
  <Override PartName="/ppt/slideLayouts/slideLayout414.xml" ContentType="application/vnd.openxmlformats-officedocument.presentationml.slideLayout+xml"/>
  <Override PartName="/ppt/slideLayouts/slideLayout37.xml" ContentType="application/vnd.openxmlformats-officedocument.presentationml.slideLayout+xml"/>
  <Override PartName="/ppt/slideLayouts/slideLayout303.xml" ContentType="application/vnd.openxmlformats-officedocument.presentationml.slideLayout+xml"/>
  <Override PartName="/ppt/slideLayouts/slideLayout8.xml" ContentType="application/vnd.openxmlformats-officedocument.presentationml.slideLayout+xml"/>
  <Override PartName="/ppt/slideLayouts/slideLayout415.xml" ContentType="application/vnd.openxmlformats-officedocument.presentationml.slideLayout+xml"/>
  <Override PartName="/ppt/slideLayouts/slideLayout38.xml" ContentType="application/vnd.openxmlformats-officedocument.presentationml.slideLayout+xml"/>
  <Override PartName="/ppt/slideLayouts/slideLayout304.xml" ContentType="application/vnd.openxmlformats-officedocument.presentationml.slideLayout+xml"/>
  <Override PartName="/ppt/slideLayouts/slideLayout9.xml" ContentType="application/vnd.openxmlformats-officedocument.presentationml.slideLayout+xml"/>
  <Override PartName="/ppt/slideLayouts/slideLayout416.xml" ContentType="application/vnd.openxmlformats-officedocument.presentationml.slideLayout+xml"/>
  <Override PartName="/ppt/slideLayouts/slideLayout39.xml" ContentType="application/vnd.openxmlformats-officedocument.presentationml.slideLayout+xml"/>
  <Override PartName="/ppt/slideLayouts/slideLayout38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39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400.xml" ContentType="application/vnd.openxmlformats-officedocument.presentationml.slideLayout+xml"/>
  <Override PartName="/ppt/slideLayouts/slideLayout23.xml" ContentType="application/vnd.openxmlformats-officedocument.presentationml.slideLayout+xml"/>
  <Override PartName="/ppt/slideLayouts/slideLayout401.xml" ContentType="application/vnd.openxmlformats-officedocument.presentationml.slideLayout+xml"/>
  <Override PartName="/ppt/slideLayouts/slideLayout24.xml" ContentType="application/vnd.openxmlformats-officedocument.presentationml.slideLayout+xml"/>
  <Override PartName="/ppt/slideLayouts/slideLayout402.xml" ContentType="application/vnd.openxmlformats-officedocument.presentationml.slideLayout+xml"/>
  <Override PartName="/ppt/slideLayouts/slideLayout25.xml" ContentType="application/vnd.openxmlformats-officedocument.presentationml.slideLayout+xml"/>
  <Override PartName="/ppt/slideLayouts/slideLayout403.xml" ContentType="application/vnd.openxmlformats-officedocument.presentationml.slideLayout+xml"/>
  <Override PartName="/ppt/slideLayouts/slideLayout26.xml" ContentType="application/vnd.openxmlformats-officedocument.presentationml.slideLayout+xml"/>
  <Override PartName="/ppt/slideLayouts/slideLayout404.xml" ContentType="application/vnd.openxmlformats-officedocument.presentationml.slideLayout+xml"/>
  <Override PartName="/ppt/slideLayouts/slideLayout27.xml" ContentType="application/vnd.openxmlformats-officedocument.presentationml.slideLayout+xml"/>
  <Override PartName="/ppt/slideLayouts/slideLayout405.xml" ContentType="application/vnd.openxmlformats-officedocument.presentationml.slideLayout+xml"/>
  <Override PartName="/ppt/slideLayouts/slideLayout28.xml" ContentType="application/vnd.openxmlformats-officedocument.presentationml.slideLayout+xml"/>
  <Override PartName="/ppt/slideLayouts/slideLayout406.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118.xml" ContentType="application/vnd.openxmlformats-officedocument.presentationml.slideLayout+xml"/>
  <Override PartName="/ppt/slideLayouts/slideLayout40.xml" ContentType="application/vnd.openxmlformats-officedocument.presentationml.slideLayout+xml"/>
  <Override PartName="/ppt/slideLayouts/slideLayout128.xml" ContentType="application/vnd.openxmlformats-officedocument.presentationml.slideLayout+xml"/>
  <Override PartName="/ppt/slideLayouts/slideLayout41.xml" ContentType="application/vnd.openxmlformats-officedocument.presentationml.slideLayout+xml"/>
  <Override PartName="/ppt/slideLayouts/slideLayout129.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20.xml" ContentType="application/vnd.openxmlformats-officedocument.presentationml.slideLayout+xml"/>
  <Override PartName="/ppt/slideLayouts/slideLayout44.xml" ContentType="application/vnd.openxmlformats-officedocument.presentationml.slideLayout+xml"/>
  <Override PartName="/ppt/slideLayouts/slideLayout421.xml" ContentType="application/vnd.openxmlformats-officedocument.presentationml.slideLayout+xml"/>
  <Override PartName="/ppt/slideLayouts/slideLayout45.xml" ContentType="application/vnd.openxmlformats-officedocument.presentationml.slideLayout+xml"/>
  <Override PartName="/ppt/slideLayouts/slideLayout422.xml" ContentType="application/vnd.openxmlformats-officedocument.presentationml.slideLayout+xml"/>
  <Override PartName="/ppt/slideLayouts/slideLayout46.xml" ContentType="application/vnd.openxmlformats-officedocument.presentationml.slideLayout+xml"/>
  <Override PartName="/ppt/slideLayouts/slideLayout423.xml" ContentType="application/vnd.openxmlformats-officedocument.presentationml.slideLayout+xml"/>
  <Override PartName="/ppt/slideLayouts/slideLayout47.xml" ContentType="application/vnd.openxmlformats-officedocument.presentationml.slideLayout+xml"/>
  <Override PartName="/ppt/slideLayouts/slideLayout424.xml" ContentType="application/vnd.openxmlformats-officedocument.presentationml.slideLayout+xml"/>
  <Override PartName="/ppt/slideLayouts/slideLayout48.xml" ContentType="application/vnd.openxmlformats-officedocument.presentationml.slideLayout+xml"/>
  <Override PartName="/ppt/slideLayouts/slideLayout425.xml" ContentType="application/vnd.openxmlformats-officedocument.presentationml.slideLayout+xml"/>
  <Override PartName="/ppt/slideLayouts/slideLayout49.xml" ContentType="application/vnd.openxmlformats-officedocument.presentationml.slideLayout+xml"/>
  <Override PartName="/ppt/slideLayouts/slideLayout426.xml" ContentType="application/vnd.openxmlformats-officedocument.presentationml.slideLayout+xml"/>
  <Override PartName="/ppt/slideLayouts/slideLayout50.xml" ContentType="application/vnd.openxmlformats-officedocument.presentationml.slideLayout+xml"/>
  <Override PartName="/ppt/slideLayouts/slideLayout138.xml" ContentType="application/vnd.openxmlformats-officedocument.presentationml.slideLayout+xml"/>
  <Override PartName="/ppt/slideLayouts/slideLayout51.xml" ContentType="application/vnd.openxmlformats-officedocument.presentationml.slideLayout+xml"/>
  <Override PartName="/ppt/slideLayouts/slideLayout139.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430.xml" ContentType="application/vnd.openxmlformats-officedocument.presentationml.slideLayout+xml"/>
  <Override PartName="/ppt/slideLayouts/slideLayout54.xml" ContentType="application/vnd.openxmlformats-officedocument.presentationml.slideLayout+xml"/>
  <Override PartName="/ppt/slideLayouts/slideLayout431.xml" ContentType="application/vnd.openxmlformats-officedocument.presentationml.slideLayout+xml"/>
  <Override PartName="/ppt/slideLayouts/slideLayout55.xml" ContentType="application/vnd.openxmlformats-officedocument.presentationml.slideLayout+xml"/>
  <Override PartName="/ppt/slideLayouts/slideLayout432.xml" ContentType="application/vnd.openxmlformats-officedocument.presentationml.slideLayout+xml"/>
  <Override PartName="/ppt/slideLayouts/slideLayout56.xml" ContentType="application/vnd.openxmlformats-officedocument.presentationml.slideLayout+xml"/>
  <Override PartName="/ppt/slideLayouts/slideLayout433.xml" ContentType="application/vnd.openxmlformats-officedocument.presentationml.slideLayout+xml"/>
  <Override PartName="/ppt/slideLayouts/slideLayout57.xml" ContentType="application/vnd.openxmlformats-officedocument.presentationml.slideLayout+xml"/>
  <Override PartName="/ppt/slideLayouts/slideLayout434.xml" ContentType="application/vnd.openxmlformats-officedocument.presentationml.slideLayout+xml"/>
  <Override PartName="/ppt/slideLayouts/slideLayout58.xml" ContentType="application/vnd.openxmlformats-officedocument.presentationml.slideLayout+xml"/>
  <Override PartName="/ppt/slideLayouts/slideLayout435.xml" ContentType="application/vnd.openxmlformats-officedocument.presentationml.slideLayout+xml"/>
  <Override PartName="/ppt/slideLayouts/slideLayout59.xml" ContentType="application/vnd.openxmlformats-officedocument.presentationml.slideLayout+xml"/>
  <Override PartName="/ppt/slideLayouts/slideLayout436.xml" ContentType="application/vnd.openxmlformats-officedocument.presentationml.slideLayout+xml"/>
  <Override PartName="/ppt/slideLayouts/slideLayout60.xml" ContentType="application/vnd.openxmlformats-officedocument.presentationml.slideLayout+xml"/>
  <Override PartName="/ppt/slideLayouts/slideLayout148.xml" ContentType="application/vnd.openxmlformats-officedocument.presentationml.slideLayout+xml"/>
  <Override PartName="/ppt/slideLayouts/_rels/slideLayout35.xml.rels" ContentType="application/vnd.openxmlformats-package.relationships+xml"/>
  <Override PartName="/ppt/slideLayouts/_rels/slideLayout465.xml.rels" ContentType="application/vnd.openxmlformats-package.relationships+xml"/>
  <Override PartName="/ppt/slideLayouts/_rels/slideLayout119.xml.rels" ContentType="application/vnd.openxmlformats-package.relationships+xml"/>
  <Override PartName="/ppt/slideLayouts/_rels/slideLayout298.xml.rels" ContentType="application/vnd.openxmlformats-package.relationships+xml"/>
  <Override PartName="/ppt/slideLayouts/_rels/slideLayout304.xml.rels" ContentType="application/vnd.openxmlformats-package.relationships+xml"/>
  <Override PartName="/ppt/slideLayouts/_rels/slideLayout416.xml.rels" ContentType="application/vnd.openxmlformats-package.relationships+xml"/>
  <Override PartName="/ppt/slideLayouts/_rels/slideLayout1.xml.rels" ContentType="application/vnd.openxmlformats-package.relationships+xml"/>
  <Override PartName="/ppt/slideLayouts/_rels/slideLayout137.xml.rels" ContentType="application/vnd.openxmlformats-package.relationships+xml"/>
  <Override PartName="/ppt/slideLayouts/_rels/slideLayout461.xml.rels" ContentType="application/vnd.openxmlformats-package.relationships+xml"/>
  <Override PartName="/ppt/slideLayouts/_rels/slideLayout31.xml.rels" ContentType="application/vnd.openxmlformats-package.relationships+xml"/>
  <Override PartName="/ppt/slideLayouts/_rels/slideLayout462.xml.rels" ContentType="application/vnd.openxmlformats-package.relationships+xml"/>
  <Override PartName="/ppt/slideLayouts/_rels/slideLayout32.xml.rels" ContentType="application/vnd.openxmlformats-package.relationships+xml"/>
  <Override PartName="/ppt/slideLayouts/_rels/slideLayout138.xml.rels" ContentType="application/vnd.openxmlformats-package.relationships+xml"/>
  <Override PartName="/ppt/slideLayouts/_rels/slideLayout2.xml.rels" ContentType="application/vnd.openxmlformats-package.relationships+xml"/>
  <Override PartName="/ppt/slideLayouts/_rels/slideLayout299.xml.rels" ContentType="application/vnd.openxmlformats-package.relationships+xml"/>
  <Override PartName="/ppt/slideLayouts/_rels/slideLayout466.xml.rels" ContentType="application/vnd.openxmlformats-package.relationships+xml"/>
  <Override PartName="/ppt/slideLayouts/_rels/slideLayout36.xml.rels" ContentType="application/vnd.openxmlformats-package.relationships+xml"/>
  <Override PartName="/ppt/slideLayouts/_rels/slideLayout410.xml.rels" ContentType="application/vnd.openxmlformats-package.relationships+xml"/>
  <Override PartName="/ppt/slideLayouts/_rels/slideLayout467.xml.rels" ContentType="application/vnd.openxmlformats-package.relationships+xml"/>
  <Override PartName="/ppt/slideLayouts/_rels/slideLayout37.xml.rels" ContentType="application/vnd.openxmlformats-package.relationships+xml"/>
  <Override PartName="/ppt/slideLayouts/_rels/slideLayout463.xml.rels" ContentType="application/vnd.openxmlformats-package.relationships+xml"/>
  <Override PartName="/ppt/slideLayouts/_rels/slideLayout33.xml.rels" ContentType="application/vnd.openxmlformats-package.relationships+xml"/>
  <Override PartName="/ppt/slideLayouts/_rels/slideLayout139.xml.rels" ContentType="application/vnd.openxmlformats-package.relationships+xml"/>
  <Override PartName="/ppt/slideLayouts/_rels/slideLayout3.xml.rels" ContentType="application/vnd.openxmlformats-package.relationships+xml"/>
  <Override PartName="/ppt/slideLayouts/_rels/slideLayout411.xml.rels" ContentType="application/vnd.openxmlformats-package.relationships+xml"/>
  <Override PartName="/ppt/slideLayouts/_rels/slideLayout468.xml.rels" ContentType="application/vnd.openxmlformats-package.relationships+xml"/>
  <Override PartName="/ppt/slideLayouts/_rels/slideLayout38.xml.rels" ContentType="application/vnd.openxmlformats-package.relationships+xml"/>
  <Override PartName="/ppt/slideLayouts/_rels/slideLayout464.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412.xml.rels" ContentType="application/vnd.openxmlformats-package.relationships+xml"/>
  <Override PartName="/ppt/slideLayouts/_rels/slideLayout300.xml.rels" ContentType="application/vnd.openxmlformats-package.relationships+xml"/>
  <Override PartName="/ppt/slideLayouts/_rels/slideLayout469.xml.rels" ContentType="application/vnd.openxmlformats-package.relationships+xml"/>
  <Override PartName="/ppt/slideLayouts/_rels/slideLayout39.xml.rels" ContentType="application/vnd.openxmlformats-package.relationships+xml"/>
  <Override PartName="/ppt/slideLayouts/_rels/slideLayout430.xml.rels" ContentType="application/vnd.openxmlformats-package.relationships+xml"/>
  <Override PartName="/ppt/slideLayouts/_rels/slideLayout5.xml.rels" ContentType="application/vnd.openxmlformats-package.relationships+xml"/>
  <Override PartName="/ppt/slideLayouts/_rels/slideLayout413.xml.rels" ContentType="application/vnd.openxmlformats-package.relationships+xml"/>
  <Override PartName="/ppt/slideLayouts/_rels/slideLayout301.xml.rels" ContentType="application/vnd.openxmlformats-package.relationships+xml"/>
  <Override PartName="/ppt/slideLayouts/_rels/slideLayout431.xml.rels" ContentType="application/vnd.openxmlformats-package.relationships+xml"/>
  <Override PartName="/ppt/slideLayouts/_rels/slideLayout6.xml.rels" ContentType="application/vnd.openxmlformats-package.relationships+xml"/>
  <Override PartName="/ppt/slideLayouts/_rels/slideLayout414.xml.rels" ContentType="application/vnd.openxmlformats-package.relationships+xml"/>
  <Override PartName="/ppt/slideLayouts/_rels/slideLayout302.xml.rels" ContentType="application/vnd.openxmlformats-package.relationships+xml"/>
  <Override PartName="/ppt/slideLayouts/_rels/slideLayout432.xml.rels" ContentType="application/vnd.openxmlformats-package.relationships+xml"/>
  <Override PartName="/ppt/slideLayouts/_rels/slideLayout7.xml.rels" ContentType="application/vnd.openxmlformats-package.relationships+xml"/>
  <Override PartName="/ppt/slideLayouts/_rels/slideLayout415.xml.rels" ContentType="application/vnd.openxmlformats-package.relationships+xml"/>
  <Override PartName="/ppt/slideLayouts/_rels/slideLayout303.xml.rels" ContentType="application/vnd.openxmlformats-package.relationships+xml"/>
  <Override PartName="/ppt/slideLayouts/_rels/slideLayout433.xml.rels" ContentType="application/vnd.openxmlformats-package.relationships+xml"/>
  <Override PartName="/ppt/slideLayouts/_rels/slideLayout8.xml.rels" ContentType="application/vnd.openxmlformats-package.relationships+xml"/>
  <Override PartName="/ppt/slideLayouts/_rels/slideLayout434.xml.rels" ContentType="application/vnd.openxmlformats-package.relationships+xml"/>
  <Override PartName="/ppt/slideLayouts/_rels/slideLayout9.xml.rels" ContentType="application/vnd.openxmlformats-package.relationships+xml"/>
  <Override PartName="/ppt/slideLayouts/_rels/slideLayout389.xml.rels" ContentType="application/vnd.openxmlformats-package.relationships+xml"/>
  <Override PartName="/ppt/slideLayouts/_rels/slideLayout444.xml.rels" ContentType="application/vnd.openxmlformats-package.relationships+xml"/>
  <Override PartName="/ppt/slideLayouts/_rels/slideLayout14.xml.rels" ContentType="application/vnd.openxmlformats-package.relationships+xml"/>
  <Override PartName="/ppt/slideLayouts/_rels/slideLayout440.xml.rels" ContentType="application/vnd.openxmlformats-package.relationships+xml"/>
  <Override PartName="/ppt/slideLayouts/_rels/slideLayout10.xml.rels" ContentType="application/vnd.openxmlformats-package.relationships+xml"/>
  <Override PartName="/ppt/slideLayouts/_rels/slideLayout441.xml.rels" ContentType="application/vnd.openxmlformats-package.relationships+xml"/>
  <Override PartName="/ppt/slideLayouts/_rels/slideLayout11.xml.rels" ContentType="application/vnd.openxmlformats-package.relationships+xml"/>
  <Override PartName="/ppt/slideLayouts/_rels/slideLayout442.xml.rels" ContentType="application/vnd.openxmlformats-package.relationships+xml"/>
  <Override PartName="/ppt/slideLayouts/_rels/slideLayout12.xml.rels" ContentType="application/vnd.openxmlformats-package.relationships+xml"/>
  <Override PartName="/ppt/slideLayouts/_rels/slideLayout443.xml.rels" ContentType="application/vnd.openxmlformats-package.relationships+xml"/>
  <Override PartName="/ppt/slideLayouts/_rels/slideLayout13.xml.rels" ContentType="application/vnd.openxmlformats-package.relationships+xml"/>
  <Override PartName="/ppt/slideLayouts/_rels/slideLayout445.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446.xml.rels" ContentType="application/vnd.openxmlformats-package.relationships+xml"/>
  <Override PartName="/ppt/slideLayouts/_rels/slideLayout17.xml.rels" ContentType="application/vnd.openxmlformats-package.relationships+xml"/>
  <Override PartName="/ppt/slideLayouts/_rels/slideLayout447.xml.rels" ContentType="application/vnd.openxmlformats-package.relationships+xml"/>
  <Override PartName="/ppt/slideLayouts/_rels/slideLayout290.xml.rels" ContentType="application/vnd.openxmlformats-package.relationships+xml"/>
  <Override PartName="/ppt/slideLayouts/_rels/slideLayout18.xml.rels" ContentType="application/vnd.openxmlformats-package.relationships+xml"/>
  <Override PartName="/ppt/slideLayouts/_rels/slideLayout448.xml.rels" ContentType="application/vnd.openxmlformats-package.relationships+xml"/>
  <Override PartName="/ppt/slideLayouts/_rels/slideLayout291.xml.rels" ContentType="application/vnd.openxmlformats-package.relationships+xml"/>
  <Override PartName="/ppt/slideLayouts/_rels/slideLayout19.xml.rels" ContentType="application/vnd.openxmlformats-package.relationships+xml"/>
  <Override PartName="/ppt/slideLayouts/_rels/slideLayout449.xml.rels" ContentType="application/vnd.openxmlformats-package.relationships+xml"/>
  <Override PartName="/ppt/slideLayouts/_rels/slideLayout292.xml.rels" ContentType="application/vnd.openxmlformats-package.relationships+xml"/>
  <Override PartName="/ppt/slideLayouts/_rels/slideLayout24.xml.rels" ContentType="application/vnd.openxmlformats-package.relationships+xml"/>
  <Override PartName="/ppt/slideLayouts/_rels/slideLayout454.xml.rels" ContentType="application/vnd.openxmlformats-package.relationships+xml"/>
  <Override PartName="/ppt/slideLayouts/_rels/slideLayout108.xml.rels" ContentType="application/vnd.openxmlformats-package.relationships+xml"/>
  <Override PartName="/ppt/slideLayouts/_rels/slideLayout399.xml.rels" ContentType="application/vnd.openxmlformats-package.relationships+xml"/>
  <Override PartName="/ppt/slideLayouts/_rels/slideLayout20.xml.rels" ContentType="application/vnd.openxmlformats-package.relationships+xml"/>
  <Override PartName="/ppt/slideLayouts/_rels/slideLayout450.xml.rels" ContentType="application/vnd.openxmlformats-package.relationships+xml"/>
  <Override PartName="/ppt/slideLayouts/_rels/slideLayout25.xml.rels" ContentType="application/vnd.openxmlformats-package.relationships+xml"/>
  <Override PartName="/ppt/slideLayouts/_rels/slideLayout455.xml.rels" ContentType="application/vnd.openxmlformats-package.relationships+xml"/>
  <Override PartName="/ppt/slideLayouts/_rels/slideLayout109.xml.rels" ContentType="application/vnd.openxmlformats-package.relationships+xml"/>
  <Override PartName="/ppt/slideLayouts/_rels/slideLayout21.xml.rels" ContentType="application/vnd.openxmlformats-package.relationships+xml"/>
  <Override PartName="/ppt/slideLayouts/_rels/slideLayout451.xml.rels" ContentType="application/vnd.openxmlformats-package.relationships+xml"/>
  <Override PartName="/ppt/slideLayouts/_rels/slideLayout22.xml.rels" ContentType="application/vnd.openxmlformats-package.relationships+xml"/>
  <Override PartName="/ppt/slideLayouts/_rels/slideLayout452.xml.rels" ContentType="application/vnd.openxmlformats-package.relationships+xml"/>
  <Override PartName="/ppt/slideLayouts/_rels/slideLayout27.xml.rels" ContentType="application/vnd.openxmlformats-package.relationships+xml"/>
  <Override PartName="/ppt/slideLayouts/_rels/slideLayout457.xml.rels" ContentType="application/vnd.openxmlformats-package.relationships+xml"/>
  <Override PartName="/ppt/slideLayouts/_rels/slideLayout400.xml.rels" ContentType="application/vnd.openxmlformats-package.relationships+xml"/>
  <Override PartName="/ppt/slideLayouts/_rels/slideLayout23.xml.rels" ContentType="application/vnd.openxmlformats-package.relationships+xml"/>
  <Override PartName="/ppt/slideLayouts/_rels/slideLayout453.xml.rels" ContentType="application/vnd.openxmlformats-package.relationships+xml"/>
  <Override PartName="/ppt/slideLayouts/_rels/slideLayout28.xml.rels" ContentType="application/vnd.openxmlformats-package.relationships+xml"/>
  <Override PartName="/ppt/slideLayouts/_rels/slideLayout458.xml.rels" ContentType="application/vnd.openxmlformats-package.relationships+xml"/>
  <Override PartName="/ppt/slideLayouts/_rels/slideLayout401.xml.rels" ContentType="application/vnd.openxmlformats-package.relationships+xml"/>
  <Override PartName="/ppt/slideLayouts/_rels/slideLayout29.xml.rels" ContentType="application/vnd.openxmlformats-package.relationships+xml"/>
  <Override PartName="/ppt/slideLayouts/_rels/slideLayout459.xml.rels" ContentType="application/vnd.openxmlformats-package.relationships+xml"/>
  <Override PartName="/ppt/slideLayouts/_rels/slideLayout402.xml.rels" ContentType="application/vnd.openxmlformats-package.relationships+xml"/>
  <Override PartName="/ppt/slideLayouts/_rels/slideLayout403.xml.rels" ContentType="application/vnd.openxmlformats-package.relationships+xml"/>
  <Override PartName="/ppt/slideLayouts/_rels/slideLayout26.xml.rels" ContentType="application/vnd.openxmlformats-package.relationships+xml"/>
  <Override PartName="/ppt/slideLayouts/_rels/slideLayout456.xml.rels" ContentType="application/vnd.openxmlformats-package.relationships+xml"/>
  <Override PartName="/ppt/slideLayouts/_rels/slideLayout404.xml.rels" ContentType="application/vnd.openxmlformats-package.relationships+xml"/>
  <Override PartName="/ppt/slideLayouts/_rels/slideLayout405.xml.rels" ContentType="application/vnd.openxmlformats-package.relationships+xml"/>
  <Override PartName="/ppt/slideLayouts/_rels/slideLayout406.xml.rels" ContentType="application/vnd.openxmlformats-package.relationships+xml"/>
  <Override PartName="/ppt/slideLayouts/_rels/slideLayout118.xml.rels" ContentType="application/vnd.openxmlformats-package.relationships+xml"/>
  <Override PartName="/ppt/slideLayouts/_rels/slideLayout30.xml.rels" ContentType="application/vnd.openxmlformats-package.relationships+xml"/>
  <Override PartName="/ppt/slideLayouts/_rels/slideLayout460.xml.rels" ContentType="application/vnd.openxmlformats-package.relationships+xml"/>
  <Override PartName="/ppt/slideLayouts/_rels/slideLayout128.xml.rels" ContentType="application/vnd.openxmlformats-package.relationships+xml"/>
  <Override PartName="/ppt/slideLayouts/_rels/slideLayout40.xml.rels" ContentType="application/vnd.openxmlformats-package.relationships+xml"/>
  <Override PartName="/ppt/slideLayouts/_rels/slideLayout470.xml.rels" ContentType="application/vnd.openxmlformats-package.relationships+xml"/>
  <Override PartName="/ppt/slideLayouts/_rels/slideLayout129.xml.rels" ContentType="application/vnd.openxmlformats-package.relationships+xml"/>
  <Override PartName="/ppt/slideLayouts/_rels/slideLayout41.xml.rels" ContentType="application/vnd.openxmlformats-package.relationships+xml"/>
  <Override PartName="/ppt/slideLayouts/_rels/slideLayout471.xml.rels" ContentType="application/vnd.openxmlformats-package.relationships+xml"/>
  <Override PartName="/ppt/slideLayouts/_rels/slideLayout42.xml.rels" ContentType="application/vnd.openxmlformats-package.relationships+xml"/>
  <Override PartName="/ppt/slideLayouts/_rels/slideLayout472.xml.rels" ContentType="application/vnd.openxmlformats-package.relationships+xml"/>
  <Override PartName="/ppt/slideLayouts/_rels/slideLayout420.xml.rels" ContentType="application/vnd.openxmlformats-package.relationships+xml"/>
  <Override PartName="/ppt/slideLayouts/_rels/slideLayout43.xml.rels" ContentType="application/vnd.openxmlformats-package.relationships+xml"/>
  <Override PartName="/ppt/slideLayouts/_rels/slideLayout473.xml.rels" ContentType="application/vnd.openxmlformats-package.relationships+xml"/>
  <Override PartName="/ppt/slideLayouts/_rels/slideLayout421.xml.rels" ContentType="application/vnd.openxmlformats-package.relationships+xml"/>
  <Override PartName="/ppt/slideLayouts/_rels/slideLayout44.xml.rels" ContentType="application/vnd.openxmlformats-package.relationships+xml"/>
  <Override PartName="/ppt/slideLayouts/_rels/slideLayout474.xml.rels" ContentType="application/vnd.openxmlformats-package.relationships+xml"/>
  <Override PartName="/ppt/slideLayouts/_rels/slideLayout422.xml.rels" ContentType="application/vnd.openxmlformats-package.relationships+xml"/>
  <Override PartName="/ppt/slideLayouts/_rels/slideLayout45.xml.rels" ContentType="application/vnd.openxmlformats-package.relationships+xml"/>
  <Override PartName="/ppt/slideLayouts/_rels/slideLayout475.xml.rels" ContentType="application/vnd.openxmlformats-package.relationships+xml"/>
  <Override PartName="/ppt/slideLayouts/_rels/slideLayout423.xml.rels" ContentType="application/vnd.openxmlformats-package.relationships+xml"/>
  <Override PartName="/ppt/slideLayouts/_rels/slideLayout46.xml.rels" ContentType="application/vnd.openxmlformats-package.relationships+xml"/>
  <Override PartName="/ppt/slideLayouts/_rels/slideLayout476.xml.rels" ContentType="application/vnd.openxmlformats-package.relationships+xml"/>
  <Override PartName="/ppt/slideLayouts/_rels/slideLayout424.xml.rels" ContentType="application/vnd.openxmlformats-package.relationships+xml"/>
  <Override PartName="/ppt/slideLayouts/_rels/slideLayout47.xml.rels" ContentType="application/vnd.openxmlformats-package.relationships+xml"/>
  <Override PartName="/ppt/slideLayouts/_rels/slideLayout477.xml.rels" ContentType="application/vnd.openxmlformats-package.relationships+xml"/>
  <Override PartName="/ppt/slideLayouts/_rels/slideLayout425.xml.rels" ContentType="application/vnd.openxmlformats-package.relationships+xml"/>
  <Override PartName="/ppt/slideLayouts/_rels/slideLayout48.xml.rels" ContentType="application/vnd.openxmlformats-package.relationships+xml"/>
  <Override PartName="/ppt/slideLayouts/_rels/slideLayout478.xml.rels" ContentType="application/vnd.openxmlformats-package.relationships+xml"/>
  <Override PartName="/ppt/slideLayouts/_rels/slideLayout426.xml.rels" ContentType="application/vnd.openxmlformats-package.relationships+xml"/>
  <Override PartName="/ppt/slideLayouts/_rels/slideLayout49.xml.rels" ContentType="application/vnd.openxmlformats-package.relationships+xml"/>
  <Override PartName="/ppt/slideLayouts/_rels/slideLayout479.xml.rels" ContentType="application/vnd.openxmlformats-package.relationships+xml"/>
  <Override PartName="/ppt/slideLayouts/_rels/slideLayout50.xml.rels" ContentType="application/vnd.openxmlformats-package.relationships+xml"/>
  <Override PartName="/ppt/slideLayouts/_rels/slideLayout480.xml.rels" ContentType="application/vnd.openxmlformats-package.relationships+xml"/>
  <Override PartName="/ppt/slideLayouts/_rels/slideLayout51.xml.rels" ContentType="application/vnd.openxmlformats-package.relationships+xml"/>
  <Override PartName="/ppt/slideLayouts/_rels/slideLayout481.xml.rels" ContentType="application/vnd.openxmlformats-package.relationships+xml"/>
  <Override PartName="/ppt/slideLayouts/_rels/slideLayout52.xml.rels" ContentType="application/vnd.openxmlformats-package.relationships+xml"/>
  <Override PartName="/ppt/slideLayouts/_rels/slideLayout482.xml.rels" ContentType="application/vnd.openxmlformats-package.relationships+xml"/>
  <Override PartName="/ppt/slideLayouts/_rels/slideLayout53.xml.rels" ContentType="application/vnd.openxmlformats-package.relationships+xml"/>
  <Override PartName="/ppt/slideLayouts/_rels/slideLayout483.xml.rels" ContentType="application/vnd.openxmlformats-package.relationships+xml"/>
  <Override PartName="/ppt/slideLayouts/_rels/slideLayout54.xml.rels" ContentType="application/vnd.openxmlformats-package.relationships+xml"/>
  <Override PartName="/ppt/slideLayouts/_rels/slideLayout484.xml.rels" ContentType="application/vnd.openxmlformats-package.relationships+xml"/>
  <Override PartName="/ppt/slideLayouts/_rels/slideLayout55.xml.rels" ContentType="application/vnd.openxmlformats-package.relationships+xml"/>
  <Override PartName="/ppt/slideLayouts/_rels/slideLayout485.xml.rels" ContentType="application/vnd.openxmlformats-package.relationships+xml"/>
  <Override PartName="/ppt/slideLayouts/_rels/slideLayout56.xml.rels" ContentType="application/vnd.openxmlformats-package.relationships+xml"/>
  <Override PartName="/ppt/slideLayouts/_rels/slideLayout486.xml.rels" ContentType="application/vnd.openxmlformats-package.relationships+xml"/>
  <Override PartName="/ppt/slideLayouts/_rels/slideLayout57.xml.rels" ContentType="application/vnd.openxmlformats-package.relationships+xml"/>
  <Override PartName="/ppt/slideLayouts/_rels/slideLayout487.xml.rels" ContentType="application/vnd.openxmlformats-package.relationships+xml"/>
  <Override PartName="/ppt/slideLayouts/_rels/slideLayout435.xml.rels" ContentType="application/vnd.openxmlformats-package.relationships+xml"/>
  <Override PartName="/ppt/slideLayouts/_rels/slideLayout58.xml.rels" ContentType="application/vnd.openxmlformats-package.relationships+xml"/>
  <Override PartName="/ppt/slideLayouts/_rels/slideLayout488.xml.rels" ContentType="application/vnd.openxmlformats-package.relationships+xml"/>
  <Override PartName="/ppt/slideLayouts/_rels/slideLayout436.xml.rels" ContentType="application/vnd.openxmlformats-package.relationships+xml"/>
  <Override PartName="/ppt/slideLayouts/_rels/slideLayout59.xml.rels" ContentType="application/vnd.openxmlformats-package.relationships+xml"/>
  <Override PartName="/ppt/slideLayouts/_rels/slideLayout489.xml.rels" ContentType="application/vnd.openxmlformats-package.relationships+xml"/>
  <Override PartName="/ppt/slideLayouts/_rels/slideLayout148.xml.rels" ContentType="application/vnd.openxmlformats-package.relationships+xml"/>
  <Override PartName="/ppt/slideLayouts/_rels/slideLayout60.xml.rels" ContentType="application/vnd.openxmlformats-package.relationships+xml"/>
  <Override PartName="/ppt/slideLayouts/_rels/slideLayout490.xml.rels" ContentType="application/vnd.openxmlformats-package.relationships+xml"/>
  <Override PartName="/ppt/slideLayouts/_rels/slideLayout149.xml.rels" ContentType="application/vnd.openxmlformats-package.relationships+xml"/>
  <Override PartName="/ppt/slideLayouts/_rels/slideLayout61.xml.rels" ContentType="application/vnd.openxmlformats-package.relationships+xml"/>
  <Override PartName="/ppt/slideLayouts/_rels/slideLayout491.xml.rels" ContentType="application/vnd.openxmlformats-package.relationships+xml"/>
  <Override PartName="/ppt/slideLayouts/_rels/slideLayout200.xml.rels" ContentType="application/vnd.openxmlformats-package.relationships+xml"/>
  <Override PartName="/ppt/slideLayouts/_rels/slideLayout62.xml.rels" ContentType="application/vnd.openxmlformats-package.relationships+xml"/>
  <Override PartName="/ppt/slideLayouts/_rels/slideLayout492.xml.rels" ContentType="application/vnd.openxmlformats-package.relationships+xml"/>
  <Override PartName="/ppt/slideLayouts/_rels/slideLayout201.xml.rels" ContentType="application/vnd.openxmlformats-package.relationships+xml"/>
  <Override PartName="/ppt/slideLayouts/_rels/slideLayout63.xml.rels" ContentType="application/vnd.openxmlformats-package.relationships+xml"/>
  <Override PartName="/ppt/slideLayouts/_rels/slideLayout493.xml.rels" ContentType="application/vnd.openxmlformats-package.relationships+xml"/>
  <Override PartName="/ppt/slideLayouts/_rels/slideLayout202.xml.rels" ContentType="application/vnd.openxmlformats-package.relationships+xml"/>
  <Override PartName="/ppt/slideLayouts/_rels/slideLayout64.xml.rels" ContentType="application/vnd.openxmlformats-package.relationships+xml"/>
  <Override PartName="/ppt/slideLayouts/_rels/slideLayout494.xml.rels" ContentType="application/vnd.openxmlformats-package.relationships+xml"/>
  <Override PartName="/ppt/slideLayouts/_rels/slideLayout203.xml.rels" ContentType="application/vnd.openxmlformats-package.relationships+xml"/>
  <Override PartName="/ppt/slideLayouts/_rels/slideLayout65.xml.rels" ContentType="application/vnd.openxmlformats-package.relationships+xml"/>
  <Override PartName="/ppt/slideLayouts/_rels/slideLayout495.xml.rels" ContentType="application/vnd.openxmlformats-package.relationships+xml"/>
  <Override PartName="/ppt/slideLayouts/_rels/slideLayout204.xml.rels" ContentType="application/vnd.openxmlformats-package.relationships+xml"/>
  <Override PartName="/ppt/slideLayouts/_rels/slideLayout66.xml.rels" ContentType="application/vnd.openxmlformats-package.relationships+xml"/>
  <Override PartName="/ppt/slideLayouts/_rels/slideLayout496.xml.rels" ContentType="application/vnd.openxmlformats-package.relationships+xml"/>
  <Override PartName="/ppt/slideLayouts/_rels/slideLayout205.xml.rels" ContentType="application/vnd.openxmlformats-package.relationships+xml"/>
  <Override PartName="/ppt/slideLayouts/_rels/slideLayout67.xml.rels" ContentType="application/vnd.openxmlformats-package.relationships+xml"/>
  <Override PartName="/ppt/slideLayouts/_rels/slideLayout497.xml.rels" ContentType="application/vnd.openxmlformats-package.relationships+xml"/>
  <Override PartName="/ppt/slideLayouts/_rels/slideLayout206.xml.rels" ContentType="application/vnd.openxmlformats-package.relationships+xml"/>
  <Override PartName="/ppt/slideLayouts/_rels/slideLayout68.xml.rels" ContentType="application/vnd.openxmlformats-package.relationships+xml"/>
  <Override PartName="/ppt/slideLayouts/_rels/slideLayout498.xml.rels" ContentType="application/vnd.openxmlformats-package.relationships+xml"/>
  <Override PartName="/ppt/slideLayouts/_rels/slideLayout207.xml.rels" ContentType="application/vnd.openxmlformats-package.relationships+xml"/>
  <Override PartName="/ppt/slideLayouts/_rels/slideLayout69.xml.rels" ContentType="application/vnd.openxmlformats-package.relationships+xml"/>
  <Override PartName="/ppt/slideLayouts/_rels/slideLayout499.xml.rels" ContentType="application/vnd.openxmlformats-package.relationships+xml"/>
  <Override PartName="/ppt/slideLayouts/_rels/slideLayout208.xml.rels" ContentType="application/vnd.openxmlformats-package.relationships+xml"/>
  <Override PartName="/ppt/slideLayouts/_rels/slideLayout158.xml.rels" ContentType="application/vnd.openxmlformats-package.relationships+xml"/>
  <Override PartName="/ppt/slideLayouts/_rels/slideLayout70.xml.rels" ContentType="application/vnd.openxmlformats-package.relationships+xml"/>
  <Override PartName="/ppt/slideLayouts/_rels/slideLayout159.xml.rels" ContentType="application/vnd.openxmlformats-package.relationships+xml"/>
  <Override PartName="/ppt/slideLayouts/_rels/slideLayout71.xml.rels" ContentType="application/vnd.openxmlformats-package.relationships+xml"/>
  <Override PartName="/ppt/slideLayouts/_rels/slideLayout210.xml.rels" ContentType="application/vnd.openxmlformats-package.relationships+xml"/>
  <Override PartName="/ppt/slideLayouts/_rels/slideLayout72.xml.rels" ContentType="application/vnd.openxmlformats-package.relationships+xml"/>
  <Override PartName="/ppt/slideLayouts/_rels/slideLayout211.xml.rels" ContentType="application/vnd.openxmlformats-package.relationships+xml"/>
  <Override PartName="/ppt/slideLayouts/_rels/slideLayout73.xml.rels" ContentType="application/vnd.openxmlformats-package.relationships+xml"/>
  <Override PartName="/ppt/slideLayouts/_rels/slideLayout212.xml.rels" ContentType="application/vnd.openxmlformats-package.relationships+xml"/>
  <Override PartName="/ppt/slideLayouts/_rels/slideLayout74.xml.rels" ContentType="application/vnd.openxmlformats-package.relationships+xml"/>
  <Override PartName="/ppt/slideLayouts/_rels/slideLayout213.xml.rels" ContentType="application/vnd.openxmlformats-package.relationships+xml"/>
  <Override PartName="/ppt/slideLayouts/_rels/slideLayout75.xml.rels" ContentType="application/vnd.openxmlformats-package.relationships+xml"/>
  <Override PartName="/ppt/slideLayouts/_rels/slideLayout214.xml.rels" ContentType="application/vnd.openxmlformats-package.relationships+xml"/>
  <Override PartName="/ppt/slideLayouts/_rels/slideLayout76.xml.rels" ContentType="application/vnd.openxmlformats-package.relationships+xml"/>
  <Override PartName="/ppt/slideLayouts/_rels/slideLayout215.xml.rels" ContentType="application/vnd.openxmlformats-package.relationships+xml"/>
  <Override PartName="/ppt/slideLayouts/_rels/slideLayout77.xml.rels" ContentType="application/vnd.openxmlformats-package.relationships+xml"/>
  <Override PartName="/ppt/slideLayouts/_rels/slideLayout216.xml.rels" ContentType="application/vnd.openxmlformats-package.relationships+xml"/>
  <Override PartName="/ppt/slideLayouts/_rels/slideLayout78.xml.rels" ContentType="application/vnd.openxmlformats-package.relationships+xml"/>
  <Override PartName="/ppt/slideLayouts/_rels/slideLayout217.xml.rels" ContentType="application/vnd.openxmlformats-package.relationships+xml"/>
  <Override PartName="/ppt/slideLayouts/_rels/slideLayout79.xml.rels" ContentType="application/vnd.openxmlformats-package.relationships+xml"/>
  <Override PartName="/ppt/slideLayouts/_rels/slideLayout218.xml.rels" ContentType="application/vnd.openxmlformats-package.relationships+xml"/>
  <Override PartName="/ppt/slideLayouts/_rels/slideLayout168.xml.rels" ContentType="application/vnd.openxmlformats-package.relationships+xml"/>
  <Override PartName="/ppt/slideLayouts/_rels/slideLayout80.xml.rels" ContentType="application/vnd.openxmlformats-package.relationships+xml"/>
  <Override PartName="/ppt/slideLayouts/_rels/slideLayout169.xml.rels" ContentType="application/vnd.openxmlformats-package.relationships+xml"/>
  <Override PartName="/ppt/slideLayouts/_rels/slideLayout81.xml.rels" ContentType="application/vnd.openxmlformats-package.relationships+xml"/>
  <Override PartName="/ppt/slideLayouts/_rels/slideLayout220.xml.rels" ContentType="application/vnd.openxmlformats-package.relationships+xml"/>
  <Override PartName="/ppt/slideLayouts/_rels/slideLayout82.xml.rels" ContentType="application/vnd.openxmlformats-package.relationships+xml"/>
  <Override PartName="/ppt/slideLayouts/_rels/slideLayout221.xml.rels" ContentType="application/vnd.openxmlformats-package.relationships+xml"/>
  <Override PartName="/ppt/slideLayouts/_rels/slideLayout83.xml.rels" ContentType="application/vnd.openxmlformats-package.relationships+xml"/>
  <Override PartName="/ppt/slideLayouts/_rels/slideLayout222.xml.rels" ContentType="application/vnd.openxmlformats-package.relationships+xml"/>
  <Override PartName="/ppt/slideLayouts/_rels/slideLayout84.xml.rels" ContentType="application/vnd.openxmlformats-package.relationships+xml"/>
  <Override PartName="/ppt/slideLayouts/_rels/slideLayout223.xml.rels" ContentType="application/vnd.openxmlformats-package.relationships+xml"/>
  <Override PartName="/ppt/slideLayouts/_rels/slideLayout85.xml.rels" ContentType="application/vnd.openxmlformats-package.relationships+xml"/>
  <Override PartName="/ppt/slideLayouts/_rels/slideLayout224.xml.rels" ContentType="application/vnd.openxmlformats-package.relationships+xml"/>
  <Override PartName="/ppt/slideLayouts/_rels/slideLayout86.xml.rels" ContentType="application/vnd.openxmlformats-package.relationships+xml"/>
  <Override PartName="/ppt/slideLayouts/_rels/slideLayout225.xml.rels" ContentType="application/vnd.openxmlformats-package.relationships+xml"/>
  <Override PartName="/ppt/slideLayouts/_rels/slideLayout87.xml.rels" ContentType="application/vnd.openxmlformats-package.relationships+xml"/>
  <Override PartName="/ppt/slideLayouts/_rels/slideLayout226.xml.rels" ContentType="application/vnd.openxmlformats-package.relationships+xml"/>
  <Override PartName="/ppt/slideLayouts/_rels/slideLayout88.xml.rels" ContentType="application/vnd.openxmlformats-package.relationships+xml"/>
  <Override PartName="/ppt/slideLayouts/_rels/slideLayout227.xml.rels" ContentType="application/vnd.openxmlformats-package.relationships+xml"/>
  <Override PartName="/ppt/slideLayouts/_rels/slideLayout89.xml.rels" ContentType="application/vnd.openxmlformats-package.relationships+xml"/>
  <Override PartName="/ppt/slideLayouts/_rels/slideLayout228.xml.rels" ContentType="application/vnd.openxmlformats-package.relationships+xml"/>
  <Override PartName="/ppt/slideLayouts/_rels/slideLayout178.xml.rels" ContentType="application/vnd.openxmlformats-package.relationships+xml"/>
  <Override PartName="/ppt/slideLayouts/_rels/slideLayout90.xml.rels" ContentType="application/vnd.openxmlformats-package.relationships+xml"/>
  <Override PartName="/ppt/slideLayouts/_rels/slideLayout179.xml.rels" ContentType="application/vnd.openxmlformats-package.relationships+xml"/>
  <Override PartName="/ppt/slideLayouts/_rels/slideLayout91.xml.rels" ContentType="application/vnd.openxmlformats-package.relationships+xml"/>
  <Override PartName="/ppt/slideLayouts/_rels/slideLayout230.xml.rels" ContentType="application/vnd.openxmlformats-package.relationships+xml"/>
  <Override PartName="/ppt/slideLayouts/_rels/slideLayout92.xml.rels" ContentType="application/vnd.openxmlformats-package.relationships+xml"/>
  <Override PartName="/ppt/slideLayouts/_rels/slideLayout231.xml.rels" ContentType="application/vnd.openxmlformats-package.relationships+xml"/>
  <Override PartName="/ppt/slideLayouts/_rels/slideLayout93.xml.rels" ContentType="application/vnd.openxmlformats-package.relationships+xml"/>
  <Override PartName="/ppt/slideLayouts/_rels/slideLayout232.xml.rels" ContentType="application/vnd.openxmlformats-package.relationships+xml"/>
  <Override PartName="/ppt/slideLayouts/_rels/slideLayout94.xml.rels" ContentType="application/vnd.openxmlformats-package.relationships+xml"/>
  <Override PartName="/ppt/slideLayouts/_rels/slideLayout233.xml.rels" ContentType="application/vnd.openxmlformats-package.relationships+xml"/>
  <Override PartName="/ppt/slideLayouts/_rels/slideLayout95.xml.rels" ContentType="application/vnd.openxmlformats-package.relationships+xml"/>
  <Override PartName="/ppt/slideLayouts/_rels/slideLayout234.xml.rels" ContentType="application/vnd.openxmlformats-package.relationships+xml"/>
  <Override PartName="/ppt/slideLayouts/_rels/slideLayout96.xml.rels" ContentType="application/vnd.openxmlformats-package.relationships+xml"/>
  <Override PartName="/ppt/slideLayouts/_rels/slideLayout235.xml.rels" ContentType="application/vnd.openxmlformats-package.relationships+xml"/>
  <Override PartName="/ppt/slideLayouts/_rels/slideLayout97.xml.rels" ContentType="application/vnd.openxmlformats-package.relationships+xml"/>
  <Override PartName="/ppt/slideLayouts/_rels/slideLayout236.xml.rels" ContentType="application/vnd.openxmlformats-package.relationships+xml"/>
  <Override PartName="/ppt/slideLayouts/_rels/slideLayout98.xml.rels" ContentType="application/vnd.openxmlformats-package.relationships+xml"/>
  <Override PartName="/ppt/slideLayouts/_rels/slideLayout237.xml.rels" ContentType="application/vnd.openxmlformats-package.relationships+xml"/>
  <Override PartName="/ppt/slideLayouts/_rels/slideLayout99.xml.rels" ContentType="application/vnd.openxmlformats-package.relationships+xml"/>
  <Override PartName="/ppt/slideLayouts/_rels/slideLayout238.xml.rels" ContentType="application/vnd.openxmlformats-package.relationships+xml"/>
  <Override PartName="/ppt/slideLayouts/_rels/slideLayout391.xml.rels" ContentType="application/vnd.openxmlformats-package.relationships+xml"/>
  <Override PartName="/ppt/slideLayouts/_rels/slideLayout100.xml.rels" ContentType="application/vnd.openxmlformats-package.relationships+xml"/>
  <Override PartName="/ppt/slideLayouts/_rels/slideLayout392.xml.rels" ContentType="application/vnd.openxmlformats-package.relationships+xml"/>
  <Override PartName="/ppt/slideLayouts/_rels/slideLayout101.xml.rels" ContentType="application/vnd.openxmlformats-package.relationships+xml"/>
  <Override PartName="/ppt/slideLayouts/_rels/slideLayout393.xml.rels" ContentType="application/vnd.openxmlformats-package.relationships+xml"/>
  <Override PartName="/ppt/slideLayouts/_rels/slideLayout102.xml.rels" ContentType="application/vnd.openxmlformats-package.relationships+xml"/>
  <Override PartName="/ppt/slideLayouts/_rels/slideLayout394.xml.rels" ContentType="application/vnd.openxmlformats-package.relationships+xml"/>
  <Override PartName="/ppt/slideLayouts/_rels/slideLayout103.xml.rels" ContentType="application/vnd.openxmlformats-package.relationships+xml"/>
  <Override PartName="/ppt/slideLayouts/_rels/slideLayout395.xml.rels" ContentType="application/vnd.openxmlformats-package.relationships+xml"/>
  <Override PartName="/ppt/slideLayouts/_rels/slideLayout104.xml.rels" ContentType="application/vnd.openxmlformats-package.relationships+xml"/>
  <Override PartName="/ppt/slideLayouts/_rels/slideLayout396.xml.rels" ContentType="application/vnd.openxmlformats-package.relationships+xml"/>
  <Override PartName="/ppt/slideLayouts/_rels/slideLayout105.xml.rels" ContentType="application/vnd.openxmlformats-package.relationships+xml"/>
  <Override PartName="/ppt/slideLayouts/_rels/slideLayout397.xml.rels" ContentType="application/vnd.openxmlformats-package.relationships+xml"/>
  <Override PartName="/ppt/slideLayouts/_rels/slideLayout106.xml.rels" ContentType="application/vnd.openxmlformats-package.relationships+xml"/>
  <Override PartName="/ppt/slideLayouts/_rels/slideLayout398.xml.rels" ContentType="application/vnd.openxmlformats-package.relationships+xml"/>
  <Override PartName="/ppt/slideLayouts/_rels/slideLayout107.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_rels/slideLayout133.xml.rels" ContentType="application/vnd.openxmlformats-package.relationships+xml"/>
  <Override PartName="/ppt/slideLayouts/_rels/slideLayout134.xml.rels" ContentType="application/vnd.openxmlformats-package.relationships+xml"/>
  <Override PartName="/ppt/slideLayouts/_rels/slideLayout135.xml.rels" ContentType="application/vnd.openxmlformats-package.relationships+xml"/>
  <Override PartName="/ppt/slideLayouts/_rels/slideLayout136.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42.xml.rels" ContentType="application/vnd.openxmlformats-package.relationships+xml"/>
  <Override PartName="/ppt/slideLayouts/_rels/slideLayout143.xml.rels" ContentType="application/vnd.openxmlformats-package.relationships+xml"/>
  <Override PartName="/ppt/slideLayouts/_rels/slideLayout144.xml.rels" ContentType="application/vnd.openxmlformats-package.relationships+xml"/>
  <Override PartName="/ppt/slideLayouts/_rels/slideLayout145.xml.rels" ContentType="application/vnd.openxmlformats-package.relationships+xml"/>
  <Override PartName="/ppt/slideLayouts/_rels/slideLayout146.xml.rels" ContentType="application/vnd.openxmlformats-package.relationships+xml"/>
  <Override PartName="/ppt/slideLayouts/_rels/slideLayout147.xml.rels" ContentType="application/vnd.openxmlformats-package.relationships+xml"/>
  <Override PartName="/ppt/slideLayouts/_rels/slideLayout307.xml.rels" ContentType="application/vnd.openxmlformats-package.relationships+xml"/>
  <Override PartName="/ppt/slideLayouts/_rels/slideLayout150.xml.rels" ContentType="application/vnd.openxmlformats-package.relationships+xml"/>
  <Override PartName="/ppt/slideLayouts/_rels/slideLayout308.xml.rels" ContentType="application/vnd.openxmlformats-package.relationships+xml"/>
  <Override PartName="/ppt/slideLayouts/_rels/slideLayout151.xml.rels" ContentType="application/vnd.openxmlformats-package.relationships+xml"/>
  <Override PartName="/ppt/slideLayouts/_rels/slideLayout309.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154.xml.rels" ContentType="application/vnd.openxmlformats-package.relationships+xml"/>
  <Override PartName="/ppt/slideLayouts/_rels/slideLayout155.xml.rels" ContentType="application/vnd.openxmlformats-package.relationships+xml"/>
  <Override PartName="/ppt/slideLayouts/_rels/slideLayout156.xml.rels" ContentType="application/vnd.openxmlformats-package.relationships+xml"/>
  <Override PartName="/ppt/slideLayouts/_rels/slideLayout157.xml.rels" ContentType="application/vnd.openxmlformats-package.relationships+xml"/>
  <Override PartName="/ppt/slideLayouts/_rels/slideLayout317.xml.rels" ContentType="application/vnd.openxmlformats-package.relationships+xml"/>
  <Override PartName="/ppt/slideLayouts/_rels/slideLayout160.xml.rels" ContentType="application/vnd.openxmlformats-package.relationships+xml"/>
  <Override PartName="/ppt/slideLayouts/_rels/slideLayout318.xml.rels" ContentType="application/vnd.openxmlformats-package.relationships+xml"/>
  <Override PartName="/ppt/slideLayouts/_rels/slideLayout161.xml.rels" ContentType="application/vnd.openxmlformats-package.relationships+xml"/>
  <Override PartName="/ppt/slideLayouts/_rels/slideLayout319.xml.rels" ContentType="application/vnd.openxmlformats-package.relationships+xml"/>
  <Override PartName="/ppt/slideLayouts/_rels/slideLayout162.xml.rels" ContentType="application/vnd.openxmlformats-package.relationships+xml"/>
  <Override PartName="/ppt/slideLayouts/_rels/slideLayout163.xml.rels" ContentType="application/vnd.openxmlformats-package.relationships+xml"/>
  <Override PartName="/ppt/slideLayouts/_rels/slideLayout164.xml.rels" ContentType="application/vnd.openxmlformats-package.relationships+xml"/>
  <Override PartName="/ppt/slideLayouts/_rels/slideLayout165.xml.rels" ContentType="application/vnd.openxmlformats-package.relationships+xml"/>
  <Override PartName="/ppt/slideLayouts/_rels/slideLayout166.xml.rels" ContentType="application/vnd.openxmlformats-package.relationships+xml"/>
  <Override PartName="/ppt/slideLayouts/_rels/slideLayout167.xml.rels" ContentType="application/vnd.openxmlformats-package.relationships+xml"/>
  <Override PartName="/ppt/slideLayouts/_rels/slideLayout327.xml.rels" ContentType="application/vnd.openxmlformats-package.relationships+xml"/>
  <Override PartName="/ppt/slideLayouts/_rels/slideLayout170.xml.rels" ContentType="application/vnd.openxmlformats-package.relationships+xml"/>
  <Override PartName="/ppt/slideLayouts/_rels/slideLayout328.xml.rels" ContentType="application/vnd.openxmlformats-package.relationships+xml"/>
  <Override PartName="/ppt/slideLayouts/_rels/slideLayout171.xml.rels" ContentType="application/vnd.openxmlformats-package.relationships+xml"/>
  <Override PartName="/ppt/slideLayouts/_rels/slideLayout329.xml.rels" ContentType="application/vnd.openxmlformats-package.relationships+xml"/>
  <Override PartName="/ppt/slideLayouts/_rels/slideLayout172.xml.rels" ContentType="application/vnd.openxmlformats-package.relationships+xml"/>
  <Override PartName="/ppt/slideLayouts/_rels/slideLayout173.xml.rels" ContentType="application/vnd.openxmlformats-package.relationships+xml"/>
  <Override PartName="/ppt/slideLayouts/_rels/slideLayout174.xml.rels" ContentType="application/vnd.openxmlformats-package.relationships+xml"/>
  <Override PartName="/ppt/slideLayouts/_rels/slideLayout175.xml.rels" ContentType="application/vnd.openxmlformats-package.relationships+xml"/>
  <Override PartName="/ppt/slideLayouts/_rels/slideLayout176.xml.rels" ContentType="application/vnd.openxmlformats-package.relationships+xml"/>
  <Override PartName="/ppt/slideLayouts/_rels/slideLayout177.xml.rels" ContentType="application/vnd.openxmlformats-package.relationships+xml"/>
  <Override PartName="/ppt/slideLayouts/_rels/slideLayout337.xml.rels" ContentType="application/vnd.openxmlformats-package.relationships+xml"/>
  <Override PartName="/ppt/slideLayouts/_rels/slideLayout180.xml.rels" ContentType="application/vnd.openxmlformats-package.relationships+xml"/>
  <Override PartName="/ppt/slideLayouts/_rels/slideLayout338.xml.rels" ContentType="application/vnd.openxmlformats-package.relationships+xml"/>
  <Override PartName="/ppt/slideLayouts/_rels/slideLayout181.xml.rels" ContentType="application/vnd.openxmlformats-package.relationships+xml"/>
  <Override PartName="/ppt/slideLayouts/_rels/slideLayout339.xml.rels" ContentType="application/vnd.openxmlformats-package.relationships+xml"/>
  <Override PartName="/ppt/slideLayouts/_rels/slideLayout182.xml.rels" ContentType="application/vnd.openxmlformats-package.relationships+xml"/>
  <Override PartName="/ppt/slideLayouts/_rels/slideLayout183.xml.rels" ContentType="application/vnd.openxmlformats-package.relationships+xml"/>
  <Override PartName="/ppt/slideLayouts/_rels/slideLayout184.xml.rels" ContentType="application/vnd.openxmlformats-package.relationships+xml"/>
  <Override PartName="/ppt/slideLayouts/_rels/slideLayout185.xml.rels" ContentType="application/vnd.openxmlformats-package.relationships+xml"/>
  <Override PartName="/ppt/slideLayouts/_rels/slideLayout186.xml.rels" ContentType="application/vnd.openxmlformats-package.relationships+xml"/>
  <Override PartName="/ppt/slideLayouts/_rels/slideLayout187.xml.rels" ContentType="application/vnd.openxmlformats-package.relationships+xml"/>
  <Override PartName="/ppt/slideLayouts/_rels/slideLayout188.xml.rels" ContentType="application/vnd.openxmlformats-package.relationships+xml"/>
  <Override PartName="/ppt/slideLayouts/_rels/slideLayout189.xml.rels" ContentType="application/vnd.openxmlformats-package.relationships+xml"/>
  <Override PartName="/ppt/slideLayouts/_rels/slideLayout347.xml.rels" ContentType="application/vnd.openxmlformats-package.relationships+xml"/>
  <Override PartName="/ppt/slideLayouts/_rels/slideLayout190.xml.rels" ContentType="application/vnd.openxmlformats-package.relationships+xml"/>
  <Override PartName="/ppt/slideLayouts/_rels/slideLayout348.xml.rels" ContentType="application/vnd.openxmlformats-package.relationships+xml"/>
  <Override PartName="/ppt/slideLayouts/_rels/slideLayout191.xml.rels" ContentType="application/vnd.openxmlformats-package.relationships+xml"/>
  <Override PartName="/ppt/slideLayouts/_rels/slideLayout349.xml.rels" ContentType="application/vnd.openxmlformats-package.relationships+xml"/>
  <Override PartName="/ppt/slideLayouts/_rels/slideLayout192.xml.rels" ContentType="application/vnd.openxmlformats-package.relationships+xml"/>
  <Override PartName="/ppt/slideLayouts/_rels/slideLayout193.xml.rels" ContentType="application/vnd.openxmlformats-package.relationships+xml"/>
  <Override PartName="/ppt/slideLayouts/_rels/slideLayout194.xml.rels" ContentType="application/vnd.openxmlformats-package.relationships+xml"/>
  <Override PartName="/ppt/slideLayouts/_rels/slideLayout195.xml.rels" ContentType="application/vnd.openxmlformats-package.relationships+xml"/>
  <Override PartName="/ppt/slideLayouts/_rels/slideLayout196.xml.rels" ContentType="application/vnd.openxmlformats-package.relationships+xml"/>
  <Override PartName="/ppt/slideLayouts/_rels/slideLayout197.xml.rels" ContentType="application/vnd.openxmlformats-package.relationships+xml"/>
  <Override PartName="/ppt/slideLayouts/_rels/slideLayout198.xml.rels" ContentType="application/vnd.openxmlformats-package.relationships+xml"/>
  <Override PartName="/ppt/slideLayouts/_rels/slideLayout199.xml.rels" ContentType="application/vnd.openxmlformats-package.relationships+xml"/>
  <Override PartName="/ppt/slideLayouts/_rels/slideLayout209.xml.rels" ContentType="application/vnd.openxmlformats-package.relationships+xml"/>
  <Override PartName="/ppt/slideLayouts/_rels/slideLayout219.xml.rels" ContentType="application/vnd.openxmlformats-package.relationships+xml"/>
  <Override PartName="/ppt/slideLayouts/_rels/slideLayout229.xml.rels" ContentType="application/vnd.openxmlformats-package.relationships+xml"/>
  <Override PartName="/ppt/slideLayouts/_rels/slideLayout239.xml.rels" ContentType="application/vnd.openxmlformats-package.relationships+xml"/>
  <Override PartName="/ppt/slideLayouts/_rels/slideLayout240.xml.rels" ContentType="application/vnd.openxmlformats-package.relationships+xml"/>
  <Override PartName="/ppt/slideLayouts/_rels/slideLayout241.xml.rels" ContentType="application/vnd.openxmlformats-package.relationships+xml"/>
  <Override PartName="/ppt/slideLayouts/_rels/slideLayout242.xml.rels" ContentType="application/vnd.openxmlformats-package.relationships+xml"/>
  <Override PartName="/ppt/slideLayouts/_rels/slideLayout243.xml.rels" ContentType="application/vnd.openxmlformats-package.relationships+xml"/>
  <Override PartName="/ppt/slideLayouts/_rels/slideLayout244.xml.rels" ContentType="application/vnd.openxmlformats-package.relationships+xml"/>
  <Override PartName="/ppt/slideLayouts/_rels/slideLayout245.xml.rels" ContentType="application/vnd.openxmlformats-package.relationships+xml"/>
  <Override PartName="/ppt/slideLayouts/_rels/slideLayout246.xml.rels" ContentType="application/vnd.openxmlformats-package.relationships+xml"/>
  <Override PartName="/ppt/slideLayouts/_rels/slideLayout247.xml.rels" ContentType="application/vnd.openxmlformats-package.relationships+xml"/>
  <Override PartName="/ppt/slideLayouts/_rels/slideLayout248.xml.rels" ContentType="application/vnd.openxmlformats-package.relationships+xml"/>
  <Override PartName="/ppt/slideLayouts/_rels/slideLayout249.xml.rels" ContentType="application/vnd.openxmlformats-package.relationships+xml"/>
  <Override PartName="/ppt/slideLayouts/_rels/slideLayout407.xml.rels" ContentType="application/vnd.openxmlformats-package.relationships+xml"/>
  <Override PartName="/ppt/slideLayouts/_rels/slideLayout250.xml.rels" ContentType="application/vnd.openxmlformats-package.relationships+xml"/>
  <Override PartName="/ppt/slideLayouts/_rels/slideLayout408.xml.rels" ContentType="application/vnd.openxmlformats-package.relationships+xml"/>
  <Override PartName="/ppt/slideLayouts/_rels/slideLayout251.xml.rels" ContentType="application/vnd.openxmlformats-package.relationships+xml"/>
  <Override PartName="/ppt/slideLayouts/_rels/slideLayout409.xml.rels" ContentType="application/vnd.openxmlformats-package.relationships+xml"/>
  <Override PartName="/ppt/slideLayouts/_rels/slideLayout252.xml.rels" ContentType="application/vnd.openxmlformats-package.relationships+xml"/>
  <Override PartName="/ppt/slideLayouts/_rels/slideLayout253.xml.rels" ContentType="application/vnd.openxmlformats-package.relationships+xml"/>
  <Override PartName="/ppt/slideLayouts/_rels/slideLayout254.xml.rels" ContentType="application/vnd.openxmlformats-package.relationships+xml"/>
  <Override PartName="/ppt/slideLayouts/_rels/slideLayout255.xml.rels" ContentType="application/vnd.openxmlformats-package.relationships+xml"/>
  <Override PartName="/ppt/slideLayouts/_rels/slideLayout256.xml.rels" ContentType="application/vnd.openxmlformats-package.relationships+xml"/>
  <Override PartName="/ppt/slideLayouts/_rels/slideLayout257.xml.rels" ContentType="application/vnd.openxmlformats-package.relationships+xml"/>
  <Override PartName="/ppt/slideLayouts/_rels/slideLayout258.xml.rels" ContentType="application/vnd.openxmlformats-package.relationships+xml"/>
  <Override PartName="/ppt/slideLayouts/_rels/slideLayout259.xml.rels" ContentType="application/vnd.openxmlformats-package.relationships+xml"/>
  <Override PartName="/ppt/slideLayouts/_rels/slideLayout417.xml.rels" ContentType="application/vnd.openxmlformats-package.relationships+xml"/>
  <Override PartName="/ppt/slideLayouts/_rels/slideLayout260.xml.rels" ContentType="application/vnd.openxmlformats-package.relationships+xml"/>
  <Override PartName="/ppt/slideLayouts/_rels/slideLayout418.xml.rels" ContentType="application/vnd.openxmlformats-package.relationships+xml"/>
  <Override PartName="/ppt/slideLayouts/_rels/slideLayout261.xml.rels" ContentType="application/vnd.openxmlformats-package.relationships+xml"/>
  <Override PartName="/ppt/slideLayouts/_rels/slideLayout419.xml.rels" ContentType="application/vnd.openxmlformats-package.relationships+xml"/>
  <Override PartName="/ppt/slideLayouts/_rels/slideLayout262.xml.rels" ContentType="application/vnd.openxmlformats-package.relationships+xml"/>
  <Override PartName="/ppt/slideLayouts/_rels/slideLayout263.xml.rels" ContentType="application/vnd.openxmlformats-package.relationships+xml"/>
  <Override PartName="/ppt/slideLayouts/_rels/slideLayout264.xml.rels" ContentType="application/vnd.openxmlformats-package.relationships+xml"/>
  <Override PartName="/ppt/slideLayouts/_rels/slideLayout265.xml.rels" ContentType="application/vnd.openxmlformats-package.relationships+xml"/>
  <Override PartName="/ppt/slideLayouts/_rels/slideLayout266.xml.rels" ContentType="application/vnd.openxmlformats-package.relationships+xml"/>
  <Override PartName="/ppt/slideLayouts/_rels/slideLayout267.xml.rels" ContentType="application/vnd.openxmlformats-package.relationships+xml"/>
  <Override PartName="/ppt/slideLayouts/_rels/slideLayout268.xml.rels" ContentType="application/vnd.openxmlformats-package.relationships+xml"/>
  <Override PartName="/ppt/slideLayouts/_rels/slideLayout269.xml.rels" ContentType="application/vnd.openxmlformats-package.relationships+xml"/>
  <Override PartName="/ppt/slideLayouts/_rels/slideLayout427.xml.rels" ContentType="application/vnd.openxmlformats-package.relationships+xml"/>
  <Override PartName="/ppt/slideLayouts/_rels/slideLayout270.xml.rels" ContentType="application/vnd.openxmlformats-package.relationships+xml"/>
  <Override PartName="/ppt/slideLayouts/_rels/slideLayout428.xml.rels" ContentType="application/vnd.openxmlformats-package.relationships+xml"/>
  <Override PartName="/ppt/slideLayouts/_rels/slideLayout271.xml.rels" ContentType="application/vnd.openxmlformats-package.relationships+xml"/>
  <Override PartName="/ppt/slideLayouts/_rels/slideLayout429.xml.rels" ContentType="application/vnd.openxmlformats-package.relationships+xml"/>
  <Override PartName="/ppt/slideLayouts/_rels/slideLayout272.xml.rels" ContentType="application/vnd.openxmlformats-package.relationships+xml"/>
  <Override PartName="/ppt/slideLayouts/_rels/slideLayout273.xml.rels" ContentType="application/vnd.openxmlformats-package.relationships+xml"/>
  <Override PartName="/ppt/slideLayouts/_rels/slideLayout274.xml.rels" ContentType="application/vnd.openxmlformats-package.relationships+xml"/>
  <Override PartName="/ppt/slideLayouts/_rels/slideLayout275.xml.rels" ContentType="application/vnd.openxmlformats-package.relationships+xml"/>
  <Override PartName="/ppt/slideLayouts/_rels/slideLayout276.xml.rels" ContentType="application/vnd.openxmlformats-package.relationships+xml"/>
  <Override PartName="/ppt/slideLayouts/_rels/slideLayout277.xml.rels" ContentType="application/vnd.openxmlformats-package.relationships+xml"/>
  <Override PartName="/ppt/slideLayouts/_rels/slideLayout278.xml.rels" ContentType="application/vnd.openxmlformats-package.relationships+xml"/>
  <Override PartName="/ppt/slideLayouts/_rels/slideLayout279.xml.rels" ContentType="application/vnd.openxmlformats-package.relationships+xml"/>
  <Override PartName="/ppt/slideLayouts/_rels/slideLayout437.xml.rels" ContentType="application/vnd.openxmlformats-package.relationships+xml"/>
  <Override PartName="/ppt/slideLayouts/_rels/slideLayout280.xml.rels" ContentType="application/vnd.openxmlformats-package.relationships+xml"/>
  <Override PartName="/ppt/slideLayouts/_rels/slideLayout438.xml.rels" ContentType="application/vnd.openxmlformats-package.relationships+xml"/>
  <Override PartName="/ppt/slideLayouts/_rels/slideLayout281.xml.rels" ContentType="application/vnd.openxmlformats-package.relationships+xml"/>
  <Override PartName="/ppt/slideLayouts/_rels/slideLayout439.xml.rels" ContentType="application/vnd.openxmlformats-package.relationships+xml"/>
  <Override PartName="/ppt/slideLayouts/_rels/slideLayout282.xml.rels" ContentType="application/vnd.openxmlformats-package.relationships+xml"/>
  <Override PartName="/ppt/slideLayouts/_rels/slideLayout283.xml.rels" ContentType="application/vnd.openxmlformats-package.relationships+xml"/>
  <Override PartName="/ppt/slideLayouts/_rels/slideLayout284.xml.rels" ContentType="application/vnd.openxmlformats-package.relationships+xml"/>
  <Override PartName="/ppt/slideLayouts/_rels/slideLayout285.xml.rels" ContentType="application/vnd.openxmlformats-package.relationships+xml"/>
  <Override PartName="/ppt/slideLayouts/_rels/slideLayout286.xml.rels" ContentType="application/vnd.openxmlformats-package.relationships+xml"/>
  <Override PartName="/ppt/slideLayouts/_rels/slideLayout287.xml.rels" ContentType="application/vnd.openxmlformats-package.relationships+xml"/>
  <Override PartName="/ppt/slideLayouts/_rels/slideLayout288.xml.rels" ContentType="application/vnd.openxmlformats-package.relationships+xml"/>
  <Override PartName="/ppt/slideLayouts/_rels/slideLayout289.xml.rels" ContentType="application/vnd.openxmlformats-package.relationships+xml"/>
  <Override PartName="/ppt/slideLayouts/_rels/slideLayout293.xml.rels" ContentType="application/vnd.openxmlformats-package.relationships+xml"/>
  <Override PartName="/ppt/slideLayouts/_rels/slideLayout294.xml.rels" ContentType="application/vnd.openxmlformats-package.relationships+xml"/>
  <Override PartName="/ppt/slideLayouts/_rels/slideLayout295.xml.rels" ContentType="application/vnd.openxmlformats-package.relationships+xml"/>
  <Override PartName="/ppt/slideLayouts/_rels/slideLayout296.xml.rels" ContentType="application/vnd.openxmlformats-package.relationships+xml"/>
  <Override PartName="/ppt/slideLayouts/_rels/slideLayout297.xml.rels" ContentType="application/vnd.openxmlformats-package.relationships+xml"/>
  <Override PartName="/ppt/slideLayouts/_rels/slideLayout305.xml.rels" ContentType="application/vnd.openxmlformats-package.relationships+xml"/>
  <Override PartName="/ppt/slideLayouts/_rels/slideLayout306.xml.rels" ContentType="application/vnd.openxmlformats-package.relationships+xml"/>
  <Override PartName="/ppt/slideLayouts/_rels/slideLayout310.xml.rels" ContentType="application/vnd.openxmlformats-package.relationships+xml"/>
  <Override PartName="/ppt/slideLayouts/_rels/slideLayout311.xml.rels" ContentType="application/vnd.openxmlformats-package.relationships+xml"/>
  <Override PartName="/ppt/slideLayouts/_rels/slideLayout312.xml.rels" ContentType="application/vnd.openxmlformats-package.relationships+xml"/>
  <Override PartName="/ppt/slideLayouts/_rels/slideLayout313.xml.rels" ContentType="application/vnd.openxmlformats-package.relationships+xml"/>
  <Override PartName="/ppt/slideLayouts/_rels/slideLayout314.xml.rels" ContentType="application/vnd.openxmlformats-package.relationships+xml"/>
  <Override PartName="/ppt/slideLayouts/_rels/slideLayout315.xml.rels" ContentType="application/vnd.openxmlformats-package.relationships+xml"/>
  <Override PartName="/ppt/slideLayouts/_rels/slideLayout316.xml.rels" ContentType="application/vnd.openxmlformats-package.relationships+xml"/>
  <Override PartName="/ppt/slideLayouts/_rels/slideLayout320.xml.rels" ContentType="application/vnd.openxmlformats-package.relationships+xml"/>
  <Override PartName="/ppt/slideLayouts/_rels/slideLayout321.xml.rels" ContentType="application/vnd.openxmlformats-package.relationships+xml"/>
  <Override PartName="/ppt/slideLayouts/_rels/slideLayout322.xml.rels" ContentType="application/vnd.openxmlformats-package.relationships+xml"/>
  <Override PartName="/ppt/slideLayouts/_rels/slideLayout323.xml.rels" ContentType="application/vnd.openxmlformats-package.relationships+xml"/>
  <Override PartName="/ppt/slideLayouts/_rels/slideLayout324.xml.rels" ContentType="application/vnd.openxmlformats-package.relationships+xml"/>
  <Override PartName="/ppt/slideLayouts/_rels/slideLayout325.xml.rels" ContentType="application/vnd.openxmlformats-package.relationships+xml"/>
  <Override PartName="/ppt/slideLayouts/_rels/slideLayout326.xml.rels" ContentType="application/vnd.openxmlformats-package.relationships+xml"/>
  <Override PartName="/ppt/slideLayouts/_rels/slideLayout330.xml.rels" ContentType="application/vnd.openxmlformats-package.relationships+xml"/>
  <Override PartName="/ppt/slideLayouts/_rels/slideLayout331.xml.rels" ContentType="application/vnd.openxmlformats-package.relationships+xml"/>
  <Override PartName="/ppt/slideLayouts/_rels/slideLayout332.xml.rels" ContentType="application/vnd.openxmlformats-package.relationships+xml"/>
  <Override PartName="/ppt/slideLayouts/_rels/slideLayout333.xml.rels" ContentType="application/vnd.openxmlformats-package.relationships+xml"/>
  <Override PartName="/ppt/slideLayouts/_rels/slideLayout334.xml.rels" ContentType="application/vnd.openxmlformats-package.relationships+xml"/>
  <Override PartName="/ppt/slideLayouts/_rels/slideLayout335.xml.rels" ContentType="application/vnd.openxmlformats-package.relationships+xml"/>
  <Override PartName="/ppt/slideLayouts/_rels/slideLayout336.xml.rels" ContentType="application/vnd.openxmlformats-package.relationships+xml"/>
  <Override PartName="/ppt/slideLayouts/_rels/slideLayout340.xml.rels" ContentType="application/vnd.openxmlformats-package.relationships+xml"/>
  <Override PartName="/ppt/slideLayouts/_rels/slideLayout341.xml.rels" ContentType="application/vnd.openxmlformats-package.relationships+xml"/>
  <Override PartName="/ppt/slideLayouts/_rels/slideLayout342.xml.rels" ContentType="application/vnd.openxmlformats-package.relationships+xml"/>
  <Override PartName="/ppt/slideLayouts/_rels/slideLayout343.xml.rels" ContentType="application/vnd.openxmlformats-package.relationships+xml"/>
  <Override PartName="/ppt/slideLayouts/_rels/slideLayout344.xml.rels" ContentType="application/vnd.openxmlformats-package.relationships+xml"/>
  <Override PartName="/ppt/slideLayouts/_rels/slideLayout345.xml.rels" ContentType="application/vnd.openxmlformats-package.relationships+xml"/>
  <Override PartName="/ppt/slideLayouts/_rels/slideLayout346.xml.rels" ContentType="application/vnd.openxmlformats-package.relationships+xml"/>
  <Override PartName="/ppt/slideLayouts/_rels/slideLayout350.xml.rels" ContentType="application/vnd.openxmlformats-package.relationships+xml"/>
  <Override PartName="/ppt/slideLayouts/_rels/slideLayout351.xml.rels" ContentType="application/vnd.openxmlformats-package.relationships+xml"/>
  <Override PartName="/ppt/slideLayouts/_rels/slideLayout352.xml.rels" ContentType="application/vnd.openxmlformats-package.relationships+xml"/>
  <Override PartName="/ppt/slideLayouts/_rels/slideLayout353.xml.rels" ContentType="application/vnd.openxmlformats-package.relationships+xml"/>
  <Override PartName="/ppt/slideLayouts/_rels/slideLayout354.xml.rels" ContentType="application/vnd.openxmlformats-package.relationships+xml"/>
  <Override PartName="/ppt/slideLayouts/_rels/slideLayout355.xml.rels" ContentType="application/vnd.openxmlformats-package.relationships+xml"/>
  <Override PartName="/ppt/slideLayouts/_rels/slideLayout356.xml.rels" ContentType="application/vnd.openxmlformats-package.relationships+xml"/>
  <Override PartName="/ppt/slideLayouts/_rels/slideLayout357.xml.rels" ContentType="application/vnd.openxmlformats-package.relationships+xml"/>
  <Override PartName="/ppt/slideLayouts/_rels/slideLayout358.xml.rels" ContentType="application/vnd.openxmlformats-package.relationships+xml"/>
  <Override PartName="/ppt/slideLayouts/_rels/slideLayout359.xml.rels" ContentType="application/vnd.openxmlformats-package.relationships+xml"/>
  <Override PartName="/ppt/slideLayouts/_rels/slideLayout360.xml.rels" ContentType="application/vnd.openxmlformats-package.relationships+xml"/>
  <Override PartName="/ppt/slideLayouts/_rels/slideLayout361.xml.rels" ContentType="application/vnd.openxmlformats-package.relationships+xml"/>
  <Override PartName="/ppt/slideLayouts/_rels/slideLayout362.xml.rels" ContentType="application/vnd.openxmlformats-package.relationships+xml"/>
  <Override PartName="/ppt/slideLayouts/_rels/slideLayout363.xml.rels" ContentType="application/vnd.openxmlformats-package.relationships+xml"/>
  <Override PartName="/ppt/slideLayouts/_rels/slideLayout364.xml.rels" ContentType="application/vnd.openxmlformats-package.relationships+xml"/>
  <Override PartName="/ppt/slideLayouts/_rels/slideLayout365.xml.rels" ContentType="application/vnd.openxmlformats-package.relationships+xml"/>
  <Override PartName="/ppt/slideLayouts/_rels/slideLayout366.xml.rels" ContentType="application/vnd.openxmlformats-package.relationships+xml"/>
  <Override PartName="/ppt/slideLayouts/_rels/slideLayout367.xml.rels" ContentType="application/vnd.openxmlformats-package.relationships+xml"/>
  <Override PartName="/ppt/slideLayouts/_rels/slideLayout368.xml.rels" ContentType="application/vnd.openxmlformats-package.relationships+xml"/>
  <Override PartName="/ppt/slideLayouts/_rels/slideLayout369.xml.rels" ContentType="application/vnd.openxmlformats-package.relationships+xml"/>
  <Override PartName="/ppt/slideLayouts/_rels/slideLayout370.xml.rels" ContentType="application/vnd.openxmlformats-package.relationships+xml"/>
  <Override PartName="/ppt/slideLayouts/_rels/slideLayout371.xml.rels" ContentType="application/vnd.openxmlformats-package.relationships+xml"/>
  <Override PartName="/ppt/slideLayouts/_rels/slideLayout372.xml.rels" ContentType="application/vnd.openxmlformats-package.relationships+xml"/>
  <Override PartName="/ppt/slideLayouts/_rels/slideLayout373.xml.rels" ContentType="application/vnd.openxmlformats-package.relationships+xml"/>
  <Override PartName="/ppt/slideLayouts/_rels/slideLayout374.xml.rels" ContentType="application/vnd.openxmlformats-package.relationships+xml"/>
  <Override PartName="/ppt/slideLayouts/_rels/slideLayout375.xml.rels" ContentType="application/vnd.openxmlformats-package.relationships+xml"/>
  <Override PartName="/ppt/slideLayouts/_rels/slideLayout376.xml.rels" ContentType="application/vnd.openxmlformats-package.relationships+xml"/>
  <Override PartName="/ppt/slideLayouts/_rels/slideLayout377.xml.rels" ContentType="application/vnd.openxmlformats-package.relationships+xml"/>
  <Override PartName="/ppt/slideLayouts/_rels/slideLayout378.xml.rels" ContentType="application/vnd.openxmlformats-package.relationships+xml"/>
  <Override PartName="/ppt/slideLayouts/_rels/slideLayout379.xml.rels" ContentType="application/vnd.openxmlformats-package.relationships+xml"/>
  <Override PartName="/ppt/slideLayouts/_rels/slideLayout380.xml.rels" ContentType="application/vnd.openxmlformats-package.relationships+xml"/>
  <Override PartName="/ppt/slideLayouts/_rels/slideLayout381.xml.rels" ContentType="application/vnd.openxmlformats-package.relationships+xml"/>
  <Override PartName="/ppt/slideLayouts/_rels/slideLayout382.xml.rels" ContentType="application/vnd.openxmlformats-package.relationships+xml"/>
  <Override PartName="/ppt/slideLayouts/_rels/slideLayout383.xml.rels" ContentType="application/vnd.openxmlformats-package.relationships+xml"/>
  <Override PartName="/ppt/slideLayouts/_rels/slideLayout384.xml.rels" ContentType="application/vnd.openxmlformats-package.relationships+xml"/>
  <Override PartName="/ppt/slideLayouts/_rels/slideLayout385.xml.rels" ContentType="application/vnd.openxmlformats-package.relationships+xml"/>
  <Override PartName="/ppt/slideLayouts/_rels/slideLayout386.xml.rels" ContentType="application/vnd.openxmlformats-package.relationships+xml"/>
  <Override PartName="/ppt/slideLayouts/_rels/slideLayout387.xml.rels" ContentType="application/vnd.openxmlformats-package.relationships+xml"/>
  <Override PartName="/ppt/slideLayouts/_rels/slideLayout388.xml.rels" ContentType="application/vnd.openxmlformats-package.relationships+xml"/>
  <Override PartName="/ppt/slideLayouts/_rels/slideLayout390.xml.rels" ContentType="application/vnd.openxmlformats-package.relationships+xml"/>
  <Override PartName="/ppt/slideLayouts/_rels/slideLayout500.xml.rels" ContentType="application/vnd.openxmlformats-package.relationships+xml"/>
  <Override PartName="/ppt/slideLayouts/_rels/slideLayout501.xml.rels" ContentType="application/vnd.openxmlformats-package.relationships+xml"/>
  <Override PartName="/ppt/slideLayouts/_rels/slideLayout502.xml.rels" ContentType="application/vnd.openxmlformats-package.relationships+xml"/>
  <Override PartName="/ppt/slideLayouts/_rels/slideLayout503.xml.rels" ContentType="application/vnd.openxmlformats-package.relationships+xml"/>
  <Override PartName="/ppt/slideLayouts/_rels/slideLayout504.xml.rels" ContentType="application/vnd.openxmlformats-package.relationships+xml"/>
  <Override PartName="/ppt/slideLayouts/slideLayout61.xml" ContentType="application/vnd.openxmlformats-officedocument.presentationml.slideLayout+xml"/>
  <Override PartName="/ppt/slideLayouts/slideLayout149.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440.xml" ContentType="application/vnd.openxmlformats-officedocument.presentationml.slideLayout+xml"/>
  <Override PartName="/ppt/slideLayouts/slideLayout64.xml" ContentType="application/vnd.openxmlformats-officedocument.presentationml.slideLayout+xml"/>
  <Override PartName="/ppt/slideLayouts/slideLayout441.xml" ContentType="application/vnd.openxmlformats-officedocument.presentationml.slideLayout+xml"/>
  <Override PartName="/ppt/slideLayouts/slideLayout65.xml" ContentType="application/vnd.openxmlformats-officedocument.presentationml.slideLayout+xml"/>
  <Override PartName="/ppt/slideLayouts/slideLayout442.xml" ContentType="application/vnd.openxmlformats-officedocument.presentationml.slideLayout+xml"/>
  <Override PartName="/ppt/slideLayouts/slideLayout66.xml" ContentType="application/vnd.openxmlformats-officedocument.presentationml.slideLayout+xml"/>
  <Override PartName="/ppt/slideLayouts/slideLayout443.xml" ContentType="application/vnd.openxmlformats-officedocument.presentationml.slideLayout+xml"/>
  <Override PartName="/ppt/slideLayouts/slideLayout67.xml" ContentType="application/vnd.openxmlformats-officedocument.presentationml.slideLayout+xml"/>
  <Override PartName="/ppt/slideLayouts/slideLayout444.xml" ContentType="application/vnd.openxmlformats-officedocument.presentationml.slideLayout+xml"/>
  <Override PartName="/ppt/slideLayouts/slideLayout68.xml" ContentType="application/vnd.openxmlformats-officedocument.presentationml.slideLayout+xml"/>
  <Override PartName="/ppt/slideLayouts/slideLayout445.xml" ContentType="application/vnd.openxmlformats-officedocument.presentationml.slideLayout+xml"/>
  <Override PartName="/ppt/slideLayouts/slideLayout69.xml" ContentType="application/vnd.openxmlformats-officedocument.presentationml.slideLayout+xml"/>
  <Override PartName="/ppt/slideLayouts/slideLayout446.xml" ContentType="application/vnd.openxmlformats-officedocument.presentationml.slideLayout+xml"/>
  <Override PartName="/ppt/slideLayouts/slideLayout70.xml" ContentType="application/vnd.openxmlformats-officedocument.presentationml.slideLayout+xml"/>
  <Override PartName="/ppt/slideLayouts/slideLayout158.xml" ContentType="application/vnd.openxmlformats-officedocument.presentationml.slideLayout+xml"/>
  <Override PartName="/ppt/slideLayouts/slideLayout71.xml" ContentType="application/vnd.openxmlformats-officedocument.presentationml.slideLayout+xml"/>
  <Override PartName="/ppt/slideLayouts/slideLayout15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450.xml" ContentType="application/vnd.openxmlformats-officedocument.presentationml.slideLayout+xml"/>
  <Override PartName="/ppt/slideLayouts/slideLayout74.xml" ContentType="application/vnd.openxmlformats-officedocument.presentationml.slideLayout+xml"/>
  <Override PartName="/ppt/slideLayouts/slideLayout451.xml" ContentType="application/vnd.openxmlformats-officedocument.presentationml.slideLayout+xml"/>
  <Override PartName="/ppt/slideLayouts/slideLayout75.xml" ContentType="application/vnd.openxmlformats-officedocument.presentationml.slideLayout+xml"/>
  <Override PartName="/ppt/slideLayouts/slideLayout452.xml" ContentType="application/vnd.openxmlformats-officedocument.presentationml.slideLayout+xml"/>
  <Override PartName="/ppt/slideLayouts/slideLayout76.xml" ContentType="application/vnd.openxmlformats-officedocument.presentationml.slideLayout+xml"/>
  <Override PartName="/ppt/slideLayouts/slideLayout453.xml" ContentType="application/vnd.openxmlformats-officedocument.presentationml.slideLayout+xml"/>
  <Override PartName="/ppt/slideLayouts/slideLayout77.xml" ContentType="application/vnd.openxmlformats-officedocument.presentationml.slideLayout+xml"/>
  <Override PartName="/ppt/slideLayouts/slideLayout454.xml" ContentType="application/vnd.openxmlformats-officedocument.presentationml.slideLayout+xml"/>
  <Override PartName="/ppt/slideLayouts/slideLayout78.xml" ContentType="application/vnd.openxmlformats-officedocument.presentationml.slideLayout+xml"/>
  <Override PartName="/ppt/slideLayouts/slideLayout455.xml" ContentType="application/vnd.openxmlformats-officedocument.presentationml.slideLayout+xml"/>
  <Override PartName="/ppt/slideLayouts/slideLayout79.xml" ContentType="application/vnd.openxmlformats-officedocument.presentationml.slideLayout+xml"/>
  <Override PartName="/ppt/slideLayouts/slideLayout456.xml" ContentType="application/vnd.openxmlformats-officedocument.presentationml.slideLayout+xml"/>
  <Override PartName="/ppt/slideLayouts/slideLayout80.xml" ContentType="application/vnd.openxmlformats-officedocument.presentationml.slideLayout+xml"/>
  <Override PartName="/ppt/slideLayouts/slideLayout168.xml" ContentType="application/vnd.openxmlformats-officedocument.presentationml.slideLayout+xml"/>
  <Override PartName="/ppt/slideLayouts/slideLayout81.xml" ContentType="application/vnd.openxmlformats-officedocument.presentationml.slideLayout+xml"/>
  <Override PartName="/ppt/slideLayouts/slideLayout169.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460.xml" ContentType="application/vnd.openxmlformats-officedocument.presentationml.slideLayout+xml"/>
  <Override PartName="/ppt/slideLayouts/slideLayout84.xml" ContentType="application/vnd.openxmlformats-officedocument.presentationml.slideLayout+xml"/>
  <Override PartName="/ppt/slideLayouts/slideLayout461.xml" ContentType="application/vnd.openxmlformats-officedocument.presentationml.slideLayout+xml"/>
  <Override PartName="/ppt/slideLayouts/slideLayout85.xml" ContentType="application/vnd.openxmlformats-officedocument.presentationml.slideLayout+xml"/>
  <Override PartName="/ppt/slideLayouts/slideLayout462.xml" ContentType="application/vnd.openxmlformats-officedocument.presentationml.slideLayout+xml"/>
  <Override PartName="/ppt/slideLayouts/slideLayout86.xml" ContentType="application/vnd.openxmlformats-officedocument.presentationml.slideLayout+xml"/>
  <Override PartName="/ppt/slideLayouts/slideLayout463.xml" ContentType="application/vnd.openxmlformats-officedocument.presentationml.slideLayout+xml"/>
  <Override PartName="/ppt/slideLayouts/slideLayout87.xml" ContentType="application/vnd.openxmlformats-officedocument.presentationml.slideLayout+xml"/>
  <Override PartName="/ppt/slideLayouts/slideLayout464.xml" ContentType="application/vnd.openxmlformats-officedocument.presentationml.slideLayout+xml"/>
  <Override PartName="/ppt/slideLayouts/slideLayout88.xml" ContentType="application/vnd.openxmlformats-officedocument.presentationml.slideLayout+xml"/>
  <Override PartName="/ppt/slideLayouts/slideLayout465.xml" ContentType="application/vnd.openxmlformats-officedocument.presentationml.slideLayout+xml"/>
  <Override PartName="/ppt/slideLayouts/slideLayout89.xml" ContentType="application/vnd.openxmlformats-officedocument.presentationml.slideLayout+xml"/>
  <Override PartName="/ppt/slideLayouts/slideLayout466.xml" ContentType="application/vnd.openxmlformats-officedocument.presentationml.slideLayout+xml"/>
  <Override PartName="/ppt/slideLayouts/slideLayout90.xml" ContentType="application/vnd.openxmlformats-officedocument.presentationml.slideLayout+xml"/>
  <Override PartName="/ppt/slideLayouts/slideLayout178.xml" ContentType="application/vnd.openxmlformats-officedocument.presentationml.slideLayout+xml"/>
  <Override PartName="/ppt/slideLayouts/slideLayout91.xml" ContentType="application/vnd.openxmlformats-officedocument.presentationml.slideLayout+xml"/>
  <Override PartName="/ppt/slideLayouts/slideLayout179.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470.xml" ContentType="application/vnd.openxmlformats-officedocument.presentationml.slideLayout+xml"/>
  <Override PartName="/ppt/slideLayouts/slideLayout94.xml" ContentType="application/vnd.openxmlformats-officedocument.presentationml.slideLayout+xml"/>
  <Override PartName="/ppt/slideLayouts/slideLayout471.xml" ContentType="application/vnd.openxmlformats-officedocument.presentationml.slideLayout+xml"/>
  <Override PartName="/ppt/slideLayouts/slideLayout95.xml" ContentType="application/vnd.openxmlformats-officedocument.presentationml.slideLayout+xml"/>
  <Override PartName="/ppt/slideLayouts/slideLayout472.xml" ContentType="application/vnd.openxmlformats-officedocument.presentationml.slideLayout+xml"/>
  <Override PartName="/ppt/slideLayouts/slideLayout96.xml" ContentType="application/vnd.openxmlformats-officedocument.presentationml.slideLayout+xml"/>
  <Override PartName="/ppt/slideLayouts/slideLayout473.xml" ContentType="application/vnd.openxmlformats-officedocument.presentationml.slideLayout+xml"/>
  <Override PartName="/ppt/slideLayouts/slideLayout97.xml" ContentType="application/vnd.openxmlformats-officedocument.presentationml.slideLayout+xml"/>
  <Override PartName="/ppt/slideLayouts/slideLayout474.xml" ContentType="application/vnd.openxmlformats-officedocument.presentationml.slideLayout+xml"/>
  <Override PartName="/ppt/slideLayouts/slideLayout98.xml" ContentType="application/vnd.openxmlformats-officedocument.presentationml.slideLayout+xml"/>
  <Override PartName="/ppt/slideLayouts/slideLayout475.xml" ContentType="application/vnd.openxmlformats-officedocument.presentationml.slideLayout+xml"/>
  <Override PartName="/ppt/slideLayouts/slideLayout99.xml" ContentType="application/vnd.openxmlformats-officedocument.presentationml.slideLayout+xml"/>
  <Override PartName="/ppt/slideLayouts/slideLayout476.xml" ContentType="application/vnd.openxmlformats-officedocument.presentationml.slideLayout+xml"/>
  <Override PartName="/ppt/slideLayouts/slideLayout100.xml" ContentType="application/vnd.openxmlformats-officedocument.presentationml.slideLayout+xml"/>
  <Override PartName="/ppt/slideLayouts/slideLayout391.xml" ContentType="application/vnd.openxmlformats-officedocument.presentationml.slideLayout+xml"/>
  <Override PartName="/ppt/slideLayouts/slideLayout101.xml" ContentType="application/vnd.openxmlformats-officedocument.presentationml.slideLayout+xml"/>
  <Override PartName="/ppt/slideLayouts/slideLayout392.xml" ContentType="application/vnd.openxmlformats-officedocument.presentationml.slideLayout+xml"/>
  <Override PartName="/ppt/slideLayouts/slideLayout102.xml" ContentType="application/vnd.openxmlformats-officedocument.presentationml.slideLayout+xml"/>
  <Override PartName="/ppt/slideLayouts/slideLayout393.xml" ContentType="application/vnd.openxmlformats-officedocument.presentationml.slideLayout+xml"/>
  <Override PartName="/ppt/slideLayouts/slideLayout103.xml" ContentType="application/vnd.openxmlformats-officedocument.presentationml.slideLayout+xml"/>
  <Override PartName="/ppt/slideLayouts/slideLayout394.xml" ContentType="application/vnd.openxmlformats-officedocument.presentationml.slideLayout+xml"/>
  <Override PartName="/ppt/slideLayouts/slideLayout104.xml" ContentType="application/vnd.openxmlformats-officedocument.presentationml.slideLayout+xml"/>
  <Override PartName="/ppt/slideLayouts/slideLayout395.xml" ContentType="application/vnd.openxmlformats-officedocument.presentationml.slideLayout+xml"/>
  <Override PartName="/ppt/slideLayouts/slideLayout105.xml" ContentType="application/vnd.openxmlformats-officedocument.presentationml.slideLayout+xml"/>
  <Override PartName="/ppt/slideLayouts/slideLayout396.xml" ContentType="application/vnd.openxmlformats-officedocument.presentationml.slideLayout+xml"/>
  <Override PartName="/ppt/slideLayouts/slideLayout106.xml" ContentType="application/vnd.openxmlformats-officedocument.presentationml.slideLayout+xml"/>
  <Override PartName="/ppt/slideLayouts/slideLayout397.xml" ContentType="application/vnd.openxmlformats-officedocument.presentationml.slideLayout+xml"/>
  <Override PartName="/ppt/slideLayouts/slideLayout107.xml" ContentType="application/vnd.openxmlformats-officedocument.presentationml.slideLayout+xml"/>
  <Override PartName="/ppt/slideLayouts/slideLayout398.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50.xml" ContentType="application/vnd.openxmlformats-officedocument.presentationml.slideLayout+xml"/>
  <Override PartName="/ppt/slideLayouts/slideLayout307.xml" ContentType="application/vnd.openxmlformats-officedocument.presentationml.slideLayout+xml"/>
  <Override PartName="/ppt/slideLayouts/slideLayout151.xml" ContentType="application/vnd.openxmlformats-officedocument.presentationml.slideLayout+xml"/>
  <Override PartName="/ppt/slideLayouts/slideLayout308.xml" ContentType="application/vnd.openxmlformats-officedocument.presentationml.slideLayout+xml"/>
  <Override PartName="/ppt/slideLayouts/slideLayout152.xml" ContentType="application/vnd.openxmlformats-officedocument.presentationml.slideLayout+xml"/>
  <Override PartName="/ppt/slideLayouts/slideLayout309.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60.xml" ContentType="application/vnd.openxmlformats-officedocument.presentationml.slideLayout+xml"/>
  <Override PartName="/ppt/slideLayouts/slideLayout317.xml" ContentType="application/vnd.openxmlformats-officedocument.presentationml.slideLayout+xml"/>
  <Override PartName="/ppt/slideLayouts/slideLayout161.xml" ContentType="application/vnd.openxmlformats-officedocument.presentationml.slideLayout+xml"/>
  <Override PartName="/ppt/slideLayouts/slideLayout318.xml" ContentType="application/vnd.openxmlformats-officedocument.presentationml.slideLayout+xml"/>
  <Override PartName="/ppt/slideLayouts/slideLayout162.xml" ContentType="application/vnd.openxmlformats-officedocument.presentationml.slideLayout+xml"/>
  <Override PartName="/ppt/slideLayouts/slideLayout319.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70.xml" ContentType="application/vnd.openxmlformats-officedocument.presentationml.slideLayout+xml"/>
  <Override PartName="/ppt/slideLayouts/slideLayout327.xml" ContentType="application/vnd.openxmlformats-officedocument.presentationml.slideLayout+xml"/>
  <Override PartName="/ppt/slideLayouts/slideLayout171.xml" ContentType="application/vnd.openxmlformats-officedocument.presentationml.slideLayout+xml"/>
  <Override PartName="/ppt/slideLayouts/slideLayout328.xml" ContentType="application/vnd.openxmlformats-officedocument.presentationml.slideLayout+xml"/>
  <Override PartName="/ppt/slideLayouts/slideLayout172.xml" ContentType="application/vnd.openxmlformats-officedocument.presentationml.slideLayout+xml"/>
  <Override PartName="/ppt/slideLayouts/slideLayout329.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80.xml" ContentType="application/vnd.openxmlformats-officedocument.presentationml.slideLayout+xml"/>
  <Override PartName="/ppt/slideLayouts/slideLayout337.xml" ContentType="application/vnd.openxmlformats-officedocument.presentationml.slideLayout+xml"/>
  <Override PartName="/ppt/slideLayouts/slideLayout181.xml" ContentType="application/vnd.openxmlformats-officedocument.presentationml.slideLayout+xml"/>
  <Override PartName="/ppt/slideLayouts/slideLayout338.xml" ContentType="application/vnd.openxmlformats-officedocument.presentationml.slideLayout+xml"/>
  <Override PartName="/ppt/slideLayouts/slideLayout182.xml" ContentType="application/vnd.openxmlformats-officedocument.presentationml.slideLayout+xml"/>
  <Override PartName="/ppt/slideLayouts/slideLayout339.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347.xml" ContentType="application/vnd.openxmlformats-officedocument.presentationml.slideLayout+xml"/>
  <Override PartName="/ppt/slideLayouts/slideLayout191.xml" ContentType="application/vnd.openxmlformats-officedocument.presentationml.slideLayout+xml"/>
  <Override PartName="/ppt/slideLayouts/slideLayout348.xml" ContentType="application/vnd.openxmlformats-officedocument.presentationml.slideLayout+xml"/>
  <Override PartName="/ppt/slideLayouts/slideLayout192.xml" ContentType="application/vnd.openxmlformats-officedocument.presentationml.slideLayout+xml"/>
  <Override PartName="/ppt/slideLayouts/slideLayout349.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491.xml" ContentType="application/vnd.openxmlformats-officedocument.presentationml.slideLayout+xml"/>
  <Override PartName="/ppt/slideLayouts/slideLayout201.xml" ContentType="application/vnd.openxmlformats-officedocument.presentationml.slideLayout+xml"/>
  <Override PartName="/ppt/slideLayouts/slideLayout492.xml" ContentType="application/vnd.openxmlformats-officedocument.presentationml.slideLayout+xml"/>
  <Override PartName="/ppt/slideLayouts/slideLayout202.xml" ContentType="application/vnd.openxmlformats-officedocument.presentationml.slideLayout+xml"/>
  <Override PartName="/ppt/slideLayouts/slideLayout493.xml" ContentType="application/vnd.openxmlformats-officedocument.presentationml.slideLayout+xml"/>
  <Override PartName="/ppt/slideLayouts/slideLayout203.xml" ContentType="application/vnd.openxmlformats-officedocument.presentationml.slideLayout+xml"/>
  <Override PartName="/ppt/slideLayouts/slideLayout494.xml" ContentType="application/vnd.openxmlformats-officedocument.presentationml.slideLayout+xml"/>
  <Override PartName="/ppt/slideLayouts/slideLayout204.xml" ContentType="application/vnd.openxmlformats-officedocument.presentationml.slideLayout+xml"/>
  <Override PartName="/ppt/slideLayouts/slideLayout495.xml" ContentType="application/vnd.openxmlformats-officedocument.presentationml.slideLayout+xml"/>
  <Override PartName="/ppt/slideLayouts/slideLayout205.xml" ContentType="application/vnd.openxmlformats-officedocument.presentationml.slideLayout+xml"/>
  <Override PartName="/ppt/slideLayouts/slideLayout496.xml" ContentType="application/vnd.openxmlformats-officedocument.presentationml.slideLayout+xml"/>
  <Override PartName="/ppt/slideLayouts/slideLayout206.xml" ContentType="application/vnd.openxmlformats-officedocument.presentationml.slideLayout+xml"/>
  <Override PartName="/ppt/slideLayouts/slideLayout497.xml" ContentType="application/vnd.openxmlformats-officedocument.presentationml.slideLayout+xml"/>
  <Override PartName="/ppt/slideLayouts/slideLayout207.xml" ContentType="application/vnd.openxmlformats-officedocument.presentationml.slideLayout+xml"/>
  <Override PartName="/ppt/slideLayouts/slideLayout498.xml" ContentType="application/vnd.openxmlformats-officedocument.presentationml.slideLayout+xml"/>
  <Override PartName="/ppt/slideLayouts/slideLayout208.xml" ContentType="application/vnd.openxmlformats-officedocument.presentationml.slideLayout+xml"/>
  <Override PartName="/ppt/slideLayouts/slideLayout499.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407.xml" ContentType="application/vnd.openxmlformats-officedocument.presentationml.slideLayout+xml"/>
  <Override PartName="/ppt/slideLayouts/slideLayout251.xml" ContentType="application/vnd.openxmlformats-officedocument.presentationml.slideLayout+xml"/>
  <Override PartName="/ppt/slideLayouts/slideLayout408.xml" ContentType="application/vnd.openxmlformats-officedocument.presentationml.slideLayout+xml"/>
  <Override PartName="/ppt/slideLayouts/slideLayout252.xml" ContentType="application/vnd.openxmlformats-officedocument.presentationml.slideLayout+xml"/>
  <Override PartName="/ppt/slideLayouts/slideLayout409.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417.xml" ContentType="application/vnd.openxmlformats-officedocument.presentationml.slideLayout+xml"/>
  <Override PartName="/ppt/slideLayouts/slideLayout261.xml" ContentType="application/vnd.openxmlformats-officedocument.presentationml.slideLayout+xml"/>
  <Override PartName="/ppt/slideLayouts/slideLayout418.xml" ContentType="application/vnd.openxmlformats-officedocument.presentationml.slideLayout+xml"/>
  <Override PartName="/ppt/slideLayouts/slideLayout262.xml" ContentType="application/vnd.openxmlformats-officedocument.presentationml.slideLayout+xml"/>
  <Override PartName="/ppt/slideLayouts/slideLayout419.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427.xml" ContentType="application/vnd.openxmlformats-officedocument.presentationml.slideLayout+xml"/>
  <Override PartName="/ppt/slideLayouts/slideLayout271.xml" ContentType="application/vnd.openxmlformats-officedocument.presentationml.slideLayout+xml"/>
  <Override PartName="/ppt/slideLayouts/slideLayout428.xml" ContentType="application/vnd.openxmlformats-officedocument.presentationml.slideLayout+xml"/>
  <Override PartName="/ppt/slideLayouts/slideLayout272.xml" ContentType="application/vnd.openxmlformats-officedocument.presentationml.slideLayout+xml"/>
  <Override PartName="/ppt/slideLayouts/slideLayout429.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437.xml" ContentType="application/vnd.openxmlformats-officedocument.presentationml.slideLayout+xml"/>
  <Override PartName="/ppt/slideLayouts/slideLayout281.xml" ContentType="application/vnd.openxmlformats-officedocument.presentationml.slideLayout+xml"/>
  <Override PartName="/ppt/slideLayouts/slideLayout438.xml" ContentType="application/vnd.openxmlformats-officedocument.presentationml.slideLayout+xml"/>
  <Override PartName="/ppt/slideLayouts/slideLayout282.xml" ContentType="application/vnd.openxmlformats-officedocument.presentationml.slideLayout+xml"/>
  <Override PartName="/ppt/slideLayouts/slideLayout439.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447.xml" ContentType="application/vnd.openxmlformats-officedocument.presentationml.slideLayout+xml"/>
  <Override PartName="/ppt/slideLayouts/slideLayout291.xml" ContentType="application/vnd.openxmlformats-officedocument.presentationml.slideLayout+xml"/>
  <Override PartName="/ppt/slideLayouts/slideLayout448.xml" ContentType="application/vnd.openxmlformats-officedocument.presentationml.slideLayout+xml"/>
  <Override PartName="/ppt/slideLayouts/slideLayout292.xml" ContentType="application/vnd.openxmlformats-officedocument.presentationml.slideLayout+xml"/>
  <Override PartName="/ppt/slideLayouts/slideLayout449.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90.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 id="2147484012" r:id="rId30"/>
    <p:sldMasterId id="2147484025" r:id="rId31"/>
    <p:sldMasterId id="2147484038" r:id="rId32"/>
    <p:sldMasterId id="2147484051" r:id="rId33"/>
    <p:sldMasterId id="2147484064" r:id="rId34"/>
    <p:sldMasterId id="2147484077" r:id="rId35"/>
    <p:sldMasterId id="2147484090" r:id="rId36"/>
    <p:sldMasterId id="2147484103" r:id="rId37"/>
    <p:sldMasterId id="2147484116" r:id="rId38"/>
    <p:sldMasterId id="2147484129" r:id="rId39"/>
    <p:sldMasterId id="2147484142" r:id="rId40"/>
    <p:sldMasterId id="2147484155" r:id="rId41"/>
    <p:sldMasterId id="2147484168" r:id="rId42"/>
    <p:sldMasterId id="2147484181" r:id="rId43"/>
  </p:sldMasterIdLst>
  <p:sldIdLst>
    <p:sldId id="256" r:id="rId44"/>
    <p:sldId id="257" r:id="rId45"/>
    <p:sldId id="258" r:id="rId46"/>
    <p:sldId id="259" r:id="rId47"/>
    <p:sldId id="260" r:id="rId48"/>
    <p:sldId id="261" r:id="rId49"/>
    <p:sldId id="262" r:id="rId50"/>
    <p:sldId id="263" r:id="rId51"/>
    <p:sldId id="264" r:id="rId52"/>
    <p:sldId id="265" r:id="rId53"/>
    <p:sldId id="266" r:id="rId54"/>
    <p:sldId id="267" r:id="rId55"/>
    <p:sldId id="268" r:id="rId56"/>
    <p:sldId id="269" r:id="rId57"/>
    <p:sldId id="270" r:id="rId58"/>
    <p:sldId id="271" r:id="rId59"/>
    <p:sldId id="272" r:id="rId60"/>
    <p:sldId id="273" r:id="rId61"/>
    <p:sldId id="274" r:id="rId62"/>
    <p:sldId id="275" r:id="rId63"/>
    <p:sldId id="276" r:id="rId64"/>
    <p:sldId id="277" r:id="rId65"/>
    <p:sldId id="278" r:id="rId66"/>
    <p:sldId id="279" r:id="rId67"/>
    <p:sldId id="280" r:id="rId68"/>
    <p:sldId id="281" r:id="rId69"/>
    <p:sldId id="282" r:id="rId70"/>
    <p:sldId id="283" r:id="rId71"/>
    <p:sldId id="284" r:id="rId72"/>
    <p:sldId id="285" r:id="rId73"/>
    <p:sldId id="286" r:id="rId74"/>
    <p:sldId id="287" r:id="rId75"/>
  </p:sldIdLst>
  <p:sldSz cx="9144000" cy="51435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 Target="slides/slide1.xml"/><Relationship Id="rId45" Type="http://schemas.openxmlformats.org/officeDocument/2006/relationships/slide" Target="slides/slide2.xml"/><Relationship Id="rId46" Type="http://schemas.openxmlformats.org/officeDocument/2006/relationships/slide" Target="slides/slide3.xml"/><Relationship Id="rId47" Type="http://schemas.openxmlformats.org/officeDocument/2006/relationships/slide" Target="slides/slide4.xml"/><Relationship Id="rId48" Type="http://schemas.openxmlformats.org/officeDocument/2006/relationships/slide" Target="slides/slide5.xml"/><Relationship Id="rId49" Type="http://schemas.openxmlformats.org/officeDocument/2006/relationships/slide" Target="slides/slide6.xml"/><Relationship Id="rId50" Type="http://schemas.openxmlformats.org/officeDocument/2006/relationships/slide" Target="slides/slide7.xml"/><Relationship Id="rId51" Type="http://schemas.openxmlformats.org/officeDocument/2006/relationships/slide" Target="slides/slide8.xml"/><Relationship Id="rId52" Type="http://schemas.openxmlformats.org/officeDocument/2006/relationships/slide" Target="slides/slide9.xml"/><Relationship Id="rId53" Type="http://schemas.openxmlformats.org/officeDocument/2006/relationships/slide" Target="slides/slide10.xml"/><Relationship Id="rId54" Type="http://schemas.openxmlformats.org/officeDocument/2006/relationships/slide" Target="slides/slide11.xml"/><Relationship Id="rId55" Type="http://schemas.openxmlformats.org/officeDocument/2006/relationships/slide" Target="slides/slide12.xml"/><Relationship Id="rId56" Type="http://schemas.openxmlformats.org/officeDocument/2006/relationships/slide" Target="slides/slide13.xml"/><Relationship Id="rId57" Type="http://schemas.openxmlformats.org/officeDocument/2006/relationships/slide" Target="slides/slide14.xml"/><Relationship Id="rId58" Type="http://schemas.openxmlformats.org/officeDocument/2006/relationships/slide" Target="slides/slide15.xml"/><Relationship Id="rId59" Type="http://schemas.openxmlformats.org/officeDocument/2006/relationships/slide" Target="slides/slide16.xml"/><Relationship Id="rId60" Type="http://schemas.openxmlformats.org/officeDocument/2006/relationships/slide" Target="slides/slide17.xml"/><Relationship Id="rId61" Type="http://schemas.openxmlformats.org/officeDocument/2006/relationships/slide" Target="slides/slide18.xml"/><Relationship Id="rId62" Type="http://schemas.openxmlformats.org/officeDocument/2006/relationships/slide" Target="slides/slide19.xml"/><Relationship Id="rId63" Type="http://schemas.openxmlformats.org/officeDocument/2006/relationships/slide" Target="slides/slide20.xml"/><Relationship Id="rId64" Type="http://schemas.openxmlformats.org/officeDocument/2006/relationships/slide" Target="slides/slide21.xml"/><Relationship Id="rId65" Type="http://schemas.openxmlformats.org/officeDocument/2006/relationships/slide" Target="slides/slide22.xml"/><Relationship Id="rId66" Type="http://schemas.openxmlformats.org/officeDocument/2006/relationships/slide" Target="slides/slide23.xml"/><Relationship Id="rId67" Type="http://schemas.openxmlformats.org/officeDocument/2006/relationships/slide" Target="slides/slide24.xml"/><Relationship Id="rId68" Type="http://schemas.openxmlformats.org/officeDocument/2006/relationships/slide" Target="slides/slide25.xml"/><Relationship Id="rId69" Type="http://schemas.openxmlformats.org/officeDocument/2006/relationships/slide" Target="slides/slide26.xml"/><Relationship Id="rId70" Type="http://schemas.openxmlformats.org/officeDocument/2006/relationships/slide" Target="slides/slide27.xml"/><Relationship Id="rId71" Type="http://schemas.openxmlformats.org/officeDocument/2006/relationships/slide" Target="slides/slide28.xml"/><Relationship Id="rId72" Type="http://schemas.openxmlformats.org/officeDocument/2006/relationships/slide" Target="slides/slide29.xml"/><Relationship Id="rId73" Type="http://schemas.openxmlformats.org/officeDocument/2006/relationships/slide" Target="slides/slide30.xml"/><Relationship Id="rId74" Type="http://schemas.openxmlformats.org/officeDocument/2006/relationships/slide" Target="slides/slide31.xml"/><Relationship Id="rId75" Type="http://schemas.openxmlformats.org/officeDocument/2006/relationships/slide" Target="slides/slide3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1.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2.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3.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4.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5.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6.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1.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2.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3.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4.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5.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6.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7.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8.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3.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4.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5.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6.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7.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8.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9.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70.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2.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7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5.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6.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7.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8.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9.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0.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1.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3.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4.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8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7.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8.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9.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0.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1.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2.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4.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7.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98.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99.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0.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1.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2.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3.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5.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6.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7.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8.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09.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0.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1.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2.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3.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4.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6.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7.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8.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9.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0.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21.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2.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3.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4.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5.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7.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8.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9.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0.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1.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2.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33.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4.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5.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6.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8.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9.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0.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1.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2.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3.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4.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45.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6.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7.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9.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0.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1.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2.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3.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4.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5.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6.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57.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58.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5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0.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1.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2.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3.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4.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5.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6.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7.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8.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69.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1.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2.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3.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4.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5.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6.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7.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8.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79.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8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2.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3.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4.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5.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6.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7.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8.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89.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490.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9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92.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93.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4.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5.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6.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7.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8.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99.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0.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01.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0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03.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04.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1"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92"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7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77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7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7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7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77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78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8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78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78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8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78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78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9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79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9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79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79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79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9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79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80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80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80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80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9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9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9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2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3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3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83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3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3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83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84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4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84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84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4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84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84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5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85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5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85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85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85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9"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0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0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02"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0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0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5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85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86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86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86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86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8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9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9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89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9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89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90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0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90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90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0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90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90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1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91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91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91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91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1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91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92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92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92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92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3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40"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4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94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4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94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94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5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95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953"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5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95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957"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5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59"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960"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6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96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96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965"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67"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968"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969"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970"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971"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972"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9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00"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0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00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0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0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00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1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01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13"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1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1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17"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19"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020"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2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2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2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025"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27"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028"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029"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030"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031"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032"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9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9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9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09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0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10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10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0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10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10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1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11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11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1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11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1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1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11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12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2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12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12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12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12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12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5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5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5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15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6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6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16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16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6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16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16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7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17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17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7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17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7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17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17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18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8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18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18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18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18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18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1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1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1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21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2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2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22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22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2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22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22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3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2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23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8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9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3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23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3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23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23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24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4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24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24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24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24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24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7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7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7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27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8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28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28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9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9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9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8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28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28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9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29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29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9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29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9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29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29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30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0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30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30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30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30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30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3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3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3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33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9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9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9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4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4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34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34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4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34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34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5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35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35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5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35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5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35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35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36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6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36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36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36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36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36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9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9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9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39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0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0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40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40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0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40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40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1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41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41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1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41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1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4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41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42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2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42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42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42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42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42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0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0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0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5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5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5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45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6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6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46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46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6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46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46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7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47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47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7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47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7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47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47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48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0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1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1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1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1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8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48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48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48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48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48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1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1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1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51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2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2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52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52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2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52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52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3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5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53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3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53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3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53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53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54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4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54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54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54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54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54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7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7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7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57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8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8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58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58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8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58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58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9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59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59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9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59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9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59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59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60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0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60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60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60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60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60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3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3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3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63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4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4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64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64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4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64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64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5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65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65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5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65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5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65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65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66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6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66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66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66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66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66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9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9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7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9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69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0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0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70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70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0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70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70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1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71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71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1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71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1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7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71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72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2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72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72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72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72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72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5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5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5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75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6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6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76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76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6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76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76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7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77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77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7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77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7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77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77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78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2"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8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78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78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78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78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78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1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1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1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81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2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2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82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82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2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82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82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3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8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83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8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8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3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83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3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83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83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84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4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84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84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84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84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84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6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6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6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86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6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7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7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87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87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8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8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7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87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87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7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88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88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8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88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8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88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88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88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9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89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89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89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89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89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2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2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3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03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9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9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9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3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3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03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03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3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04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04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4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04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04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4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04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5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05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05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05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5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05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05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05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05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06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7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7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7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9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9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7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07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8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8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08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08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8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08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08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9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09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09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9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09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9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09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10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10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0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10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10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10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10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10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9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9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0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30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2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2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2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12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3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3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3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13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13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3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13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13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4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14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14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4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14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4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14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14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15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0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30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30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30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30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30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5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15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15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15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15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15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6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6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6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6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16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6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7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17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17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7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17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17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7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17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18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8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18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8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18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18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18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90"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19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19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193"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19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19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5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5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5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6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26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6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6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6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26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26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9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6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27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27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7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27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27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7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27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7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8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28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28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28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8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28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28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28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28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29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6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6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6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37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9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7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7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37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37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7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37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38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8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38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38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8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38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8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8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39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39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39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9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39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39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39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39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39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1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1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9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39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1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41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2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2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42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42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2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4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42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3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43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43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3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43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3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43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44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44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4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44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44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44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44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44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5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5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5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45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5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6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6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46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46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6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46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46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7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47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47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7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47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7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47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47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48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8"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48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48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48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48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48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48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0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0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0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50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1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51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51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1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5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51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2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5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52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0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40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40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2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2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52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2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52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53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53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53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53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53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53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53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53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0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0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1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1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61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16"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1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61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62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0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40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40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2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62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62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2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62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62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3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63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3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63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63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63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3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3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63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64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64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64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64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4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50"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5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65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0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40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41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5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5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65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65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6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66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663"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6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66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667"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69"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670"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7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67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67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675"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77"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678"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679"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680"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681"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682"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5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5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5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1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41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6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76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6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6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6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76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76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7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77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77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7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77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77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7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77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8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78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78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78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8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78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78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78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79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79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1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41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41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41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9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9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9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80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0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0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80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80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0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80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81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1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81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81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1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81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1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82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82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82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20"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42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42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423"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42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42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2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82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82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82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82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82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3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3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3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83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3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4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4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84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84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4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84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84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5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85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85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5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85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5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85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85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86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6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6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86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86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86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86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86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4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9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9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89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89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9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0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90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90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90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9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90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90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90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91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91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91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91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91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1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91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9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91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92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92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92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92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92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92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92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9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9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0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0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0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50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0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0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1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1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1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1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1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51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1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2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2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52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7"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2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52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52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52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52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52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4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4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4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4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5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5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55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5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5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5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6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6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6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8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8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6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56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6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6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7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57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7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57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57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57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57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57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9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9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9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9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9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0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0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60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8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0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60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0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0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1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1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1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61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1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1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1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61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2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2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62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62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62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62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62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52"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5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5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5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5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65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8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89"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9"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6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6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66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6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66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6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6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7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7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7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67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7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7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7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67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8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8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68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68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68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68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68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69"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7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7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0.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1.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2.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3.pn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4.png"/><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5.png"/><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9" Type="http://schemas.openxmlformats.org/officeDocument/2006/relationships/slideLayout" Target="../slideLayouts/slideLayout175.xml"/><Relationship Id="rId10" Type="http://schemas.openxmlformats.org/officeDocument/2006/relationships/slideLayout" Target="../slideLayouts/slideLayout176.xml"/><Relationship Id="rId11" Type="http://schemas.openxmlformats.org/officeDocument/2006/relationships/slideLayout" Target="../slideLayouts/slideLayout177.xml"/><Relationship Id="rId12" Type="http://schemas.openxmlformats.org/officeDocument/2006/relationships/slideLayout" Target="../slideLayouts/slideLayout178.xml"/><Relationship Id="rId13" Type="http://schemas.openxmlformats.org/officeDocument/2006/relationships/slideLayout" Target="../slideLayouts/slideLayout179.xml"/><Relationship Id="rId14"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6.png"/><Relationship Id="rId3" Type="http://schemas.openxmlformats.org/officeDocument/2006/relationships/slideLayout" Target="../slideLayouts/slideLayout181.xml"/><Relationship Id="rId4" Type="http://schemas.openxmlformats.org/officeDocument/2006/relationships/slideLayout" Target="../slideLayouts/slideLayout182.xml"/><Relationship Id="rId5" Type="http://schemas.openxmlformats.org/officeDocument/2006/relationships/slideLayout" Target="../slideLayouts/slideLayout183.xml"/><Relationship Id="rId6" Type="http://schemas.openxmlformats.org/officeDocument/2006/relationships/slideLayout" Target="../slideLayouts/slideLayout184.xml"/><Relationship Id="rId7" Type="http://schemas.openxmlformats.org/officeDocument/2006/relationships/slideLayout" Target="../slideLayouts/slideLayout185.xml"/><Relationship Id="rId8" Type="http://schemas.openxmlformats.org/officeDocument/2006/relationships/slideLayout" Target="../slideLayouts/slideLayout186.xml"/><Relationship Id="rId9" Type="http://schemas.openxmlformats.org/officeDocument/2006/relationships/slideLayout" Target="../slideLayouts/slideLayout187.xml"/><Relationship Id="rId10" Type="http://schemas.openxmlformats.org/officeDocument/2006/relationships/slideLayout" Target="../slideLayouts/slideLayout188.xml"/><Relationship Id="rId11" Type="http://schemas.openxmlformats.org/officeDocument/2006/relationships/slideLayout" Target="../slideLayouts/slideLayout189.xml"/><Relationship Id="rId12" Type="http://schemas.openxmlformats.org/officeDocument/2006/relationships/slideLayout" Target="../slideLayouts/slideLayout190.xml"/><Relationship Id="rId13" Type="http://schemas.openxmlformats.org/officeDocument/2006/relationships/slideLayout" Target="../slideLayouts/slideLayout191.xml"/><Relationship Id="rId14"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7.png"/><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 Id="rId11" Type="http://schemas.openxmlformats.org/officeDocument/2006/relationships/slideLayout" Target="../slideLayouts/slideLayout201.xml"/><Relationship Id="rId12" Type="http://schemas.openxmlformats.org/officeDocument/2006/relationships/slideLayout" Target="../slideLayouts/slideLayout202.xml"/><Relationship Id="rId13" Type="http://schemas.openxmlformats.org/officeDocument/2006/relationships/slideLayout" Target="../slideLayouts/slideLayout203.xml"/><Relationship Id="rId14"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8.png"/><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slideLayout" Target="../slideLayouts/slideLayout209.xml"/><Relationship Id="rId8" Type="http://schemas.openxmlformats.org/officeDocument/2006/relationships/slideLayout" Target="../slideLayouts/slideLayout210.xml"/><Relationship Id="rId9" Type="http://schemas.openxmlformats.org/officeDocument/2006/relationships/slideLayout" Target="../slideLayouts/slideLayout211.xml"/><Relationship Id="rId10" Type="http://schemas.openxmlformats.org/officeDocument/2006/relationships/slideLayout" Target="../slideLayouts/slideLayout212.xml"/><Relationship Id="rId11" Type="http://schemas.openxmlformats.org/officeDocument/2006/relationships/slideLayout" Target="../slideLayouts/slideLayout213.xml"/><Relationship Id="rId12" Type="http://schemas.openxmlformats.org/officeDocument/2006/relationships/slideLayout" Target="../slideLayouts/slideLayout214.xml"/><Relationship Id="rId13" Type="http://schemas.openxmlformats.org/officeDocument/2006/relationships/slideLayout" Target="../slideLayouts/slideLayout215.xml"/><Relationship Id="rId14"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9.png"/><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slideLayout" Target="../slideLayouts/slideLayout227.xml"/><Relationship Id="rId14"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20.png"/><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slideLayout" Target="../slideLayouts/slideLayout233.xml"/><Relationship Id="rId8" Type="http://schemas.openxmlformats.org/officeDocument/2006/relationships/slideLayout" Target="../slideLayouts/slideLayout234.xml"/><Relationship Id="rId9" Type="http://schemas.openxmlformats.org/officeDocument/2006/relationships/slideLayout" Target="../slideLayouts/slideLayout235.xml"/><Relationship Id="rId10" Type="http://schemas.openxmlformats.org/officeDocument/2006/relationships/slideLayout" Target="../slideLayouts/slideLayout236.xml"/><Relationship Id="rId11" Type="http://schemas.openxmlformats.org/officeDocument/2006/relationships/slideLayout" Target="../slideLayouts/slideLayout237.xml"/><Relationship Id="rId12" Type="http://schemas.openxmlformats.org/officeDocument/2006/relationships/slideLayout" Target="../slideLayouts/slideLayout238.xml"/><Relationship Id="rId13" Type="http://schemas.openxmlformats.org/officeDocument/2006/relationships/slideLayout" Target="../slideLayouts/slideLayout239.xml"/><Relationship Id="rId14"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21.png"/><Relationship Id="rId3" Type="http://schemas.openxmlformats.org/officeDocument/2006/relationships/slideLayout" Target="../slideLayouts/slideLayout241.xml"/><Relationship Id="rId4" Type="http://schemas.openxmlformats.org/officeDocument/2006/relationships/slideLayout" Target="../slideLayouts/slideLayout242.xml"/><Relationship Id="rId5" Type="http://schemas.openxmlformats.org/officeDocument/2006/relationships/slideLayout" Target="../slideLayouts/slideLayout243.xml"/><Relationship Id="rId6" Type="http://schemas.openxmlformats.org/officeDocument/2006/relationships/slideLayout" Target="../slideLayouts/slideLayout244.xml"/><Relationship Id="rId7" Type="http://schemas.openxmlformats.org/officeDocument/2006/relationships/slideLayout" Target="../slideLayouts/slideLayout245.xml"/><Relationship Id="rId8" Type="http://schemas.openxmlformats.org/officeDocument/2006/relationships/slideLayout" Target="../slideLayouts/slideLayout246.xml"/><Relationship Id="rId9" Type="http://schemas.openxmlformats.org/officeDocument/2006/relationships/slideLayout" Target="../slideLayouts/slideLayout247.xml"/><Relationship Id="rId10" Type="http://schemas.openxmlformats.org/officeDocument/2006/relationships/slideLayout" Target="../slideLayouts/slideLayout248.xml"/><Relationship Id="rId11" Type="http://schemas.openxmlformats.org/officeDocument/2006/relationships/slideLayout" Target="../slideLayouts/slideLayout249.xml"/><Relationship Id="rId12" Type="http://schemas.openxmlformats.org/officeDocument/2006/relationships/slideLayout" Target="../slideLayouts/slideLayout250.xml"/><Relationship Id="rId13" Type="http://schemas.openxmlformats.org/officeDocument/2006/relationships/slideLayout" Target="../slideLayouts/slideLayout251.xml"/><Relationship Id="rId14"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22.png"/><Relationship Id="rId3" Type="http://schemas.openxmlformats.org/officeDocument/2006/relationships/slideLayout" Target="../slideLayouts/slideLayout253.xml"/><Relationship Id="rId4" Type="http://schemas.openxmlformats.org/officeDocument/2006/relationships/slideLayout" Target="../slideLayouts/slideLayout254.xml"/><Relationship Id="rId5" Type="http://schemas.openxmlformats.org/officeDocument/2006/relationships/slideLayout" Target="../slideLayouts/slideLayout255.xml"/><Relationship Id="rId6" Type="http://schemas.openxmlformats.org/officeDocument/2006/relationships/slideLayout" Target="../slideLayouts/slideLayout256.xml"/><Relationship Id="rId7" Type="http://schemas.openxmlformats.org/officeDocument/2006/relationships/slideLayout" Target="../slideLayouts/slideLayout257.xml"/><Relationship Id="rId8" Type="http://schemas.openxmlformats.org/officeDocument/2006/relationships/slideLayout" Target="../slideLayouts/slideLayout258.xml"/><Relationship Id="rId9" Type="http://schemas.openxmlformats.org/officeDocument/2006/relationships/slideLayout" Target="../slideLayouts/slideLayout259.xml"/><Relationship Id="rId10" Type="http://schemas.openxmlformats.org/officeDocument/2006/relationships/slideLayout" Target="../slideLayouts/slideLayout260.xml"/><Relationship Id="rId11" Type="http://schemas.openxmlformats.org/officeDocument/2006/relationships/slideLayout" Target="../slideLayouts/slideLayout261.xml"/><Relationship Id="rId12" Type="http://schemas.openxmlformats.org/officeDocument/2006/relationships/slideLayout" Target="../slideLayouts/slideLayout262.xml"/><Relationship Id="rId13" Type="http://schemas.openxmlformats.org/officeDocument/2006/relationships/slideLayout" Target="../slideLayouts/slideLayout263.xml"/><Relationship Id="rId14"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23.png"/><Relationship Id="rId3" Type="http://schemas.openxmlformats.org/officeDocument/2006/relationships/slideLayout" Target="../slideLayouts/slideLayout265.xml"/><Relationship Id="rId4" Type="http://schemas.openxmlformats.org/officeDocument/2006/relationships/slideLayout" Target="../slideLayouts/slideLayout266.xml"/><Relationship Id="rId5" Type="http://schemas.openxmlformats.org/officeDocument/2006/relationships/slideLayout" Target="../slideLayouts/slideLayout267.xml"/><Relationship Id="rId6" Type="http://schemas.openxmlformats.org/officeDocument/2006/relationships/slideLayout" Target="../slideLayouts/slideLayout268.xml"/><Relationship Id="rId7" Type="http://schemas.openxmlformats.org/officeDocument/2006/relationships/slideLayout" Target="../slideLayouts/slideLayout269.xml"/><Relationship Id="rId8" Type="http://schemas.openxmlformats.org/officeDocument/2006/relationships/slideLayout" Target="../slideLayouts/slideLayout270.xml"/><Relationship Id="rId9" Type="http://schemas.openxmlformats.org/officeDocument/2006/relationships/slideLayout" Target="../slideLayouts/slideLayout271.xml"/><Relationship Id="rId10" Type="http://schemas.openxmlformats.org/officeDocument/2006/relationships/slideLayout" Target="../slideLayouts/slideLayout272.xml"/><Relationship Id="rId11" Type="http://schemas.openxmlformats.org/officeDocument/2006/relationships/slideLayout" Target="../slideLayouts/slideLayout273.xml"/><Relationship Id="rId12" Type="http://schemas.openxmlformats.org/officeDocument/2006/relationships/slideLayout" Target="../slideLayouts/slideLayout274.xml"/><Relationship Id="rId13" Type="http://schemas.openxmlformats.org/officeDocument/2006/relationships/slideLayout" Target="../slideLayouts/slideLayout275.xml"/><Relationship Id="rId14"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24.png"/><Relationship Id="rId3" Type="http://schemas.openxmlformats.org/officeDocument/2006/relationships/slideLayout" Target="../slideLayouts/slideLayout277.xml"/><Relationship Id="rId4" Type="http://schemas.openxmlformats.org/officeDocument/2006/relationships/slideLayout" Target="../slideLayouts/slideLayout278.xml"/><Relationship Id="rId5" Type="http://schemas.openxmlformats.org/officeDocument/2006/relationships/slideLayout" Target="../slideLayouts/slideLayout279.xml"/><Relationship Id="rId6" Type="http://schemas.openxmlformats.org/officeDocument/2006/relationships/slideLayout" Target="../slideLayouts/slideLayout280.xml"/><Relationship Id="rId7" Type="http://schemas.openxmlformats.org/officeDocument/2006/relationships/slideLayout" Target="../slideLayouts/slideLayout281.xml"/><Relationship Id="rId8" Type="http://schemas.openxmlformats.org/officeDocument/2006/relationships/slideLayout" Target="../slideLayouts/slideLayout282.xml"/><Relationship Id="rId9" Type="http://schemas.openxmlformats.org/officeDocument/2006/relationships/slideLayout" Target="../slideLayouts/slideLayout283.xml"/><Relationship Id="rId10" Type="http://schemas.openxmlformats.org/officeDocument/2006/relationships/slideLayout" Target="../slideLayouts/slideLayout284.xml"/><Relationship Id="rId11" Type="http://schemas.openxmlformats.org/officeDocument/2006/relationships/slideLayout" Target="../slideLayouts/slideLayout285.xml"/><Relationship Id="rId12" Type="http://schemas.openxmlformats.org/officeDocument/2006/relationships/slideLayout" Target="../slideLayouts/slideLayout286.xml"/><Relationship Id="rId13" Type="http://schemas.openxmlformats.org/officeDocument/2006/relationships/slideLayout" Target="../slideLayouts/slideLayout287.xml"/><Relationship Id="rId14"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25.png"/><Relationship Id="rId3" Type="http://schemas.openxmlformats.org/officeDocument/2006/relationships/slideLayout" Target="../slideLayouts/slideLayout289.xml"/><Relationship Id="rId4" Type="http://schemas.openxmlformats.org/officeDocument/2006/relationships/slideLayout" Target="../slideLayouts/slideLayout290.xml"/><Relationship Id="rId5" Type="http://schemas.openxmlformats.org/officeDocument/2006/relationships/slideLayout" Target="../slideLayouts/slideLayout291.xml"/><Relationship Id="rId6" Type="http://schemas.openxmlformats.org/officeDocument/2006/relationships/slideLayout" Target="../slideLayouts/slideLayout292.xml"/><Relationship Id="rId7" Type="http://schemas.openxmlformats.org/officeDocument/2006/relationships/slideLayout" Target="../slideLayouts/slideLayout293.xml"/><Relationship Id="rId8" Type="http://schemas.openxmlformats.org/officeDocument/2006/relationships/slideLayout" Target="../slideLayouts/slideLayout294.xml"/><Relationship Id="rId9" Type="http://schemas.openxmlformats.org/officeDocument/2006/relationships/slideLayout" Target="../slideLayouts/slideLayout295.xml"/><Relationship Id="rId10" Type="http://schemas.openxmlformats.org/officeDocument/2006/relationships/slideLayout" Target="../slideLayouts/slideLayout296.xml"/><Relationship Id="rId11" Type="http://schemas.openxmlformats.org/officeDocument/2006/relationships/slideLayout" Target="../slideLayouts/slideLayout297.xml"/><Relationship Id="rId12" Type="http://schemas.openxmlformats.org/officeDocument/2006/relationships/slideLayout" Target="../slideLayouts/slideLayout298.xml"/><Relationship Id="rId13" Type="http://schemas.openxmlformats.org/officeDocument/2006/relationships/slideLayout" Target="../slideLayouts/slideLayout299.xml"/><Relationship Id="rId14"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26.pn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27.png"/><Relationship Id="rId3" Type="http://schemas.openxmlformats.org/officeDocument/2006/relationships/slideLayout" Target="../slideLayouts/slideLayout313.xml"/><Relationship Id="rId4" Type="http://schemas.openxmlformats.org/officeDocument/2006/relationships/slideLayout" Target="../slideLayouts/slideLayout314.xml"/><Relationship Id="rId5" Type="http://schemas.openxmlformats.org/officeDocument/2006/relationships/slideLayout" Target="../slideLayouts/slideLayout315.xml"/><Relationship Id="rId6" Type="http://schemas.openxmlformats.org/officeDocument/2006/relationships/slideLayout" Target="../slideLayouts/slideLayout316.xml"/><Relationship Id="rId7" Type="http://schemas.openxmlformats.org/officeDocument/2006/relationships/slideLayout" Target="../slideLayouts/slideLayout317.xml"/><Relationship Id="rId8" Type="http://schemas.openxmlformats.org/officeDocument/2006/relationships/slideLayout" Target="../slideLayouts/slideLayout318.xml"/><Relationship Id="rId9" Type="http://schemas.openxmlformats.org/officeDocument/2006/relationships/slideLayout" Target="../slideLayouts/slideLayout319.xml"/><Relationship Id="rId10" Type="http://schemas.openxmlformats.org/officeDocument/2006/relationships/slideLayout" Target="../slideLayouts/slideLayout320.xml"/><Relationship Id="rId11" Type="http://schemas.openxmlformats.org/officeDocument/2006/relationships/slideLayout" Target="../slideLayouts/slideLayout321.xml"/><Relationship Id="rId12" Type="http://schemas.openxmlformats.org/officeDocument/2006/relationships/slideLayout" Target="../slideLayouts/slideLayout322.xml"/><Relationship Id="rId13" Type="http://schemas.openxmlformats.org/officeDocument/2006/relationships/slideLayout" Target="../slideLayouts/slideLayout323.xml"/><Relationship Id="rId14" Type="http://schemas.openxmlformats.org/officeDocument/2006/relationships/slideLayout" Target="../slideLayouts/slideLayout324.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28.png"/><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slideLayout" Target="../slideLayouts/slideLayout334.xml"/><Relationship Id="rId13" Type="http://schemas.openxmlformats.org/officeDocument/2006/relationships/slideLayout" Target="../slideLayouts/slideLayout335.xml"/><Relationship Id="rId14" Type="http://schemas.openxmlformats.org/officeDocument/2006/relationships/slideLayout" Target="../slideLayouts/slideLayout336.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29.png"/><Relationship Id="rId3" Type="http://schemas.openxmlformats.org/officeDocument/2006/relationships/slideLayout" Target="../slideLayouts/slideLayout337.xml"/><Relationship Id="rId4" Type="http://schemas.openxmlformats.org/officeDocument/2006/relationships/slideLayout" Target="../slideLayouts/slideLayout338.xml"/><Relationship Id="rId5" Type="http://schemas.openxmlformats.org/officeDocument/2006/relationships/slideLayout" Target="../slideLayouts/slideLayout339.xml"/><Relationship Id="rId6" Type="http://schemas.openxmlformats.org/officeDocument/2006/relationships/slideLayout" Target="../slideLayouts/slideLayout340.xml"/><Relationship Id="rId7" Type="http://schemas.openxmlformats.org/officeDocument/2006/relationships/slideLayout" Target="../slideLayouts/slideLayout341.xml"/><Relationship Id="rId8" Type="http://schemas.openxmlformats.org/officeDocument/2006/relationships/slideLayout" Target="../slideLayouts/slideLayout342.xml"/><Relationship Id="rId9" Type="http://schemas.openxmlformats.org/officeDocument/2006/relationships/slideLayout" Target="../slideLayouts/slideLayout343.xml"/><Relationship Id="rId10" Type="http://schemas.openxmlformats.org/officeDocument/2006/relationships/slideLayout" Target="../slideLayouts/slideLayout344.xml"/><Relationship Id="rId11" Type="http://schemas.openxmlformats.org/officeDocument/2006/relationships/slideLayout" Target="../slideLayouts/slideLayout345.xml"/><Relationship Id="rId12" Type="http://schemas.openxmlformats.org/officeDocument/2006/relationships/slideLayout" Target="../slideLayouts/slideLayout346.xml"/><Relationship Id="rId13" Type="http://schemas.openxmlformats.org/officeDocument/2006/relationships/slideLayout" Target="../slideLayouts/slideLayout347.xml"/><Relationship Id="rId14" Type="http://schemas.openxmlformats.org/officeDocument/2006/relationships/slideLayout" Target="../slideLayouts/slideLayout348.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30.png"/><Relationship Id="rId3" Type="http://schemas.openxmlformats.org/officeDocument/2006/relationships/slideLayout" Target="../slideLayouts/slideLayout349.xml"/><Relationship Id="rId4" Type="http://schemas.openxmlformats.org/officeDocument/2006/relationships/slideLayout" Target="../slideLayouts/slideLayout350.xml"/><Relationship Id="rId5" Type="http://schemas.openxmlformats.org/officeDocument/2006/relationships/slideLayout" Target="../slideLayouts/slideLayout351.xml"/><Relationship Id="rId6" Type="http://schemas.openxmlformats.org/officeDocument/2006/relationships/slideLayout" Target="../slideLayouts/slideLayout352.xml"/><Relationship Id="rId7" Type="http://schemas.openxmlformats.org/officeDocument/2006/relationships/slideLayout" Target="../slideLayouts/slideLayout353.xml"/><Relationship Id="rId8" Type="http://schemas.openxmlformats.org/officeDocument/2006/relationships/slideLayout" Target="../slideLayouts/slideLayout354.xml"/><Relationship Id="rId9" Type="http://schemas.openxmlformats.org/officeDocument/2006/relationships/slideLayout" Target="../slideLayouts/slideLayout355.xml"/><Relationship Id="rId10" Type="http://schemas.openxmlformats.org/officeDocument/2006/relationships/slideLayout" Target="../slideLayouts/slideLayout356.xml"/><Relationship Id="rId11" Type="http://schemas.openxmlformats.org/officeDocument/2006/relationships/slideLayout" Target="../slideLayouts/slideLayout357.xml"/><Relationship Id="rId12" Type="http://schemas.openxmlformats.org/officeDocument/2006/relationships/slideLayout" Target="../slideLayouts/slideLayout358.xml"/><Relationship Id="rId13" Type="http://schemas.openxmlformats.org/officeDocument/2006/relationships/slideLayout" Target="../slideLayouts/slideLayout359.xml"/><Relationship Id="rId14" Type="http://schemas.openxmlformats.org/officeDocument/2006/relationships/slideLayout" Target="../slideLayouts/slideLayout36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slideLayout" Target="../slideLayouts/slideLayout366.xml"/><Relationship Id="rId8" Type="http://schemas.openxmlformats.org/officeDocument/2006/relationships/slideLayout" Target="../slideLayouts/slideLayout367.xml"/><Relationship Id="rId9" Type="http://schemas.openxmlformats.org/officeDocument/2006/relationships/slideLayout" Target="../slideLayouts/slideLayout368.xml"/><Relationship Id="rId10" Type="http://schemas.openxmlformats.org/officeDocument/2006/relationships/slideLayout" Target="../slideLayouts/slideLayout369.xml"/><Relationship Id="rId11" Type="http://schemas.openxmlformats.org/officeDocument/2006/relationships/slideLayout" Target="../slideLayouts/slideLayout370.xml"/><Relationship Id="rId12" Type="http://schemas.openxmlformats.org/officeDocument/2006/relationships/slideLayout" Target="../slideLayouts/slideLayout371.xml"/><Relationship Id="rId13" Type="http://schemas.openxmlformats.org/officeDocument/2006/relationships/slideLayout" Target="../slideLayouts/slideLayout372.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image" Target="../media/image31.png"/><Relationship Id="rId3" Type="http://schemas.openxmlformats.org/officeDocument/2006/relationships/slideLayout" Target="../slideLayouts/slideLayout373.xml"/><Relationship Id="rId4" Type="http://schemas.openxmlformats.org/officeDocument/2006/relationships/slideLayout" Target="../slideLayouts/slideLayout374.xml"/><Relationship Id="rId5" Type="http://schemas.openxmlformats.org/officeDocument/2006/relationships/slideLayout" Target="../slideLayouts/slideLayout375.xml"/><Relationship Id="rId6" Type="http://schemas.openxmlformats.org/officeDocument/2006/relationships/slideLayout" Target="../slideLayouts/slideLayout376.xml"/><Relationship Id="rId7" Type="http://schemas.openxmlformats.org/officeDocument/2006/relationships/slideLayout" Target="../slideLayouts/slideLayout377.xml"/><Relationship Id="rId8" Type="http://schemas.openxmlformats.org/officeDocument/2006/relationships/slideLayout" Target="../slideLayouts/slideLayout378.xml"/><Relationship Id="rId9" Type="http://schemas.openxmlformats.org/officeDocument/2006/relationships/slideLayout" Target="../slideLayouts/slideLayout379.xml"/><Relationship Id="rId10" Type="http://schemas.openxmlformats.org/officeDocument/2006/relationships/slideLayout" Target="../slideLayouts/slideLayout380.xml"/><Relationship Id="rId11" Type="http://schemas.openxmlformats.org/officeDocument/2006/relationships/slideLayout" Target="../slideLayouts/slideLayout381.xml"/><Relationship Id="rId12" Type="http://schemas.openxmlformats.org/officeDocument/2006/relationships/slideLayout" Target="../slideLayouts/slideLayout382.xml"/><Relationship Id="rId13" Type="http://schemas.openxmlformats.org/officeDocument/2006/relationships/slideLayout" Target="../slideLayouts/slideLayout383.xml"/><Relationship Id="rId14" Type="http://schemas.openxmlformats.org/officeDocument/2006/relationships/slideLayout" Target="../slideLayouts/slideLayout384.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image" Target="../media/image32.png"/><Relationship Id="rId3" Type="http://schemas.openxmlformats.org/officeDocument/2006/relationships/slideLayout" Target="../slideLayouts/slideLayout385.xml"/><Relationship Id="rId4" Type="http://schemas.openxmlformats.org/officeDocument/2006/relationships/slideLayout" Target="../slideLayouts/slideLayout386.xml"/><Relationship Id="rId5" Type="http://schemas.openxmlformats.org/officeDocument/2006/relationships/slideLayout" Target="../slideLayouts/slideLayout387.xml"/><Relationship Id="rId6" Type="http://schemas.openxmlformats.org/officeDocument/2006/relationships/slideLayout" Target="../slideLayouts/slideLayout388.xml"/><Relationship Id="rId7" Type="http://schemas.openxmlformats.org/officeDocument/2006/relationships/slideLayout" Target="../slideLayouts/slideLayout389.xml"/><Relationship Id="rId8" Type="http://schemas.openxmlformats.org/officeDocument/2006/relationships/slideLayout" Target="../slideLayouts/slideLayout390.xml"/><Relationship Id="rId9" Type="http://schemas.openxmlformats.org/officeDocument/2006/relationships/slideLayout" Target="../slideLayouts/slideLayout391.xml"/><Relationship Id="rId10" Type="http://schemas.openxmlformats.org/officeDocument/2006/relationships/slideLayout" Target="../slideLayouts/slideLayout392.xml"/><Relationship Id="rId11" Type="http://schemas.openxmlformats.org/officeDocument/2006/relationships/slideLayout" Target="../slideLayouts/slideLayout393.xml"/><Relationship Id="rId12" Type="http://schemas.openxmlformats.org/officeDocument/2006/relationships/slideLayout" Target="../slideLayouts/slideLayout394.xml"/><Relationship Id="rId13" Type="http://schemas.openxmlformats.org/officeDocument/2006/relationships/slideLayout" Target="../slideLayouts/slideLayout395.xml"/><Relationship Id="rId14" Type="http://schemas.openxmlformats.org/officeDocument/2006/relationships/slideLayout" Target="../slideLayouts/slideLayout396.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image" Target="../media/image33.png"/><Relationship Id="rId3" Type="http://schemas.openxmlformats.org/officeDocument/2006/relationships/slideLayout" Target="../slideLayouts/slideLayout397.xml"/><Relationship Id="rId4" Type="http://schemas.openxmlformats.org/officeDocument/2006/relationships/slideLayout" Target="../slideLayouts/slideLayout398.xml"/><Relationship Id="rId5" Type="http://schemas.openxmlformats.org/officeDocument/2006/relationships/slideLayout" Target="../slideLayouts/slideLayout399.xml"/><Relationship Id="rId6" Type="http://schemas.openxmlformats.org/officeDocument/2006/relationships/slideLayout" Target="../slideLayouts/slideLayout400.xml"/><Relationship Id="rId7" Type="http://schemas.openxmlformats.org/officeDocument/2006/relationships/slideLayout" Target="../slideLayouts/slideLayout401.xml"/><Relationship Id="rId8" Type="http://schemas.openxmlformats.org/officeDocument/2006/relationships/slideLayout" Target="../slideLayouts/slideLayout402.xml"/><Relationship Id="rId9" Type="http://schemas.openxmlformats.org/officeDocument/2006/relationships/slideLayout" Target="../slideLayouts/slideLayout403.xml"/><Relationship Id="rId10" Type="http://schemas.openxmlformats.org/officeDocument/2006/relationships/slideLayout" Target="../slideLayouts/slideLayout404.xml"/><Relationship Id="rId11" Type="http://schemas.openxmlformats.org/officeDocument/2006/relationships/slideLayout" Target="../slideLayouts/slideLayout405.xml"/><Relationship Id="rId12" Type="http://schemas.openxmlformats.org/officeDocument/2006/relationships/slideLayout" Target="../slideLayouts/slideLayout406.xml"/><Relationship Id="rId13" Type="http://schemas.openxmlformats.org/officeDocument/2006/relationships/slideLayout" Target="../slideLayouts/slideLayout407.xml"/><Relationship Id="rId14" Type="http://schemas.openxmlformats.org/officeDocument/2006/relationships/slideLayout" Target="../slideLayouts/slideLayout408.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image" Target="../media/image34.png"/><Relationship Id="rId3" Type="http://schemas.openxmlformats.org/officeDocument/2006/relationships/slideLayout" Target="../slideLayouts/slideLayout409.xml"/><Relationship Id="rId4" Type="http://schemas.openxmlformats.org/officeDocument/2006/relationships/slideLayout" Target="../slideLayouts/slideLayout410.xml"/><Relationship Id="rId5" Type="http://schemas.openxmlformats.org/officeDocument/2006/relationships/slideLayout" Target="../slideLayouts/slideLayout411.xml"/><Relationship Id="rId6" Type="http://schemas.openxmlformats.org/officeDocument/2006/relationships/slideLayout" Target="../slideLayouts/slideLayout412.xml"/><Relationship Id="rId7" Type="http://schemas.openxmlformats.org/officeDocument/2006/relationships/slideLayout" Target="../slideLayouts/slideLayout413.xml"/><Relationship Id="rId8" Type="http://schemas.openxmlformats.org/officeDocument/2006/relationships/slideLayout" Target="../slideLayouts/slideLayout414.xml"/><Relationship Id="rId9" Type="http://schemas.openxmlformats.org/officeDocument/2006/relationships/slideLayout" Target="../slideLayouts/slideLayout415.xml"/><Relationship Id="rId10" Type="http://schemas.openxmlformats.org/officeDocument/2006/relationships/slideLayout" Target="../slideLayouts/slideLayout416.xml"/><Relationship Id="rId11" Type="http://schemas.openxmlformats.org/officeDocument/2006/relationships/slideLayout" Target="../slideLayouts/slideLayout417.xml"/><Relationship Id="rId12" Type="http://schemas.openxmlformats.org/officeDocument/2006/relationships/slideLayout" Target="../slideLayouts/slideLayout418.xml"/><Relationship Id="rId13" Type="http://schemas.openxmlformats.org/officeDocument/2006/relationships/slideLayout" Target="../slideLayouts/slideLayout419.xml"/><Relationship Id="rId14" Type="http://schemas.openxmlformats.org/officeDocument/2006/relationships/slideLayout" Target="../slideLayouts/slideLayout420.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image" Target="../media/image35.png"/><Relationship Id="rId3" Type="http://schemas.openxmlformats.org/officeDocument/2006/relationships/slideLayout" Target="../slideLayouts/slideLayout421.xml"/><Relationship Id="rId4" Type="http://schemas.openxmlformats.org/officeDocument/2006/relationships/slideLayout" Target="../slideLayouts/slideLayout422.xml"/><Relationship Id="rId5" Type="http://schemas.openxmlformats.org/officeDocument/2006/relationships/slideLayout" Target="../slideLayouts/slideLayout423.xml"/><Relationship Id="rId6" Type="http://schemas.openxmlformats.org/officeDocument/2006/relationships/slideLayout" Target="../slideLayouts/slideLayout424.xml"/><Relationship Id="rId7" Type="http://schemas.openxmlformats.org/officeDocument/2006/relationships/slideLayout" Target="../slideLayouts/slideLayout425.xml"/><Relationship Id="rId8" Type="http://schemas.openxmlformats.org/officeDocument/2006/relationships/slideLayout" Target="../slideLayouts/slideLayout426.xml"/><Relationship Id="rId9" Type="http://schemas.openxmlformats.org/officeDocument/2006/relationships/slideLayout" Target="../slideLayouts/slideLayout427.xml"/><Relationship Id="rId10" Type="http://schemas.openxmlformats.org/officeDocument/2006/relationships/slideLayout" Target="../slideLayouts/slideLayout428.xml"/><Relationship Id="rId11" Type="http://schemas.openxmlformats.org/officeDocument/2006/relationships/slideLayout" Target="../slideLayouts/slideLayout429.xml"/><Relationship Id="rId12" Type="http://schemas.openxmlformats.org/officeDocument/2006/relationships/slideLayout" Target="../slideLayouts/slideLayout430.xml"/><Relationship Id="rId13" Type="http://schemas.openxmlformats.org/officeDocument/2006/relationships/slideLayout" Target="../slideLayouts/slideLayout431.xml"/><Relationship Id="rId14" Type="http://schemas.openxmlformats.org/officeDocument/2006/relationships/slideLayout" Target="../slideLayouts/slideLayout432.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image" Target="../media/image36.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slideLayout" Target="../slideLayouts/slideLayout433.xml"/><Relationship Id="rId7" Type="http://schemas.openxmlformats.org/officeDocument/2006/relationships/slideLayout" Target="../slideLayouts/slideLayout434.xml"/><Relationship Id="rId8" Type="http://schemas.openxmlformats.org/officeDocument/2006/relationships/slideLayout" Target="../slideLayouts/slideLayout435.xml"/><Relationship Id="rId9" Type="http://schemas.openxmlformats.org/officeDocument/2006/relationships/slideLayout" Target="../slideLayouts/slideLayout436.xml"/><Relationship Id="rId10" Type="http://schemas.openxmlformats.org/officeDocument/2006/relationships/slideLayout" Target="../slideLayouts/slideLayout437.xml"/><Relationship Id="rId11" Type="http://schemas.openxmlformats.org/officeDocument/2006/relationships/slideLayout" Target="../slideLayouts/slideLayout438.xml"/><Relationship Id="rId12" Type="http://schemas.openxmlformats.org/officeDocument/2006/relationships/slideLayout" Target="../slideLayouts/slideLayout439.xml"/><Relationship Id="rId13" Type="http://schemas.openxmlformats.org/officeDocument/2006/relationships/slideLayout" Target="../slideLayouts/slideLayout440.xml"/><Relationship Id="rId14" Type="http://schemas.openxmlformats.org/officeDocument/2006/relationships/slideLayout" Target="../slideLayouts/slideLayout441.xml"/><Relationship Id="rId15" Type="http://schemas.openxmlformats.org/officeDocument/2006/relationships/slideLayout" Target="../slideLayouts/slideLayout442.xml"/><Relationship Id="rId16" Type="http://schemas.openxmlformats.org/officeDocument/2006/relationships/slideLayout" Target="../slideLayouts/slideLayout443.xml"/><Relationship Id="rId17" Type="http://schemas.openxmlformats.org/officeDocument/2006/relationships/slideLayout" Target="../slideLayouts/slideLayout444.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image" Target="../media/image37.png"/><Relationship Id="rId3" Type="http://schemas.openxmlformats.org/officeDocument/2006/relationships/slideLayout" Target="../slideLayouts/slideLayout445.xml"/><Relationship Id="rId4" Type="http://schemas.openxmlformats.org/officeDocument/2006/relationships/slideLayout" Target="../slideLayouts/slideLayout446.xml"/><Relationship Id="rId5" Type="http://schemas.openxmlformats.org/officeDocument/2006/relationships/slideLayout" Target="../slideLayouts/slideLayout447.xml"/><Relationship Id="rId6" Type="http://schemas.openxmlformats.org/officeDocument/2006/relationships/slideLayout" Target="../slideLayouts/slideLayout448.xml"/><Relationship Id="rId7" Type="http://schemas.openxmlformats.org/officeDocument/2006/relationships/slideLayout" Target="../slideLayouts/slideLayout449.xml"/><Relationship Id="rId8" Type="http://schemas.openxmlformats.org/officeDocument/2006/relationships/slideLayout" Target="../slideLayouts/slideLayout450.xml"/><Relationship Id="rId9" Type="http://schemas.openxmlformats.org/officeDocument/2006/relationships/slideLayout" Target="../slideLayouts/slideLayout451.xml"/><Relationship Id="rId10" Type="http://schemas.openxmlformats.org/officeDocument/2006/relationships/slideLayout" Target="../slideLayouts/slideLayout452.xml"/><Relationship Id="rId11" Type="http://schemas.openxmlformats.org/officeDocument/2006/relationships/slideLayout" Target="../slideLayouts/slideLayout453.xml"/><Relationship Id="rId12" Type="http://schemas.openxmlformats.org/officeDocument/2006/relationships/slideLayout" Target="../slideLayouts/slideLayout454.xml"/><Relationship Id="rId13" Type="http://schemas.openxmlformats.org/officeDocument/2006/relationships/slideLayout" Target="../slideLayouts/slideLayout455.xml"/><Relationship Id="rId14" Type="http://schemas.openxmlformats.org/officeDocument/2006/relationships/slideLayout" Target="../slideLayouts/slideLayout456.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image" Target="../media/image38.png"/><Relationship Id="rId3" Type="http://schemas.openxmlformats.org/officeDocument/2006/relationships/slideLayout" Target="../slideLayouts/slideLayout457.xml"/><Relationship Id="rId4" Type="http://schemas.openxmlformats.org/officeDocument/2006/relationships/slideLayout" Target="../slideLayouts/slideLayout458.xml"/><Relationship Id="rId5" Type="http://schemas.openxmlformats.org/officeDocument/2006/relationships/slideLayout" Target="../slideLayouts/slideLayout459.xml"/><Relationship Id="rId6" Type="http://schemas.openxmlformats.org/officeDocument/2006/relationships/slideLayout" Target="../slideLayouts/slideLayout460.xml"/><Relationship Id="rId7" Type="http://schemas.openxmlformats.org/officeDocument/2006/relationships/slideLayout" Target="../slideLayouts/slideLayout461.xml"/><Relationship Id="rId8" Type="http://schemas.openxmlformats.org/officeDocument/2006/relationships/slideLayout" Target="../slideLayouts/slideLayout462.xml"/><Relationship Id="rId9" Type="http://schemas.openxmlformats.org/officeDocument/2006/relationships/slideLayout" Target="../slideLayouts/slideLayout463.xml"/><Relationship Id="rId10" Type="http://schemas.openxmlformats.org/officeDocument/2006/relationships/slideLayout" Target="../slideLayouts/slideLayout464.xml"/><Relationship Id="rId11" Type="http://schemas.openxmlformats.org/officeDocument/2006/relationships/slideLayout" Target="../slideLayouts/slideLayout465.xml"/><Relationship Id="rId12" Type="http://schemas.openxmlformats.org/officeDocument/2006/relationships/slideLayout" Target="../slideLayouts/slideLayout466.xml"/><Relationship Id="rId13" Type="http://schemas.openxmlformats.org/officeDocument/2006/relationships/slideLayout" Target="../slideLayouts/slideLayout467.xml"/><Relationship Id="rId14" Type="http://schemas.openxmlformats.org/officeDocument/2006/relationships/slideLayout" Target="../slideLayouts/slideLayout468.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slideLayout" Target="../slideLayouts/slideLayout469.xml"/><Relationship Id="rId3" Type="http://schemas.openxmlformats.org/officeDocument/2006/relationships/slideLayout" Target="../slideLayouts/slideLayout470.xml"/><Relationship Id="rId4" Type="http://schemas.openxmlformats.org/officeDocument/2006/relationships/slideLayout" Target="../slideLayouts/slideLayout471.xml"/><Relationship Id="rId5" Type="http://schemas.openxmlformats.org/officeDocument/2006/relationships/slideLayout" Target="../slideLayouts/slideLayout472.xml"/><Relationship Id="rId6" Type="http://schemas.openxmlformats.org/officeDocument/2006/relationships/slideLayout" Target="../slideLayouts/slideLayout473.xml"/><Relationship Id="rId7" Type="http://schemas.openxmlformats.org/officeDocument/2006/relationships/slideLayout" Target="../slideLayouts/slideLayout474.xml"/><Relationship Id="rId8" Type="http://schemas.openxmlformats.org/officeDocument/2006/relationships/slideLayout" Target="../slideLayouts/slideLayout475.xml"/><Relationship Id="rId9" Type="http://schemas.openxmlformats.org/officeDocument/2006/relationships/slideLayout" Target="../slideLayouts/slideLayout476.xml"/><Relationship Id="rId10" Type="http://schemas.openxmlformats.org/officeDocument/2006/relationships/slideLayout" Target="../slideLayouts/slideLayout477.xml"/><Relationship Id="rId11" Type="http://schemas.openxmlformats.org/officeDocument/2006/relationships/slideLayout" Target="../slideLayouts/slideLayout478.xml"/><Relationship Id="rId12" Type="http://schemas.openxmlformats.org/officeDocument/2006/relationships/slideLayout" Target="../slideLayouts/slideLayout479.xml"/><Relationship Id="rId13" Type="http://schemas.openxmlformats.org/officeDocument/2006/relationships/slideLayout" Target="../slideLayouts/slideLayout48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slideLayout" Target="../slideLayouts/slideLayout481.xml"/><Relationship Id="rId3" Type="http://schemas.openxmlformats.org/officeDocument/2006/relationships/slideLayout" Target="../slideLayouts/slideLayout482.xml"/><Relationship Id="rId4" Type="http://schemas.openxmlformats.org/officeDocument/2006/relationships/slideLayout" Target="../slideLayouts/slideLayout483.xml"/><Relationship Id="rId5" Type="http://schemas.openxmlformats.org/officeDocument/2006/relationships/slideLayout" Target="../slideLayouts/slideLayout484.xml"/><Relationship Id="rId6" Type="http://schemas.openxmlformats.org/officeDocument/2006/relationships/slideLayout" Target="../slideLayouts/slideLayout485.xml"/><Relationship Id="rId7" Type="http://schemas.openxmlformats.org/officeDocument/2006/relationships/slideLayout" Target="../slideLayouts/slideLayout486.xml"/><Relationship Id="rId8" Type="http://schemas.openxmlformats.org/officeDocument/2006/relationships/slideLayout" Target="../slideLayouts/slideLayout487.xml"/><Relationship Id="rId9" Type="http://schemas.openxmlformats.org/officeDocument/2006/relationships/slideLayout" Target="../slideLayouts/slideLayout488.xml"/><Relationship Id="rId10" Type="http://schemas.openxmlformats.org/officeDocument/2006/relationships/slideLayout" Target="../slideLayouts/slideLayout489.xml"/><Relationship Id="rId11" Type="http://schemas.openxmlformats.org/officeDocument/2006/relationships/slideLayout" Target="../slideLayouts/slideLayout490.xml"/><Relationship Id="rId12" Type="http://schemas.openxmlformats.org/officeDocument/2006/relationships/slideLayout" Target="../slideLayouts/slideLayout491.xml"/><Relationship Id="rId13" Type="http://schemas.openxmlformats.org/officeDocument/2006/relationships/slideLayout" Target="../slideLayouts/slideLayout492.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image" Target="../media/image39.png"/><Relationship Id="rId3" Type="http://schemas.openxmlformats.org/officeDocument/2006/relationships/slideLayout" Target="../slideLayouts/slideLayout493.xml"/><Relationship Id="rId4" Type="http://schemas.openxmlformats.org/officeDocument/2006/relationships/slideLayout" Target="../slideLayouts/slideLayout494.xml"/><Relationship Id="rId5" Type="http://schemas.openxmlformats.org/officeDocument/2006/relationships/slideLayout" Target="../slideLayouts/slideLayout495.xml"/><Relationship Id="rId6" Type="http://schemas.openxmlformats.org/officeDocument/2006/relationships/slideLayout" Target="../slideLayouts/slideLayout496.xml"/><Relationship Id="rId7" Type="http://schemas.openxmlformats.org/officeDocument/2006/relationships/slideLayout" Target="../slideLayouts/slideLayout497.xml"/><Relationship Id="rId8" Type="http://schemas.openxmlformats.org/officeDocument/2006/relationships/slideLayout" Target="../slideLayouts/slideLayout498.xml"/><Relationship Id="rId9" Type="http://schemas.openxmlformats.org/officeDocument/2006/relationships/slideLayout" Target="../slideLayouts/slideLayout499.xml"/><Relationship Id="rId10" Type="http://schemas.openxmlformats.org/officeDocument/2006/relationships/slideLayout" Target="../slideLayouts/slideLayout500.xml"/><Relationship Id="rId11" Type="http://schemas.openxmlformats.org/officeDocument/2006/relationships/slideLayout" Target="../slideLayouts/slideLayout501.xml"/><Relationship Id="rId12" Type="http://schemas.openxmlformats.org/officeDocument/2006/relationships/slideLayout" Target="../slideLayouts/slideLayout502.xml"/><Relationship Id="rId13" Type="http://schemas.openxmlformats.org/officeDocument/2006/relationships/slideLayout" Target="../slideLayouts/slideLayout503.xml"/><Relationship Id="rId14" Type="http://schemas.openxmlformats.org/officeDocument/2006/relationships/slideLayout" Target="../slideLayouts/slideLayout50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8.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9.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Google Shape;9;p2" descr=""/>
          <p:cNvPicPr/>
          <p:nvPr/>
        </p:nvPicPr>
        <p:blipFill>
          <a:blip r:embed="rId2">
            <a:alphaModFix amt="70000"/>
          </a:blip>
          <a:stretch/>
        </p:blipFill>
        <p:spPr>
          <a:xfrm>
            <a:off x="0" y="0"/>
            <a:ext cx="9143280" cy="5142960"/>
          </a:xfrm>
          <a:prstGeom prst="rect">
            <a:avLst/>
          </a:prstGeom>
          <a:ln w="0">
            <a:noFill/>
          </a:ln>
        </p:spPr>
      </p:pic>
      <p:grpSp>
        <p:nvGrpSpPr>
          <p:cNvPr id="1" name="Group 1"/>
          <p:cNvGrpSpPr/>
          <p:nvPr/>
        </p:nvGrpSpPr>
        <p:grpSpPr>
          <a:xfrm>
            <a:off x="-1119960" y="-1056960"/>
            <a:ext cx="10084320" cy="7350840"/>
            <a:chOff x="-1119960" y="-1056960"/>
            <a:chExt cx="10084320" cy="7350840"/>
          </a:xfrm>
        </p:grpSpPr>
        <p:grpSp>
          <p:nvGrpSpPr>
            <p:cNvPr id="2" name="Group 2"/>
            <p:cNvGrpSpPr/>
            <p:nvPr/>
          </p:nvGrpSpPr>
          <p:grpSpPr>
            <a:xfrm>
              <a:off x="8212680" y="157320"/>
              <a:ext cx="751680" cy="4827960"/>
              <a:chOff x="8212680" y="157320"/>
              <a:chExt cx="751680" cy="4827960"/>
            </a:xfrm>
          </p:grpSpPr>
          <p:sp>
            <p:nvSpPr>
              <p:cNvPr id="3" name="CustomShape 3"/>
              <p:cNvSpPr/>
              <p:nvPr/>
            </p:nvSpPr>
            <p:spPr>
              <a:xfrm rot="5400000">
                <a:off x="6402600" y="2229120"/>
                <a:ext cx="4393440" cy="24948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4" name="CustomShape 4"/>
              <p:cNvSpPr/>
              <p:nvPr/>
            </p:nvSpPr>
            <p:spPr>
              <a:xfrm rot="5400000">
                <a:off x="6392160" y="2249640"/>
                <a:ext cx="4428000" cy="28260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5" name="CustomShape 5"/>
              <p:cNvSpPr/>
              <p:nvPr/>
            </p:nvSpPr>
            <p:spPr>
              <a:xfrm rot="5400000">
                <a:off x="6373080" y="2259000"/>
                <a:ext cx="4462560" cy="33732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6" name="CustomShape 6"/>
              <p:cNvSpPr/>
              <p:nvPr/>
            </p:nvSpPr>
            <p:spPr>
              <a:xfrm rot="5400000">
                <a:off x="6352200" y="2265480"/>
                <a:ext cx="4497120" cy="3988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7" name="CustomShape 7"/>
              <p:cNvSpPr/>
              <p:nvPr/>
            </p:nvSpPr>
            <p:spPr>
              <a:xfrm rot="5400000">
                <a:off x="6330240" y="2270160"/>
                <a:ext cx="4532040" cy="46332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8" name="CustomShape 8"/>
              <p:cNvSpPr/>
              <p:nvPr/>
            </p:nvSpPr>
            <p:spPr>
              <a:xfrm rot="5400000">
                <a:off x="6308280" y="2274120"/>
                <a:ext cx="4566600" cy="52920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9" name="CustomShape 9"/>
              <p:cNvSpPr/>
              <p:nvPr/>
            </p:nvSpPr>
            <p:spPr>
              <a:xfrm rot="5400000">
                <a:off x="6286320" y="2277720"/>
                <a:ext cx="4601520" cy="59580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0" name="CustomShape 10"/>
              <p:cNvSpPr/>
              <p:nvPr/>
            </p:nvSpPr>
            <p:spPr>
              <a:xfrm rot="5400000">
                <a:off x="6264360" y="2281320"/>
                <a:ext cx="4636440" cy="66312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1" name="CustomShape 11"/>
              <p:cNvSpPr/>
              <p:nvPr/>
            </p:nvSpPr>
            <p:spPr>
              <a:xfrm rot="5400000">
                <a:off x="6252840" y="2273760"/>
                <a:ext cx="4671000" cy="75168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nvGrpSpPr>
            <p:cNvPr id="12" name="Group 12"/>
            <p:cNvGrpSpPr/>
            <p:nvPr/>
          </p:nvGrpSpPr>
          <p:grpSpPr>
            <a:xfrm>
              <a:off x="-1119960" y="3973680"/>
              <a:ext cx="2320920" cy="2320200"/>
              <a:chOff x="-1119960" y="3973680"/>
              <a:chExt cx="2320920" cy="2320200"/>
            </a:xfrm>
          </p:grpSpPr>
          <p:sp>
            <p:nvSpPr>
              <p:cNvPr id="13" name="CustomShape 13"/>
              <p:cNvSpPr/>
              <p:nvPr/>
            </p:nvSpPr>
            <p:spPr>
              <a:xfrm>
                <a:off x="33480" y="3973680"/>
                <a:ext cx="14400" cy="765360"/>
              </a:xfrm>
              <a:custGeom>
                <a:avLst/>
                <a:gdLst/>
                <a:ahLst/>
                <a:rect l="l" t="t" r="r" b="b"/>
                <a:pathLst>
                  <a:path w="411" h="20712">
                    <a:moveTo>
                      <a:pt x="1" y="1"/>
                    </a:moveTo>
                    <a:lnTo>
                      <a:pt x="1" y="20712"/>
                    </a:lnTo>
                    <a:lnTo>
                      <a:pt x="410" y="20712"/>
                    </a:lnTo>
                    <a:lnTo>
                      <a:pt x="410" y="1"/>
                    </a:lnTo>
                    <a:close/>
                  </a:path>
                </a:pathLst>
              </a:custGeom>
              <a:solidFill>
                <a:srgbClr val="61749c"/>
              </a:solidFill>
              <a:ln w="0">
                <a:noFill/>
              </a:ln>
            </p:spPr>
            <p:style>
              <a:lnRef idx="0"/>
              <a:fillRef idx="0"/>
              <a:effectRef idx="0"/>
              <a:fontRef idx="minor"/>
            </p:style>
          </p:sp>
          <p:sp>
            <p:nvSpPr>
              <p:cNvPr id="14" name="CustomShape 14"/>
              <p:cNvSpPr/>
              <p:nvPr/>
            </p:nvSpPr>
            <p:spPr>
              <a:xfrm>
                <a:off x="80640" y="3981240"/>
                <a:ext cx="105120" cy="761760"/>
              </a:xfrm>
              <a:custGeom>
                <a:avLst/>
                <a:gdLst/>
                <a:ahLst/>
                <a:rect l="l" t="t" r="r" b="b"/>
                <a:pathLst>
                  <a:path w="2858" h="20616">
                    <a:moveTo>
                      <a:pt x="2449" y="1"/>
                    </a:moveTo>
                    <a:lnTo>
                      <a:pt x="1" y="20566"/>
                    </a:lnTo>
                    <a:lnTo>
                      <a:pt x="409" y="20616"/>
                    </a:lnTo>
                    <a:lnTo>
                      <a:pt x="2857" y="50"/>
                    </a:lnTo>
                    <a:lnTo>
                      <a:pt x="2449" y="1"/>
                    </a:lnTo>
                    <a:close/>
                  </a:path>
                </a:pathLst>
              </a:custGeom>
              <a:solidFill>
                <a:srgbClr val="61749c"/>
              </a:solidFill>
              <a:ln w="0">
                <a:noFill/>
              </a:ln>
            </p:spPr>
            <p:style>
              <a:lnRef idx="0"/>
              <a:fillRef idx="0"/>
              <a:effectRef idx="0"/>
              <a:fontRef idx="minor"/>
            </p:style>
          </p:sp>
          <p:sp>
            <p:nvSpPr>
              <p:cNvPr id="15" name="CustomShape 15"/>
              <p:cNvSpPr/>
              <p:nvPr/>
            </p:nvSpPr>
            <p:spPr>
              <a:xfrm>
                <a:off x="126360" y="4004280"/>
                <a:ext cx="193680" cy="747360"/>
              </a:xfrm>
              <a:custGeom>
                <a:avLst/>
                <a:gdLst/>
                <a:ahLst/>
                <a:rect l="l" t="t" r="r" b="b"/>
                <a:pathLst>
                  <a:path w="5255" h="20231">
                    <a:moveTo>
                      <a:pt x="4855" y="1"/>
                    </a:moveTo>
                    <a:lnTo>
                      <a:pt x="0" y="20134"/>
                    </a:lnTo>
                    <a:lnTo>
                      <a:pt x="399" y="20230"/>
                    </a:lnTo>
                    <a:lnTo>
                      <a:pt x="5255" y="97"/>
                    </a:lnTo>
                    <a:lnTo>
                      <a:pt x="4855" y="1"/>
                    </a:lnTo>
                    <a:close/>
                  </a:path>
                </a:pathLst>
              </a:custGeom>
              <a:solidFill>
                <a:srgbClr val="61749c"/>
              </a:solidFill>
              <a:ln w="0">
                <a:noFill/>
              </a:ln>
            </p:spPr>
            <p:style>
              <a:lnRef idx="0"/>
              <a:fillRef idx="0"/>
              <a:effectRef idx="0"/>
              <a:fontRef idx="minor"/>
            </p:style>
          </p:sp>
          <p:sp>
            <p:nvSpPr>
              <p:cNvPr id="16" name="CustomShape 16"/>
              <p:cNvSpPr/>
              <p:nvPr/>
            </p:nvSpPr>
            <p:spPr>
              <a:xfrm>
                <a:off x="171360" y="4043520"/>
                <a:ext cx="280080" cy="722880"/>
              </a:xfrm>
              <a:custGeom>
                <a:avLst/>
                <a:gdLst/>
                <a:ahLst/>
                <a:rect l="l" t="t" r="r" b="b"/>
                <a:pathLst>
                  <a:path w="7588" h="19562">
                    <a:moveTo>
                      <a:pt x="7202" y="1"/>
                    </a:moveTo>
                    <a:lnTo>
                      <a:pt x="0" y="19417"/>
                    </a:lnTo>
                    <a:lnTo>
                      <a:pt x="384" y="19561"/>
                    </a:lnTo>
                    <a:lnTo>
                      <a:pt x="7588" y="143"/>
                    </a:lnTo>
                    <a:lnTo>
                      <a:pt x="7202" y="1"/>
                    </a:lnTo>
                    <a:close/>
                  </a:path>
                </a:pathLst>
              </a:custGeom>
              <a:solidFill>
                <a:srgbClr val="61749c"/>
              </a:solidFill>
              <a:ln w="0">
                <a:noFill/>
              </a:ln>
            </p:spPr>
            <p:style>
              <a:lnRef idx="0"/>
              <a:fillRef idx="0"/>
              <a:effectRef idx="0"/>
              <a:fontRef idx="minor"/>
            </p:style>
          </p:sp>
          <p:sp>
            <p:nvSpPr>
              <p:cNvPr id="17" name="CustomShape 17"/>
              <p:cNvSpPr/>
              <p:nvPr/>
            </p:nvSpPr>
            <p:spPr>
              <a:xfrm>
                <a:off x="214560" y="4098240"/>
                <a:ext cx="361800" cy="687960"/>
              </a:xfrm>
              <a:custGeom>
                <a:avLst/>
                <a:gdLst/>
                <a:ahLst/>
                <a:rect l="l" t="t" r="r" b="b"/>
                <a:pathLst>
                  <a:path w="9807" h="18623">
                    <a:moveTo>
                      <a:pt x="9442" y="1"/>
                    </a:moveTo>
                    <a:lnTo>
                      <a:pt x="0" y="18435"/>
                    </a:lnTo>
                    <a:lnTo>
                      <a:pt x="365" y="18622"/>
                    </a:lnTo>
                    <a:lnTo>
                      <a:pt x="9807" y="188"/>
                    </a:lnTo>
                    <a:lnTo>
                      <a:pt x="9442" y="1"/>
                    </a:lnTo>
                    <a:close/>
                  </a:path>
                </a:pathLst>
              </a:custGeom>
              <a:solidFill>
                <a:srgbClr val="61749c"/>
              </a:solidFill>
              <a:ln w="0">
                <a:noFill/>
              </a:ln>
            </p:spPr>
            <p:style>
              <a:lnRef idx="0"/>
              <a:fillRef idx="0"/>
              <a:effectRef idx="0"/>
              <a:fontRef idx="minor"/>
            </p:style>
          </p:sp>
          <p:sp>
            <p:nvSpPr>
              <p:cNvPr id="18" name="CustomShape 18"/>
              <p:cNvSpPr/>
              <p:nvPr/>
            </p:nvSpPr>
            <p:spPr>
              <a:xfrm>
                <a:off x="254880" y="4166640"/>
                <a:ext cx="439200" cy="643680"/>
              </a:xfrm>
              <a:custGeom>
                <a:avLst/>
                <a:gdLst/>
                <a:ahLst/>
                <a:rect l="l" t="t" r="r" b="b"/>
                <a:pathLst>
                  <a:path w="11891" h="17422">
                    <a:moveTo>
                      <a:pt x="11550" y="0"/>
                    </a:moveTo>
                    <a:lnTo>
                      <a:pt x="1" y="17193"/>
                    </a:lnTo>
                    <a:lnTo>
                      <a:pt x="342" y="17422"/>
                    </a:lnTo>
                    <a:lnTo>
                      <a:pt x="11891" y="229"/>
                    </a:lnTo>
                    <a:lnTo>
                      <a:pt x="11550" y="0"/>
                    </a:lnTo>
                    <a:close/>
                  </a:path>
                </a:pathLst>
              </a:custGeom>
              <a:solidFill>
                <a:srgbClr val="61749c"/>
              </a:solidFill>
              <a:ln w="0">
                <a:noFill/>
              </a:ln>
            </p:spPr>
            <p:style>
              <a:lnRef idx="0"/>
              <a:fillRef idx="0"/>
              <a:effectRef idx="0"/>
              <a:fontRef idx="minor"/>
            </p:style>
          </p:sp>
          <p:sp>
            <p:nvSpPr>
              <p:cNvPr id="19" name="CustomShape 19"/>
              <p:cNvSpPr/>
              <p:nvPr/>
            </p:nvSpPr>
            <p:spPr>
              <a:xfrm>
                <a:off x="292680" y="4248720"/>
                <a:ext cx="509760" cy="590400"/>
              </a:xfrm>
              <a:custGeom>
                <a:avLst/>
                <a:gdLst/>
                <a:ahLst/>
                <a:rect l="l" t="t" r="r" b="b"/>
                <a:pathLst>
                  <a:path w="13802" h="15984">
                    <a:moveTo>
                      <a:pt x="13491" y="1"/>
                    </a:moveTo>
                    <a:lnTo>
                      <a:pt x="1" y="15716"/>
                    </a:lnTo>
                    <a:lnTo>
                      <a:pt x="313" y="15984"/>
                    </a:lnTo>
                    <a:lnTo>
                      <a:pt x="13801" y="268"/>
                    </a:lnTo>
                    <a:lnTo>
                      <a:pt x="13491" y="1"/>
                    </a:lnTo>
                    <a:close/>
                  </a:path>
                </a:pathLst>
              </a:custGeom>
              <a:solidFill>
                <a:srgbClr val="61749c"/>
              </a:solidFill>
              <a:ln w="0">
                <a:noFill/>
              </a:ln>
            </p:spPr>
            <p:style>
              <a:lnRef idx="0"/>
              <a:fillRef idx="0"/>
              <a:effectRef idx="0"/>
              <a:fontRef idx="minor"/>
            </p:style>
          </p:sp>
          <p:sp>
            <p:nvSpPr>
              <p:cNvPr id="20" name="CustomShape 20"/>
              <p:cNvSpPr/>
              <p:nvPr/>
            </p:nvSpPr>
            <p:spPr>
              <a:xfrm>
                <a:off x="326880" y="4343400"/>
                <a:ext cx="573480" cy="528840"/>
              </a:xfrm>
              <a:custGeom>
                <a:avLst/>
                <a:gdLst/>
                <a:ahLst/>
                <a:rect l="l" t="t" r="r" b="b"/>
                <a:pathLst>
                  <a:path w="15526" h="14320">
                    <a:moveTo>
                      <a:pt x="15247" y="1"/>
                    </a:moveTo>
                    <a:lnTo>
                      <a:pt x="0" y="14017"/>
                    </a:lnTo>
                    <a:lnTo>
                      <a:pt x="277" y="14320"/>
                    </a:lnTo>
                    <a:lnTo>
                      <a:pt x="15525" y="303"/>
                    </a:lnTo>
                    <a:lnTo>
                      <a:pt x="15247" y="1"/>
                    </a:lnTo>
                    <a:close/>
                  </a:path>
                </a:pathLst>
              </a:custGeom>
              <a:solidFill>
                <a:srgbClr val="61749c"/>
              </a:solidFill>
              <a:ln w="0">
                <a:noFill/>
              </a:ln>
            </p:spPr>
            <p:style>
              <a:lnRef idx="0"/>
              <a:fillRef idx="0"/>
              <a:effectRef idx="0"/>
              <a:fontRef idx="minor"/>
            </p:style>
          </p:sp>
          <p:sp>
            <p:nvSpPr>
              <p:cNvPr id="21" name="CustomShape 21"/>
              <p:cNvSpPr/>
              <p:nvPr/>
            </p:nvSpPr>
            <p:spPr>
              <a:xfrm>
                <a:off x="357120" y="4449960"/>
                <a:ext cx="629640" cy="459360"/>
              </a:xfrm>
              <a:custGeom>
                <a:avLst/>
                <a:gdLst/>
                <a:ahLst/>
                <a:rect l="l" t="t" r="r" b="b"/>
                <a:pathLst>
                  <a:path w="17043" h="12443">
                    <a:moveTo>
                      <a:pt x="16803" y="1"/>
                    </a:moveTo>
                    <a:lnTo>
                      <a:pt x="0" y="12110"/>
                    </a:lnTo>
                    <a:lnTo>
                      <a:pt x="240" y="12443"/>
                    </a:lnTo>
                    <a:lnTo>
                      <a:pt x="17043" y="334"/>
                    </a:lnTo>
                    <a:lnTo>
                      <a:pt x="16803" y="1"/>
                    </a:lnTo>
                    <a:close/>
                  </a:path>
                </a:pathLst>
              </a:custGeom>
              <a:solidFill>
                <a:srgbClr val="61749c"/>
              </a:solidFill>
              <a:ln w="0">
                <a:noFill/>
              </a:ln>
            </p:spPr>
            <p:style>
              <a:lnRef idx="0"/>
              <a:fillRef idx="0"/>
              <a:effectRef idx="0"/>
              <a:fontRef idx="minor"/>
            </p:style>
          </p:sp>
          <p:sp>
            <p:nvSpPr>
              <p:cNvPr id="22" name="CustomShape 22"/>
              <p:cNvSpPr/>
              <p:nvPr/>
            </p:nvSpPr>
            <p:spPr>
              <a:xfrm>
                <a:off x="383040" y="4564440"/>
                <a:ext cx="676440" cy="384120"/>
              </a:xfrm>
              <a:custGeom>
                <a:avLst/>
                <a:gdLst/>
                <a:ahLst/>
                <a:rect l="l" t="t" r="r" b="b"/>
                <a:pathLst>
                  <a:path w="18311" h="10408">
                    <a:moveTo>
                      <a:pt x="18110" y="0"/>
                    </a:moveTo>
                    <a:lnTo>
                      <a:pt x="1" y="10049"/>
                    </a:lnTo>
                    <a:lnTo>
                      <a:pt x="199" y="10407"/>
                    </a:lnTo>
                    <a:lnTo>
                      <a:pt x="18310" y="360"/>
                    </a:lnTo>
                    <a:lnTo>
                      <a:pt x="18110" y="0"/>
                    </a:lnTo>
                    <a:close/>
                  </a:path>
                </a:pathLst>
              </a:custGeom>
              <a:solidFill>
                <a:srgbClr val="61749c"/>
              </a:solidFill>
              <a:ln w="0">
                <a:noFill/>
              </a:ln>
            </p:spPr>
            <p:style>
              <a:lnRef idx="0"/>
              <a:fillRef idx="0"/>
              <a:effectRef idx="0"/>
              <a:fontRef idx="minor"/>
            </p:style>
          </p:sp>
          <p:sp>
            <p:nvSpPr>
              <p:cNvPr id="23" name="CustomShape 23"/>
              <p:cNvSpPr/>
              <p:nvPr/>
            </p:nvSpPr>
            <p:spPr>
              <a:xfrm>
                <a:off x="403920" y="4687920"/>
                <a:ext cx="714240" cy="302760"/>
              </a:xfrm>
              <a:custGeom>
                <a:avLst/>
                <a:gdLst/>
                <a:ahLst/>
                <a:rect l="l" t="t" r="r" b="b"/>
                <a:pathLst>
                  <a:path w="19329" h="8209">
                    <a:moveTo>
                      <a:pt x="19174" y="0"/>
                    </a:moveTo>
                    <a:lnTo>
                      <a:pt x="0" y="7829"/>
                    </a:lnTo>
                    <a:lnTo>
                      <a:pt x="155" y="8209"/>
                    </a:lnTo>
                    <a:lnTo>
                      <a:pt x="19329" y="381"/>
                    </a:lnTo>
                    <a:lnTo>
                      <a:pt x="19174" y="0"/>
                    </a:lnTo>
                    <a:close/>
                  </a:path>
                </a:pathLst>
              </a:custGeom>
              <a:solidFill>
                <a:srgbClr val="61749c"/>
              </a:solidFill>
              <a:ln w="0">
                <a:noFill/>
              </a:ln>
            </p:spPr>
            <p:style>
              <a:lnRef idx="0"/>
              <a:fillRef idx="0"/>
              <a:effectRef idx="0"/>
              <a:fontRef idx="minor"/>
            </p:style>
          </p:sp>
          <p:sp>
            <p:nvSpPr>
              <p:cNvPr id="24" name="CustomShape 24"/>
              <p:cNvSpPr/>
              <p:nvPr/>
            </p:nvSpPr>
            <p:spPr>
              <a:xfrm>
                <a:off x="419760" y="4817880"/>
                <a:ext cx="741600" cy="218160"/>
              </a:xfrm>
              <a:custGeom>
                <a:avLst/>
                <a:gdLst/>
                <a:ahLst/>
                <a:rect l="l" t="t" r="r" b="b"/>
                <a:pathLst>
                  <a:path w="20072" h="5917">
                    <a:moveTo>
                      <a:pt x="19962" y="1"/>
                    </a:moveTo>
                    <a:lnTo>
                      <a:pt x="0" y="5519"/>
                    </a:lnTo>
                    <a:lnTo>
                      <a:pt x="109" y="5916"/>
                    </a:lnTo>
                    <a:lnTo>
                      <a:pt x="20071" y="396"/>
                    </a:lnTo>
                    <a:lnTo>
                      <a:pt x="19962" y="1"/>
                    </a:lnTo>
                    <a:close/>
                  </a:path>
                </a:pathLst>
              </a:custGeom>
              <a:solidFill>
                <a:srgbClr val="61749c"/>
              </a:solidFill>
              <a:ln w="0">
                <a:noFill/>
              </a:ln>
            </p:spPr>
            <p:style>
              <a:lnRef idx="0"/>
              <a:fillRef idx="0"/>
              <a:effectRef idx="0"/>
              <a:fontRef idx="minor"/>
            </p:style>
          </p:sp>
          <p:sp>
            <p:nvSpPr>
              <p:cNvPr id="25" name="CustomShape 25"/>
              <p:cNvSpPr/>
              <p:nvPr/>
            </p:nvSpPr>
            <p:spPr>
              <a:xfrm>
                <a:off x="430560" y="4951800"/>
                <a:ext cx="758880" cy="129960"/>
              </a:xfrm>
              <a:custGeom>
                <a:avLst/>
                <a:gdLst/>
                <a:ahLst/>
                <a:rect l="l" t="t" r="r" b="b"/>
                <a:pathLst>
                  <a:path w="20536" h="3532">
                    <a:moveTo>
                      <a:pt x="20473" y="0"/>
                    </a:moveTo>
                    <a:lnTo>
                      <a:pt x="0" y="3127"/>
                    </a:lnTo>
                    <a:lnTo>
                      <a:pt x="63" y="3532"/>
                    </a:lnTo>
                    <a:lnTo>
                      <a:pt x="20535" y="405"/>
                    </a:lnTo>
                    <a:lnTo>
                      <a:pt x="20473" y="0"/>
                    </a:lnTo>
                    <a:close/>
                  </a:path>
                </a:pathLst>
              </a:custGeom>
              <a:solidFill>
                <a:srgbClr val="61749c"/>
              </a:solidFill>
              <a:ln w="0">
                <a:noFill/>
              </a:ln>
            </p:spPr>
            <p:style>
              <a:lnRef idx="0"/>
              <a:fillRef idx="0"/>
              <a:effectRef idx="0"/>
              <a:fontRef idx="minor"/>
            </p:style>
          </p:sp>
          <p:sp>
            <p:nvSpPr>
              <p:cNvPr id="26" name="CustomShape 26"/>
              <p:cNvSpPr/>
              <p:nvPr/>
            </p:nvSpPr>
            <p:spPr>
              <a:xfrm>
                <a:off x="435600" y="5088960"/>
                <a:ext cx="765360" cy="39960"/>
              </a:xfrm>
              <a:custGeom>
                <a:avLst/>
                <a:gdLst/>
                <a:ahLst/>
                <a:rect l="l" t="t" r="r" b="b"/>
                <a:pathLst>
                  <a:path w="20713" h="1099">
                    <a:moveTo>
                      <a:pt x="20700" y="1"/>
                    </a:moveTo>
                    <a:lnTo>
                      <a:pt x="0" y="687"/>
                    </a:lnTo>
                    <a:lnTo>
                      <a:pt x="15" y="1099"/>
                    </a:lnTo>
                    <a:lnTo>
                      <a:pt x="20713" y="411"/>
                    </a:lnTo>
                    <a:lnTo>
                      <a:pt x="20700" y="1"/>
                    </a:lnTo>
                    <a:close/>
                  </a:path>
                </a:pathLst>
              </a:custGeom>
              <a:solidFill>
                <a:srgbClr val="61749c"/>
              </a:solidFill>
              <a:ln w="0">
                <a:noFill/>
              </a:ln>
            </p:spPr>
            <p:style>
              <a:lnRef idx="0"/>
              <a:fillRef idx="0"/>
              <a:effectRef idx="0"/>
              <a:fontRef idx="minor"/>
            </p:style>
          </p:sp>
          <p:sp>
            <p:nvSpPr>
              <p:cNvPr id="27" name="CustomShape 27"/>
              <p:cNvSpPr/>
              <p:nvPr/>
            </p:nvSpPr>
            <p:spPr>
              <a:xfrm>
                <a:off x="434160" y="5160600"/>
                <a:ext cx="763920" cy="79560"/>
              </a:xfrm>
              <a:custGeom>
                <a:avLst/>
                <a:gdLst/>
                <a:ahLst/>
                <a:rect l="l" t="t" r="r" b="b"/>
                <a:pathLst>
                  <a:path w="20671" h="2169">
                    <a:moveTo>
                      <a:pt x="34" y="1"/>
                    </a:moveTo>
                    <a:lnTo>
                      <a:pt x="1" y="409"/>
                    </a:lnTo>
                    <a:lnTo>
                      <a:pt x="20637" y="2169"/>
                    </a:lnTo>
                    <a:lnTo>
                      <a:pt x="20670" y="1759"/>
                    </a:lnTo>
                    <a:lnTo>
                      <a:pt x="34" y="1"/>
                    </a:lnTo>
                    <a:close/>
                  </a:path>
                </a:pathLst>
              </a:custGeom>
              <a:solidFill>
                <a:srgbClr val="61749c"/>
              </a:solidFill>
              <a:ln w="0">
                <a:noFill/>
              </a:ln>
            </p:spPr>
            <p:style>
              <a:lnRef idx="0"/>
              <a:fillRef idx="0"/>
              <a:effectRef idx="0"/>
              <a:fontRef idx="minor"/>
            </p:style>
          </p:sp>
          <p:sp>
            <p:nvSpPr>
              <p:cNvPr id="28" name="CustomShape 28"/>
              <p:cNvSpPr/>
              <p:nvPr/>
            </p:nvSpPr>
            <p:spPr>
              <a:xfrm>
                <a:off x="426600" y="5207040"/>
                <a:ext cx="752400" cy="168840"/>
              </a:xfrm>
              <a:custGeom>
                <a:avLst/>
                <a:gdLst/>
                <a:ahLst/>
                <a:rect l="l" t="t" r="r" b="b"/>
                <a:pathLst>
                  <a:path w="20368" h="4584">
                    <a:moveTo>
                      <a:pt x="84" y="1"/>
                    </a:moveTo>
                    <a:lnTo>
                      <a:pt x="0" y="402"/>
                    </a:lnTo>
                    <a:lnTo>
                      <a:pt x="20286" y="4583"/>
                    </a:lnTo>
                    <a:lnTo>
                      <a:pt x="20368" y="4182"/>
                    </a:lnTo>
                    <a:lnTo>
                      <a:pt x="84" y="1"/>
                    </a:lnTo>
                    <a:close/>
                  </a:path>
                </a:pathLst>
              </a:custGeom>
              <a:solidFill>
                <a:srgbClr val="61749c"/>
              </a:solidFill>
              <a:ln w="0">
                <a:noFill/>
              </a:ln>
            </p:spPr>
            <p:style>
              <a:lnRef idx="0"/>
              <a:fillRef idx="0"/>
              <a:effectRef idx="0"/>
              <a:fontRef idx="minor"/>
            </p:style>
          </p:sp>
          <p:sp>
            <p:nvSpPr>
              <p:cNvPr id="29" name="CustomShape 29"/>
              <p:cNvSpPr/>
              <p:nvPr/>
            </p:nvSpPr>
            <p:spPr>
              <a:xfrm>
                <a:off x="413280" y="5252040"/>
                <a:ext cx="730800" cy="255960"/>
              </a:xfrm>
              <a:custGeom>
                <a:avLst/>
                <a:gdLst/>
                <a:ahLst/>
                <a:rect l="l" t="t" r="r" b="b"/>
                <a:pathLst>
                  <a:path w="19781" h="6936">
                    <a:moveTo>
                      <a:pt x="130" y="1"/>
                    </a:moveTo>
                    <a:lnTo>
                      <a:pt x="0" y="391"/>
                    </a:lnTo>
                    <a:lnTo>
                      <a:pt x="19651" y="6935"/>
                    </a:lnTo>
                    <a:lnTo>
                      <a:pt x="19780" y="6545"/>
                    </a:lnTo>
                    <a:lnTo>
                      <a:pt x="130" y="1"/>
                    </a:lnTo>
                    <a:close/>
                  </a:path>
                </a:pathLst>
              </a:custGeom>
              <a:solidFill>
                <a:srgbClr val="61749c"/>
              </a:solidFill>
              <a:ln w="0">
                <a:noFill/>
              </a:ln>
            </p:spPr>
            <p:style>
              <a:lnRef idx="0"/>
              <a:fillRef idx="0"/>
              <a:effectRef idx="0"/>
              <a:fontRef idx="minor"/>
            </p:style>
          </p:sp>
          <p:sp>
            <p:nvSpPr>
              <p:cNvPr id="30" name="CustomShape 30"/>
              <p:cNvSpPr/>
              <p:nvPr/>
            </p:nvSpPr>
            <p:spPr>
              <a:xfrm>
                <a:off x="395280" y="5295960"/>
                <a:ext cx="698760" cy="339120"/>
              </a:xfrm>
              <a:custGeom>
                <a:avLst/>
                <a:gdLst/>
                <a:ahLst/>
                <a:rect l="l" t="t" r="r" b="b"/>
                <a:pathLst>
                  <a:path w="18915" h="9190">
                    <a:moveTo>
                      <a:pt x="175" y="1"/>
                    </a:moveTo>
                    <a:lnTo>
                      <a:pt x="0" y="372"/>
                    </a:lnTo>
                    <a:lnTo>
                      <a:pt x="18740" y="9190"/>
                    </a:lnTo>
                    <a:lnTo>
                      <a:pt x="18914" y="8818"/>
                    </a:lnTo>
                    <a:lnTo>
                      <a:pt x="175" y="1"/>
                    </a:lnTo>
                    <a:close/>
                  </a:path>
                </a:pathLst>
              </a:custGeom>
              <a:solidFill>
                <a:srgbClr val="61749c"/>
              </a:solidFill>
              <a:ln w="0">
                <a:noFill/>
              </a:ln>
            </p:spPr>
            <p:style>
              <a:lnRef idx="0"/>
              <a:fillRef idx="0"/>
              <a:effectRef idx="0"/>
              <a:fontRef idx="minor"/>
            </p:style>
          </p:sp>
          <p:sp>
            <p:nvSpPr>
              <p:cNvPr id="31" name="CustomShape 31"/>
              <p:cNvSpPr/>
              <p:nvPr/>
            </p:nvSpPr>
            <p:spPr>
              <a:xfrm>
                <a:off x="372240" y="5337360"/>
                <a:ext cx="657000" cy="417960"/>
              </a:xfrm>
              <a:custGeom>
                <a:avLst/>
                <a:gdLst/>
                <a:ahLst/>
                <a:rect l="l" t="t" r="r" b="b"/>
                <a:pathLst>
                  <a:path w="17785" h="11316">
                    <a:moveTo>
                      <a:pt x="218" y="0"/>
                    </a:moveTo>
                    <a:lnTo>
                      <a:pt x="0" y="349"/>
                    </a:lnTo>
                    <a:lnTo>
                      <a:pt x="17569" y="11316"/>
                    </a:lnTo>
                    <a:lnTo>
                      <a:pt x="17785" y="10969"/>
                    </a:lnTo>
                    <a:lnTo>
                      <a:pt x="218" y="0"/>
                    </a:lnTo>
                    <a:close/>
                  </a:path>
                </a:pathLst>
              </a:custGeom>
              <a:solidFill>
                <a:srgbClr val="61749c"/>
              </a:solidFill>
              <a:ln w="0">
                <a:noFill/>
              </a:ln>
            </p:spPr>
            <p:style>
              <a:lnRef idx="0"/>
              <a:fillRef idx="0"/>
              <a:effectRef idx="0"/>
              <a:fontRef idx="minor"/>
            </p:style>
          </p:sp>
          <p:sp>
            <p:nvSpPr>
              <p:cNvPr id="32" name="CustomShape 32"/>
              <p:cNvSpPr/>
              <p:nvPr/>
            </p:nvSpPr>
            <p:spPr>
              <a:xfrm>
                <a:off x="344520" y="5375880"/>
                <a:ext cx="606240" cy="490680"/>
              </a:xfrm>
              <a:custGeom>
                <a:avLst/>
                <a:gdLst/>
                <a:ahLst/>
                <a:rect l="l" t="t" r="r" b="b"/>
                <a:pathLst>
                  <a:path w="16410" h="13285">
                    <a:moveTo>
                      <a:pt x="257" y="0"/>
                    </a:moveTo>
                    <a:lnTo>
                      <a:pt x="1" y="320"/>
                    </a:lnTo>
                    <a:lnTo>
                      <a:pt x="16152" y="13284"/>
                    </a:lnTo>
                    <a:lnTo>
                      <a:pt x="16409" y="12966"/>
                    </a:lnTo>
                    <a:lnTo>
                      <a:pt x="257" y="0"/>
                    </a:lnTo>
                    <a:close/>
                  </a:path>
                </a:pathLst>
              </a:custGeom>
              <a:solidFill>
                <a:srgbClr val="61749c"/>
              </a:solidFill>
              <a:ln w="0">
                <a:noFill/>
              </a:ln>
            </p:spPr>
            <p:style>
              <a:lnRef idx="0"/>
              <a:fillRef idx="0"/>
              <a:effectRef idx="0"/>
              <a:fontRef idx="minor"/>
            </p:style>
          </p:sp>
          <p:sp>
            <p:nvSpPr>
              <p:cNvPr id="33" name="CustomShape 33"/>
              <p:cNvSpPr/>
              <p:nvPr/>
            </p:nvSpPr>
            <p:spPr>
              <a:xfrm>
                <a:off x="312480" y="5411160"/>
                <a:ext cx="546840" cy="556560"/>
              </a:xfrm>
              <a:custGeom>
                <a:avLst/>
                <a:gdLst/>
                <a:ahLst/>
                <a:rect l="l" t="t" r="r" b="b"/>
                <a:pathLst>
                  <a:path w="14803" h="15069">
                    <a:moveTo>
                      <a:pt x="293" y="0"/>
                    </a:moveTo>
                    <a:lnTo>
                      <a:pt x="0" y="288"/>
                    </a:lnTo>
                    <a:lnTo>
                      <a:pt x="14509" y="15068"/>
                    </a:lnTo>
                    <a:lnTo>
                      <a:pt x="14802" y="14780"/>
                    </a:lnTo>
                    <a:lnTo>
                      <a:pt x="293" y="0"/>
                    </a:lnTo>
                    <a:close/>
                  </a:path>
                </a:pathLst>
              </a:custGeom>
              <a:solidFill>
                <a:srgbClr val="61749c"/>
              </a:solidFill>
              <a:ln w="0">
                <a:noFill/>
              </a:ln>
            </p:spPr>
            <p:style>
              <a:lnRef idx="0"/>
              <a:fillRef idx="0"/>
              <a:effectRef idx="0"/>
              <a:fontRef idx="minor"/>
            </p:style>
          </p:sp>
          <p:sp>
            <p:nvSpPr>
              <p:cNvPr id="34" name="CustomShape 34"/>
              <p:cNvSpPr/>
              <p:nvPr/>
            </p:nvSpPr>
            <p:spPr>
              <a:xfrm>
                <a:off x="276840" y="5442840"/>
                <a:ext cx="479520" cy="614880"/>
              </a:xfrm>
              <a:custGeom>
                <a:avLst/>
                <a:gdLst/>
                <a:ahLst/>
                <a:rect l="l" t="t" r="r" b="b"/>
                <a:pathLst>
                  <a:path w="12987" h="16641">
                    <a:moveTo>
                      <a:pt x="325" y="0"/>
                    </a:moveTo>
                    <a:lnTo>
                      <a:pt x="0" y="252"/>
                    </a:lnTo>
                    <a:lnTo>
                      <a:pt x="12661" y="16641"/>
                    </a:lnTo>
                    <a:lnTo>
                      <a:pt x="12986" y="16390"/>
                    </a:lnTo>
                    <a:lnTo>
                      <a:pt x="325" y="0"/>
                    </a:lnTo>
                    <a:close/>
                  </a:path>
                </a:pathLst>
              </a:custGeom>
              <a:solidFill>
                <a:srgbClr val="61749c"/>
              </a:solidFill>
              <a:ln w="0">
                <a:noFill/>
              </a:ln>
            </p:spPr>
            <p:style>
              <a:lnRef idx="0"/>
              <a:fillRef idx="0"/>
              <a:effectRef idx="0"/>
              <a:fontRef idx="minor"/>
            </p:style>
          </p:sp>
          <p:sp>
            <p:nvSpPr>
              <p:cNvPr id="35" name="CustomShape 35"/>
              <p:cNvSpPr/>
              <p:nvPr/>
            </p:nvSpPr>
            <p:spPr>
              <a:xfrm>
                <a:off x="237600" y="5469120"/>
                <a:ext cx="406080" cy="664200"/>
              </a:xfrm>
              <a:custGeom>
                <a:avLst/>
                <a:gdLst/>
                <a:ahLst/>
                <a:rect l="l" t="t" r="r" b="b"/>
                <a:pathLst>
                  <a:path w="10995" h="17979">
                    <a:moveTo>
                      <a:pt x="353" y="0"/>
                    </a:moveTo>
                    <a:lnTo>
                      <a:pt x="1" y="211"/>
                    </a:lnTo>
                    <a:lnTo>
                      <a:pt x="10643" y="17978"/>
                    </a:lnTo>
                    <a:lnTo>
                      <a:pt x="10995" y="17769"/>
                    </a:lnTo>
                    <a:lnTo>
                      <a:pt x="353" y="0"/>
                    </a:lnTo>
                    <a:close/>
                  </a:path>
                </a:pathLst>
              </a:custGeom>
              <a:solidFill>
                <a:srgbClr val="61749c"/>
              </a:solidFill>
              <a:ln w="0">
                <a:noFill/>
              </a:ln>
            </p:spPr>
            <p:style>
              <a:lnRef idx="0"/>
              <a:fillRef idx="0"/>
              <a:effectRef idx="0"/>
              <a:fontRef idx="minor"/>
            </p:style>
          </p:sp>
          <p:sp>
            <p:nvSpPr>
              <p:cNvPr id="36" name="CustomShape 36"/>
              <p:cNvSpPr/>
              <p:nvPr/>
            </p:nvSpPr>
            <p:spPr>
              <a:xfrm>
                <a:off x="195840" y="5491800"/>
                <a:ext cx="326520" cy="704520"/>
              </a:xfrm>
              <a:custGeom>
                <a:avLst/>
                <a:gdLst/>
                <a:ahLst/>
                <a:rect l="l" t="t" r="r" b="b"/>
                <a:pathLst>
                  <a:path w="8844" h="19069">
                    <a:moveTo>
                      <a:pt x="375" y="0"/>
                    </a:moveTo>
                    <a:lnTo>
                      <a:pt x="0" y="168"/>
                    </a:lnTo>
                    <a:lnTo>
                      <a:pt x="8471" y="19068"/>
                    </a:lnTo>
                    <a:lnTo>
                      <a:pt x="8844" y="18900"/>
                    </a:lnTo>
                    <a:lnTo>
                      <a:pt x="375" y="0"/>
                    </a:lnTo>
                    <a:close/>
                  </a:path>
                </a:pathLst>
              </a:custGeom>
              <a:solidFill>
                <a:srgbClr val="61749c"/>
              </a:solidFill>
              <a:ln w="0">
                <a:noFill/>
              </a:ln>
            </p:spPr>
            <p:style>
              <a:lnRef idx="0"/>
              <a:fillRef idx="0"/>
              <a:effectRef idx="0"/>
              <a:fontRef idx="minor"/>
            </p:style>
          </p:sp>
          <p:sp>
            <p:nvSpPr>
              <p:cNvPr id="37" name="CustomShape 37"/>
              <p:cNvSpPr/>
              <p:nvPr/>
            </p:nvSpPr>
            <p:spPr>
              <a:xfrm>
                <a:off x="151920" y="5509800"/>
                <a:ext cx="242280" cy="734760"/>
              </a:xfrm>
              <a:custGeom>
                <a:avLst/>
                <a:gdLst/>
                <a:ahLst/>
                <a:rect l="l" t="t" r="r" b="b"/>
                <a:pathLst>
                  <a:path w="6571" h="19890">
                    <a:moveTo>
                      <a:pt x="391" y="1"/>
                    </a:moveTo>
                    <a:lnTo>
                      <a:pt x="1" y="122"/>
                    </a:lnTo>
                    <a:lnTo>
                      <a:pt x="6180" y="19889"/>
                    </a:lnTo>
                    <a:lnTo>
                      <a:pt x="6571" y="19768"/>
                    </a:lnTo>
                    <a:lnTo>
                      <a:pt x="391" y="1"/>
                    </a:lnTo>
                    <a:close/>
                  </a:path>
                </a:pathLst>
              </a:custGeom>
              <a:solidFill>
                <a:srgbClr val="61749c"/>
              </a:solidFill>
              <a:ln w="0">
                <a:noFill/>
              </a:ln>
            </p:spPr>
            <p:style>
              <a:lnRef idx="0"/>
              <a:fillRef idx="0"/>
              <a:effectRef idx="0"/>
              <a:fontRef idx="minor"/>
            </p:style>
          </p:sp>
          <p:sp>
            <p:nvSpPr>
              <p:cNvPr id="38" name="CustomShape 38"/>
              <p:cNvSpPr/>
              <p:nvPr/>
            </p:nvSpPr>
            <p:spPr>
              <a:xfrm>
                <a:off x="106200" y="5521320"/>
                <a:ext cx="155160" cy="754920"/>
              </a:xfrm>
              <a:custGeom>
                <a:avLst/>
                <a:gdLst/>
                <a:ahLst/>
                <a:rect l="l" t="t" r="r" b="b"/>
                <a:pathLst>
                  <a:path w="4211" h="20434">
                    <a:moveTo>
                      <a:pt x="404" y="1"/>
                    </a:moveTo>
                    <a:lnTo>
                      <a:pt x="1" y="76"/>
                    </a:lnTo>
                    <a:lnTo>
                      <a:pt x="3807" y="20433"/>
                    </a:lnTo>
                    <a:lnTo>
                      <a:pt x="4210" y="20358"/>
                    </a:lnTo>
                    <a:lnTo>
                      <a:pt x="404" y="1"/>
                    </a:lnTo>
                    <a:close/>
                  </a:path>
                </a:pathLst>
              </a:custGeom>
              <a:solidFill>
                <a:srgbClr val="61749c"/>
              </a:solidFill>
              <a:ln w="0">
                <a:noFill/>
              </a:ln>
            </p:spPr>
            <p:style>
              <a:lnRef idx="0"/>
              <a:fillRef idx="0"/>
              <a:effectRef idx="0"/>
              <a:fontRef idx="minor"/>
            </p:style>
          </p:sp>
          <p:sp>
            <p:nvSpPr>
              <p:cNvPr id="39" name="CustomShape 39"/>
              <p:cNvSpPr/>
              <p:nvPr/>
            </p:nvSpPr>
            <p:spPr>
              <a:xfrm>
                <a:off x="59760" y="5528160"/>
                <a:ext cx="65520" cy="764640"/>
              </a:xfrm>
              <a:custGeom>
                <a:avLst/>
                <a:gdLst/>
                <a:ahLst/>
                <a:rect l="l" t="t" r="r" b="b"/>
                <a:pathLst>
                  <a:path w="1788" h="20693">
                    <a:moveTo>
                      <a:pt x="410" y="1"/>
                    </a:moveTo>
                    <a:lnTo>
                      <a:pt x="0" y="28"/>
                    </a:lnTo>
                    <a:lnTo>
                      <a:pt x="1378" y="20693"/>
                    </a:lnTo>
                    <a:lnTo>
                      <a:pt x="1788" y="20666"/>
                    </a:lnTo>
                    <a:lnTo>
                      <a:pt x="410" y="1"/>
                    </a:lnTo>
                    <a:close/>
                  </a:path>
                </a:pathLst>
              </a:custGeom>
              <a:solidFill>
                <a:srgbClr val="61749c"/>
              </a:solidFill>
              <a:ln w="0">
                <a:noFill/>
              </a:ln>
            </p:spPr>
            <p:style>
              <a:lnRef idx="0"/>
              <a:fillRef idx="0"/>
              <a:effectRef idx="0"/>
              <a:fontRef idx="minor"/>
            </p:style>
          </p:sp>
          <p:sp>
            <p:nvSpPr>
              <p:cNvPr id="40" name="CustomShape 40"/>
              <p:cNvSpPr/>
              <p:nvPr/>
            </p:nvSpPr>
            <p:spPr>
              <a:xfrm>
                <a:off x="-26640" y="5528880"/>
                <a:ext cx="54000" cy="765000"/>
              </a:xfrm>
              <a:custGeom>
                <a:avLst/>
                <a:gdLst/>
                <a:ahLst/>
                <a:rect l="l" t="t" r="r" b="b"/>
                <a:pathLst>
                  <a:path w="1483" h="20704">
                    <a:moveTo>
                      <a:pt x="1073" y="0"/>
                    </a:moveTo>
                    <a:lnTo>
                      <a:pt x="0" y="20682"/>
                    </a:lnTo>
                    <a:lnTo>
                      <a:pt x="410" y="20703"/>
                    </a:lnTo>
                    <a:lnTo>
                      <a:pt x="1482" y="21"/>
                    </a:lnTo>
                    <a:lnTo>
                      <a:pt x="1073" y="0"/>
                    </a:lnTo>
                    <a:close/>
                  </a:path>
                </a:pathLst>
              </a:custGeom>
              <a:solidFill>
                <a:srgbClr val="61749c"/>
              </a:solidFill>
              <a:ln w="0">
                <a:noFill/>
              </a:ln>
            </p:spPr>
            <p:style>
              <a:lnRef idx="0"/>
              <a:fillRef idx="0"/>
              <a:effectRef idx="0"/>
              <a:fontRef idx="minor"/>
            </p:style>
          </p:sp>
          <p:sp>
            <p:nvSpPr>
              <p:cNvPr id="41" name="CustomShape 41"/>
              <p:cNvSpPr/>
              <p:nvPr/>
            </p:nvSpPr>
            <p:spPr>
              <a:xfrm>
                <a:off x="-162720" y="5522760"/>
                <a:ext cx="144000" cy="756720"/>
              </a:xfrm>
              <a:custGeom>
                <a:avLst/>
                <a:gdLst/>
                <a:ahLst/>
                <a:rect l="l" t="t" r="r" b="b"/>
                <a:pathLst>
                  <a:path w="3910" h="20482">
                    <a:moveTo>
                      <a:pt x="3505" y="1"/>
                    </a:moveTo>
                    <a:lnTo>
                      <a:pt x="1" y="20413"/>
                    </a:lnTo>
                    <a:lnTo>
                      <a:pt x="405" y="20482"/>
                    </a:lnTo>
                    <a:lnTo>
                      <a:pt x="3909" y="70"/>
                    </a:lnTo>
                    <a:lnTo>
                      <a:pt x="3505" y="1"/>
                    </a:lnTo>
                    <a:close/>
                  </a:path>
                </a:pathLst>
              </a:custGeom>
              <a:solidFill>
                <a:srgbClr val="61749c"/>
              </a:solidFill>
              <a:ln w="0">
                <a:noFill/>
              </a:ln>
            </p:spPr>
            <p:style>
              <a:lnRef idx="0"/>
              <a:fillRef idx="0"/>
              <a:effectRef idx="0"/>
              <a:fontRef idx="minor"/>
            </p:style>
          </p:sp>
          <p:sp>
            <p:nvSpPr>
              <p:cNvPr id="42" name="CustomShape 42"/>
              <p:cNvSpPr/>
              <p:nvPr/>
            </p:nvSpPr>
            <p:spPr>
              <a:xfrm>
                <a:off x="-296280" y="5511240"/>
                <a:ext cx="231480" cy="738000"/>
              </a:xfrm>
              <a:custGeom>
                <a:avLst/>
                <a:gdLst/>
                <a:ahLst/>
                <a:rect l="l" t="t" r="r" b="b"/>
                <a:pathLst>
                  <a:path w="6283" h="19973">
                    <a:moveTo>
                      <a:pt x="5889" y="1"/>
                    </a:moveTo>
                    <a:lnTo>
                      <a:pt x="0" y="19856"/>
                    </a:lnTo>
                    <a:lnTo>
                      <a:pt x="394" y="19972"/>
                    </a:lnTo>
                    <a:lnTo>
                      <a:pt x="6282" y="116"/>
                    </a:lnTo>
                    <a:lnTo>
                      <a:pt x="5889" y="1"/>
                    </a:lnTo>
                    <a:close/>
                  </a:path>
                </a:pathLst>
              </a:custGeom>
              <a:solidFill>
                <a:srgbClr val="61749c"/>
              </a:solidFill>
              <a:ln w="0">
                <a:noFill/>
              </a:ln>
            </p:spPr>
            <p:style>
              <a:lnRef idx="0"/>
              <a:fillRef idx="0"/>
              <a:effectRef idx="0"/>
              <a:fontRef idx="minor"/>
            </p:style>
          </p:sp>
          <p:sp>
            <p:nvSpPr>
              <p:cNvPr id="43" name="CustomShape 43"/>
              <p:cNvSpPr/>
              <p:nvPr/>
            </p:nvSpPr>
            <p:spPr>
              <a:xfrm>
                <a:off x="-424800" y="5494320"/>
                <a:ext cx="316080" cy="708840"/>
              </a:xfrm>
              <a:custGeom>
                <a:avLst/>
                <a:gdLst/>
                <a:ahLst/>
                <a:rect l="l" t="t" r="r" b="b"/>
                <a:pathLst>
                  <a:path w="8567" h="19184">
                    <a:moveTo>
                      <a:pt x="8191" y="1"/>
                    </a:moveTo>
                    <a:lnTo>
                      <a:pt x="0" y="19022"/>
                    </a:lnTo>
                    <a:lnTo>
                      <a:pt x="378" y="19184"/>
                    </a:lnTo>
                    <a:lnTo>
                      <a:pt x="8567" y="162"/>
                    </a:lnTo>
                    <a:lnTo>
                      <a:pt x="8191" y="1"/>
                    </a:lnTo>
                    <a:close/>
                  </a:path>
                </a:pathLst>
              </a:custGeom>
              <a:solidFill>
                <a:srgbClr val="61749c"/>
              </a:solidFill>
              <a:ln w="0">
                <a:noFill/>
              </a:ln>
            </p:spPr>
            <p:style>
              <a:lnRef idx="0"/>
              <a:fillRef idx="0"/>
              <a:effectRef idx="0"/>
              <a:fontRef idx="minor"/>
            </p:style>
          </p:sp>
          <p:sp>
            <p:nvSpPr>
              <p:cNvPr id="44" name="CustomShape 44"/>
              <p:cNvSpPr/>
              <p:nvPr/>
            </p:nvSpPr>
            <p:spPr>
              <a:xfrm>
                <a:off x="-547200" y="5472720"/>
                <a:ext cx="396360" cy="669960"/>
              </a:xfrm>
              <a:custGeom>
                <a:avLst/>
                <a:gdLst/>
                <a:ahLst/>
                <a:rect l="l" t="t" r="r" b="b"/>
                <a:pathLst>
                  <a:path w="10734" h="18130">
                    <a:moveTo>
                      <a:pt x="10378" y="1"/>
                    </a:moveTo>
                    <a:lnTo>
                      <a:pt x="0" y="17923"/>
                    </a:lnTo>
                    <a:lnTo>
                      <a:pt x="355" y="18129"/>
                    </a:lnTo>
                    <a:lnTo>
                      <a:pt x="10733" y="206"/>
                    </a:lnTo>
                    <a:lnTo>
                      <a:pt x="10378" y="1"/>
                    </a:lnTo>
                    <a:close/>
                  </a:path>
                </a:pathLst>
              </a:custGeom>
              <a:solidFill>
                <a:srgbClr val="61749c"/>
              </a:solidFill>
              <a:ln w="0">
                <a:noFill/>
              </a:ln>
            </p:spPr>
            <p:style>
              <a:lnRef idx="0"/>
              <a:fillRef idx="0"/>
              <a:effectRef idx="0"/>
              <a:fontRef idx="minor"/>
            </p:style>
          </p:sp>
          <p:sp>
            <p:nvSpPr>
              <p:cNvPr id="45" name="CustomShape 45"/>
              <p:cNvSpPr/>
              <p:nvPr/>
            </p:nvSpPr>
            <p:spPr>
              <a:xfrm>
                <a:off x="-660960" y="5446440"/>
                <a:ext cx="470880" cy="621360"/>
              </a:xfrm>
              <a:custGeom>
                <a:avLst/>
                <a:gdLst/>
                <a:ahLst/>
                <a:rect l="l" t="t" r="r" b="b"/>
                <a:pathLst>
                  <a:path w="12754" h="16818">
                    <a:moveTo>
                      <a:pt x="12425" y="1"/>
                    </a:moveTo>
                    <a:lnTo>
                      <a:pt x="1" y="16571"/>
                    </a:lnTo>
                    <a:lnTo>
                      <a:pt x="329" y="16817"/>
                    </a:lnTo>
                    <a:lnTo>
                      <a:pt x="12753" y="247"/>
                    </a:lnTo>
                    <a:lnTo>
                      <a:pt x="12425" y="1"/>
                    </a:lnTo>
                    <a:close/>
                  </a:path>
                </a:pathLst>
              </a:custGeom>
              <a:solidFill>
                <a:srgbClr val="61749c"/>
              </a:solidFill>
              <a:ln w="0">
                <a:noFill/>
              </a:ln>
            </p:spPr>
            <p:style>
              <a:lnRef idx="0"/>
              <a:fillRef idx="0"/>
              <a:effectRef idx="0"/>
              <a:fontRef idx="minor"/>
            </p:style>
          </p:sp>
          <p:sp>
            <p:nvSpPr>
              <p:cNvPr id="46" name="CustomShape 46"/>
              <p:cNvSpPr/>
              <p:nvPr/>
            </p:nvSpPr>
            <p:spPr>
              <a:xfrm>
                <a:off x="-765360" y="5415480"/>
                <a:ext cx="538920" cy="564120"/>
              </a:xfrm>
              <a:custGeom>
                <a:avLst/>
                <a:gdLst/>
                <a:ahLst/>
                <a:rect l="l" t="t" r="r" b="b"/>
                <a:pathLst>
                  <a:path w="14587" h="15275">
                    <a:moveTo>
                      <a:pt x="14289" y="0"/>
                    </a:moveTo>
                    <a:lnTo>
                      <a:pt x="1" y="14993"/>
                    </a:lnTo>
                    <a:lnTo>
                      <a:pt x="298" y="15275"/>
                    </a:lnTo>
                    <a:lnTo>
                      <a:pt x="14587" y="284"/>
                    </a:lnTo>
                    <a:lnTo>
                      <a:pt x="14289" y="0"/>
                    </a:lnTo>
                    <a:close/>
                  </a:path>
                </a:pathLst>
              </a:custGeom>
              <a:solidFill>
                <a:srgbClr val="61749c"/>
              </a:solidFill>
              <a:ln w="0">
                <a:noFill/>
              </a:ln>
            </p:spPr>
            <p:style>
              <a:lnRef idx="0"/>
              <a:fillRef idx="0"/>
              <a:effectRef idx="0"/>
              <a:fontRef idx="minor"/>
            </p:style>
          </p:sp>
          <p:sp>
            <p:nvSpPr>
              <p:cNvPr id="47" name="CustomShape 47"/>
              <p:cNvSpPr/>
              <p:nvPr/>
            </p:nvSpPr>
            <p:spPr>
              <a:xfrm>
                <a:off x="-858240" y="5380560"/>
                <a:ext cx="599040" cy="499320"/>
              </a:xfrm>
              <a:custGeom>
                <a:avLst/>
                <a:gdLst/>
                <a:ahLst/>
                <a:rect l="l" t="t" r="r" b="b"/>
                <a:pathLst>
                  <a:path w="16221" h="13518">
                    <a:moveTo>
                      <a:pt x="15960" y="0"/>
                    </a:moveTo>
                    <a:lnTo>
                      <a:pt x="1" y="13201"/>
                    </a:lnTo>
                    <a:lnTo>
                      <a:pt x="261" y="13517"/>
                    </a:lnTo>
                    <a:lnTo>
                      <a:pt x="16220" y="315"/>
                    </a:lnTo>
                    <a:lnTo>
                      <a:pt x="15960" y="0"/>
                    </a:lnTo>
                    <a:close/>
                  </a:path>
                </a:pathLst>
              </a:custGeom>
              <a:solidFill>
                <a:srgbClr val="61749c"/>
              </a:solidFill>
              <a:ln w="0">
                <a:noFill/>
              </a:ln>
            </p:spPr>
            <p:style>
              <a:lnRef idx="0"/>
              <a:fillRef idx="0"/>
              <a:effectRef idx="0"/>
              <a:fontRef idx="minor"/>
            </p:style>
          </p:sp>
          <p:sp>
            <p:nvSpPr>
              <p:cNvPr id="48" name="CustomShape 48"/>
              <p:cNvSpPr/>
              <p:nvPr/>
            </p:nvSpPr>
            <p:spPr>
              <a:xfrm>
                <a:off x="-938520" y="5342400"/>
                <a:ext cx="651240" cy="427320"/>
              </a:xfrm>
              <a:custGeom>
                <a:avLst/>
                <a:gdLst/>
                <a:ahLst/>
                <a:rect l="l" t="t" r="r" b="b"/>
                <a:pathLst>
                  <a:path w="17629" h="11571">
                    <a:moveTo>
                      <a:pt x="17406" y="1"/>
                    </a:moveTo>
                    <a:lnTo>
                      <a:pt x="1" y="11227"/>
                    </a:lnTo>
                    <a:lnTo>
                      <a:pt x="223" y="11571"/>
                    </a:lnTo>
                    <a:lnTo>
                      <a:pt x="17629" y="346"/>
                    </a:lnTo>
                    <a:lnTo>
                      <a:pt x="17406" y="1"/>
                    </a:lnTo>
                    <a:close/>
                  </a:path>
                </a:pathLst>
              </a:custGeom>
              <a:solidFill>
                <a:srgbClr val="61749c"/>
              </a:solidFill>
              <a:ln w="0">
                <a:noFill/>
              </a:ln>
            </p:spPr>
            <p:style>
              <a:lnRef idx="0"/>
              <a:fillRef idx="0"/>
              <a:effectRef idx="0"/>
              <a:fontRef idx="minor"/>
            </p:style>
          </p:sp>
          <p:sp>
            <p:nvSpPr>
              <p:cNvPr id="49" name="CustomShape 49"/>
              <p:cNvSpPr/>
              <p:nvPr/>
            </p:nvSpPr>
            <p:spPr>
              <a:xfrm>
                <a:off x="-1005120" y="5301360"/>
                <a:ext cx="694080" cy="349200"/>
              </a:xfrm>
              <a:custGeom>
                <a:avLst/>
                <a:gdLst/>
                <a:ahLst/>
                <a:rect l="l" t="t" r="r" b="b"/>
                <a:pathLst>
                  <a:path w="18788" h="9462">
                    <a:moveTo>
                      <a:pt x="18607" y="0"/>
                    </a:moveTo>
                    <a:lnTo>
                      <a:pt x="0" y="9093"/>
                    </a:lnTo>
                    <a:lnTo>
                      <a:pt x="181" y="9461"/>
                    </a:lnTo>
                    <a:lnTo>
                      <a:pt x="18788" y="368"/>
                    </a:lnTo>
                    <a:lnTo>
                      <a:pt x="18607" y="0"/>
                    </a:lnTo>
                    <a:close/>
                  </a:path>
                </a:pathLst>
              </a:custGeom>
              <a:solidFill>
                <a:srgbClr val="61749c"/>
              </a:solidFill>
              <a:ln w="0">
                <a:noFill/>
              </a:ln>
            </p:spPr>
            <p:style>
              <a:lnRef idx="0"/>
              <a:fillRef idx="0"/>
              <a:effectRef idx="0"/>
              <a:fontRef idx="minor"/>
            </p:style>
          </p:sp>
          <p:sp>
            <p:nvSpPr>
              <p:cNvPr id="50" name="CustomShape 50"/>
              <p:cNvSpPr/>
              <p:nvPr/>
            </p:nvSpPr>
            <p:spPr>
              <a:xfrm>
                <a:off x="-1056960" y="5257440"/>
                <a:ext cx="727200" cy="266400"/>
              </a:xfrm>
              <a:custGeom>
                <a:avLst/>
                <a:gdLst/>
                <a:ahLst/>
                <a:rect l="l" t="t" r="r" b="b"/>
                <a:pathLst>
                  <a:path w="19686" h="7223">
                    <a:moveTo>
                      <a:pt x="19551" y="0"/>
                    </a:moveTo>
                    <a:lnTo>
                      <a:pt x="0" y="6836"/>
                    </a:lnTo>
                    <a:lnTo>
                      <a:pt x="136" y="7223"/>
                    </a:lnTo>
                    <a:lnTo>
                      <a:pt x="19686" y="387"/>
                    </a:lnTo>
                    <a:lnTo>
                      <a:pt x="19551" y="0"/>
                    </a:lnTo>
                    <a:close/>
                  </a:path>
                </a:pathLst>
              </a:custGeom>
              <a:solidFill>
                <a:srgbClr val="61749c"/>
              </a:solidFill>
              <a:ln w="0">
                <a:noFill/>
              </a:ln>
            </p:spPr>
            <p:style>
              <a:lnRef idx="0"/>
              <a:fillRef idx="0"/>
              <a:effectRef idx="0"/>
              <a:fontRef idx="minor"/>
            </p:style>
          </p:sp>
          <p:sp>
            <p:nvSpPr>
              <p:cNvPr id="51" name="CustomShape 51"/>
              <p:cNvSpPr/>
              <p:nvPr/>
            </p:nvSpPr>
            <p:spPr>
              <a:xfrm>
                <a:off x="-1094040" y="5212800"/>
                <a:ext cx="750600" cy="179640"/>
              </a:xfrm>
              <a:custGeom>
                <a:avLst/>
                <a:gdLst/>
                <a:ahLst/>
                <a:rect l="l" t="t" r="r" b="b"/>
                <a:pathLst>
                  <a:path w="20311" h="4881">
                    <a:moveTo>
                      <a:pt x="20221" y="1"/>
                    </a:moveTo>
                    <a:lnTo>
                      <a:pt x="1" y="4479"/>
                    </a:lnTo>
                    <a:lnTo>
                      <a:pt x="89" y="4881"/>
                    </a:lnTo>
                    <a:lnTo>
                      <a:pt x="20310" y="401"/>
                    </a:lnTo>
                    <a:lnTo>
                      <a:pt x="20221" y="1"/>
                    </a:lnTo>
                    <a:close/>
                  </a:path>
                </a:pathLst>
              </a:custGeom>
              <a:solidFill>
                <a:srgbClr val="61749c"/>
              </a:solidFill>
              <a:ln w="0">
                <a:noFill/>
              </a:ln>
            </p:spPr>
            <p:style>
              <a:lnRef idx="0"/>
              <a:fillRef idx="0"/>
              <a:effectRef idx="0"/>
              <a:fontRef idx="minor"/>
            </p:style>
          </p:sp>
          <p:sp>
            <p:nvSpPr>
              <p:cNvPr id="52" name="CustomShape 52"/>
              <p:cNvSpPr/>
              <p:nvPr/>
            </p:nvSpPr>
            <p:spPr>
              <a:xfrm>
                <a:off x="-1114560" y="5166000"/>
                <a:ext cx="762840" cy="90720"/>
              </a:xfrm>
              <a:custGeom>
                <a:avLst/>
                <a:gdLst/>
                <a:ahLst/>
                <a:rect l="l" t="t" r="r" b="b"/>
                <a:pathLst>
                  <a:path w="20650" h="2473">
                    <a:moveTo>
                      <a:pt x="20609" y="1"/>
                    </a:moveTo>
                    <a:lnTo>
                      <a:pt x="1" y="2065"/>
                    </a:lnTo>
                    <a:lnTo>
                      <a:pt x="42" y="2473"/>
                    </a:lnTo>
                    <a:lnTo>
                      <a:pt x="20649" y="409"/>
                    </a:lnTo>
                    <a:lnTo>
                      <a:pt x="20609" y="1"/>
                    </a:lnTo>
                    <a:close/>
                  </a:path>
                </a:pathLst>
              </a:custGeom>
              <a:solidFill>
                <a:srgbClr val="61749c"/>
              </a:solidFill>
              <a:ln w="0">
                <a:noFill/>
              </a:ln>
            </p:spPr>
            <p:style>
              <a:lnRef idx="0"/>
              <a:fillRef idx="0"/>
              <a:effectRef idx="0"/>
              <a:fontRef idx="minor"/>
            </p:style>
          </p:sp>
          <p:sp>
            <p:nvSpPr>
              <p:cNvPr id="53" name="CustomShape 53"/>
              <p:cNvSpPr/>
              <p:nvPr/>
            </p:nvSpPr>
            <p:spPr>
              <a:xfrm>
                <a:off x="-1119960" y="5105520"/>
                <a:ext cx="765360" cy="28440"/>
              </a:xfrm>
              <a:custGeom>
                <a:avLst/>
                <a:gdLst/>
                <a:ahLst/>
                <a:rect l="l" t="t" r="r" b="b"/>
                <a:pathLst>
                  <a:path w="20717" h="793">
                    <a:moveTo>
                      <a:pt x="9" y="0"/>
                    </a:moveTo>
                    <a:lnTo>
                      <a:pt x="1" y="410"/>
                    </a:lnTo>
                    <a:lnTo>
                      <a:pt x="20709" y="792"/>
                    </a:lnTo>
                    <a:lnTo>
                      <a:pt x="20717" y="383"/>
                    </a:lnTo>
                    <a:lnTo>
                      <a:pt x="9" y="0"/>
                    </a:lnTo>
                    <a:close/>
                  </a:path>
                </a:pathLst>
              </a:custGeom>
              <a:solidFill>
                <a:srgbClr val="61749c"/>
              </a:solidFill>
              <a:ln w="0">
                <a:noFill/>
              </a:ln>
            </p:spPr>
            <p:style>
              <a:lnRef idx="0"/>
              <a:fillRef idx="0"/>
              <a:effectRef idx="0"/>
              <a:fontRef idx="minor"/>
            </p:style>
          </p:sp>
          <p:sp>
            <p:nvSpPr>
              <p:cNvPr id="54" name="CustomShape 54"/>
              <p:cNvSpPr/>
              <p:nvPr/>
            </p:nvSpPr>
            <p:spPr>
              <a:xfrm>
                <a:off x="-1109880" y="4969080"/>
                <a:ext cx="760320" cy="118800"/>
              </a:xfrm>
              <a:custGeom>
                <a:avLst/>
                <a:gdLst/>
                <a:ahLst/>
                <a:rect l="l" t="t" r="r" b="b"/>
                <a:pathLst>
                  <a:path w="20574" h="3231">
                    <a:moveTo>
                      <a:pt x="56" y="0"/>
                    </a:moveTo>
                    <a:lnTo>
                      <a:pt x="0" y="407"/>
                    </a:lnTo>
                    <a:lnTo>
                      <a:pt x="20518" y="3231"/>
                    </a:lnTo>
                    <a:lnTo>
                      <a:pt x="20574" y="2824"/>
                    </a:lnTo>
                    <a:lnTo>
                      <a:pt x="56" y="0"/>
                    </a:lnTo>
                    <a:close/>
                  </a:path>
                </a:pathLst>
              </a:custGeom>
              <a:solidFill>
                <a:srgbClr val="61749c"/>
              </a:solidFill>
              <a:ln w="0">
                <a:noFill/>
              </a:ln>
            </p:spPr>
            <p:style>
              <a:lnRef idx="0"/>
              <a:fillRef idx="0"/>
              <a:effectRef idx="0"/>
              <a:fontRef idx="minor"/>
            </p:style>
          </p:sp>
          <p:sp>
            <p:nvSpPr>
              <p:cNvPr id="55" name="CustomShape 55"/>
              <p:cNvSpPr/>
              <p:nvPr/>
            </p:nvSpPr>
            <p:spPr>
              <a:xfrm>
                <a:off x="-1084320" y="4834080"/>
                <a:ext cx="744120" cy="207360"/>
              </a:xfrm>
              <a:custGeom>
                <a:avLst/>
                <a:gdLst/>
                <a:ahLst/>
                <a:rect l="l" t="t" r="r" b="b"/>
                <a:pathLst>
                  <a:path w="20145" h="5622">
                    <a:moveTo>
                      <a:pt x="104" y="1"/>
                    </a:moveTo>
                    <a:lnTo>
                      <a:pt x="0" y="398"/>
                    </a:lnTo>
                    <a:lnTo>
                      <a:pt x="20043" y="5622"/>
                    </a:lnTo>
                    <a:lnTo>
                      <a:pt x="20145" y="5225"/>
                    </a:lnTo>
                    <a:lnTo>
                      <a:pt x="104" y="1"/>
                    </a:lnTo>
                    <a:close/>
                  </a:path>
                </a:pathLst>
              </a:custGeom>
              <a:solidFill>
                <a:srgbClr val="61749c"/>
              </a:solidFill>
              <a:ln w="0">
                <a:noFill/>
              </a:ln>
            </p:spPr>
            <p:style>
              <a:lnRef idx="0"/>
              <a:fillRef idx="0"/>
              <a:effectRef idx="0"/>
              <a:fontRef idx="minor"/>
            </p:style>
          </p:sp>
          <p:sp>
            <p:nvSpPr>
              <p:cNvPr id="56" name="CustomShape 56"/>
              <p:cNvSpPr/>
              <p:nvPr/>
            </p:nvSpPr>
            <p:spPr>
              <a:xfrm>
                <a:off x="-1042560" y="4704120"/>
                <a:ext cx="718200" cy="293040"/>
              </a:xfrm>
              <a:custGeom>
                <a:avLst/>
                <a:gdLst/>
                <a:ahLst/>
                <a:rect l="l" t="t" r="r" b="b"/>
                <a:pathLst>
                  <a:path w="19436" h="7938">
                    <a:moveTo>
                      <a:pt x="151" y="1"/>
                    </a:moveTo>
                    <a:lnTo>
                      <a:pt x="1" y="383"/>
                    </a:lnTo>
                    <a:lnTo>
                      <a:pt x="19286" y="7937"/>
                    </a:lnTo>
                    <a:lnTo>
                      <a:pt x="19435" y="7555"/>
                    </a:lnTo>
                    <a:lnTo>
                      <a:pt x="151" y="1"/>
                    </a:lnTo>
                    <a:close/>
                  </a:path>
                </a:pathLst>
              </a:custGeom>
              <a:solidFill>
                <a:srgbClr val="61749c"/>
              </a:solidFill>
              <a:ln w="0">
                <a:noFill/>
              </a:ln>
            </p:spPr>
            <p:style>
              <a:lnRef idx="0"/>
              <a:fillRef idx="0"/>
              <a:effectRef idx="0"/>
              <a:fontRef idx="minor"/>
            </p:style>
          </p:sp>
          <p:sp>
            <p:nvSpPr>
              <p:cNvPr id="57" name="CustomShape 57"/>
              <p:cNvSpPr/>
              <p:nvPr/>
            </p:nvSpPr>
            <p:spPr>
              <a:xfrm>
                <a:off x="-985680" y="4580280"/>
                <a:ext cx="681840" cy="374400"/>
              </a:xfrm>
              <a:custGeom>
                <a:avLst/>
                <a:gdLst/>
                <a:ahLst/>
                <a:rect l="l" t="t" r="r" b="b"/>
                <a:pathLst>
                  <a:path w="18453" h="10140">
                    <a:moveTo>
                      <a:pt x="194" y="0"/>
                    </a:moveTo>
                    <a:lnTo>
                      <a:pt x="0" y="362"/>
                    </a:lnTo>
                    <a:lnTo>
                      <a:pt x="18259" y="10140"/>
                    </a:lnTo>
                    <a:lnTo>
                      <a:pt x="18452" y="9778"/>
                    </a:lnTo>
                    <a:lnTo>
                      <a:pt x="194" y="0"/>
                    </a:lnTo>
                    <a:close/>
                  </a:path>
                </a:pathLst>
              </a:custGeom>
              <a:solidFill>
                <a:srgbClr val="61749c"/>
              </a:solidFill>
              <a:ln w="0">
                <a:noFill/>
              </a:ln>
            </p:spPr>
            <p:style>
              <a:lnRef idx="0"/>
              <a:fillRef idx="0"/>
              <a:effectRef idx="0"/>
              <a:fontRef idx="minor"/>
            </p:style>
          </p:sp>
          <p:sp>
            <p:nvSpPr>
              <p:cNvPr id="58" name="CustomShape 58"/>
              <p:cNvSpPr/>
              <p:nvPr/>
            </p:nvSpPr>
            <p:spPr>
              <a:xfrm>
                <a:off x="-914760" y="4463280"/>
                <a:ext cx="635760" cy="450360"/>
              </a:xfrm>
              <a:custGeom>
                <a:avLst/>
                <a:gdLst/>
                <a:ahLst/>
                <a:rect l="l" t="t" r="r" b="b"/>
                <a:pathLst>
                  <a:path w="17213" h="12198">
                    <a:moveTo>
                      <a:pt x="234" y="0"/>
                    </a:moveTo>
                    <a:lnTo>
                      <a:pt x="0" y="336"/>
                    </a:lnTo>
                    <a:lnTo>
                      <a:pt x="16977" y="12197"/>
                    </a:lnTo>
                    <a:lnTo>
                      <a:pt x="17212" y="11861"/>
                    </a:lnTo>
                    <a:lnTo>
                      <a:pt x="234" y="0"/>
                    </a:lnTo>
                    <a:close/>
                  </a:path>
                </a:pathLst>
              </a:custGeom>
              <a:solidFill>
                <a:srgbClr val="61749c"/>
              </a:solidFill>
              <a:ln w="0">
                <a:noFill/>
              </a:ln>
            </p:spPr>
            <p:style>
              <a:lnRef idx="0"/>
              <a:fillRef idx="0"/>
              <a:effectRef idx="0"/>
              <a:fontRef idx="minor"/>
            </p:style>
          </p:sp>
          <p:sp>
            <p:nvSpPr>
              <p:cNvPr id="59" name="CustomShape 59"/>
              <p:cNvSpPr/>
              <p:nvPr/>
            </p:nvSpPr>
            <p:spPr>
              <a:xfrm>
                <a:off x="-830520" y="4356360"/>
                <a:ext cx="581040" cy="520200"/>
              </a:xfrm>
              <a:custGeom>
                <a:avLst/>
                <a:gdLst/>
                <a:ahLst/>
                <a:rect l="l" t="t" r="r" b="b"/>
                <a:pathLst>
                  <a:path w="15733" h="14089">
                    <a:moveTo>
                      <a:pt x="273" y="0"/>
                    </a:moveTo>
                    <a:lnTo>
                      <a:pt x="1" y="306"/>
                    </a:lnTo>
                    <a:lnTo>
                      <a:pt x="15459" y="14089"/>
                    </a:lnTo>
                    <a:lnTo>
                      <a:pt x="15732" y="13783"/>
                    </a:lnTo>
                    <a:lnTo>
                      <a:pt x="273" y="0"/>
                    </a:lnTo>
                    <a:close/>
                  </a:path>
                </a:pathLst>
              </a:custGeom>
              <a:solidFill>
                <a:srgbClr val="61749c"/>
              </a:solidFill>
              <a:ln w="0">
                <a:noFill/>
              </a:ln>
            </p:spPr>
            <p:style>
              <a:lnRef idx="0"/>
              <a:fillRef idx="0"/>
              <a:effectRef idx="0"/>
              <a:fontRef idx="minor"/>
            </p:style>
          </p:sp>
          <p:sp>
            <p:nvSpPr>
              <p:cNvPr id="60" name="CustomShape 60"/>
              <p:cNvSpPr/>
              <p:nvPr/>
            </p:nvSpPr>
            <p:spPr>
              <a:xfrm>
                <a:off x="-733680" y="4260240"/>
                <a:ext cx="518040" cy="583200"/>
              </a:xfrm>
              <a:custGeom>
                <a:avLst/>
                <a:gdLst/>
                <a:ahLst/>
                <a:rect l="l" t="t" r="r" b="b"/>
                <a:pathLst>
                  <a:path w="14032" h="15784">
                    <a:moveTo>
                      <a:pt x="308" y="1"/>
                    </a:moveTo>
                    <a:lnTo>
                      <a:pt x="1" y="273"/>
                    </a:lnTo>
                    <a:lnTo>
                      <a:pt x="13724" y="15784"/>
                    </a:lnTo>
                    <a:lnTo>
                      <a:pt x="14031" y="15512"/>
                    </a:lnTo>
                    <a:lnTo>
                      <a:pt x="308" y="1"/>
                    </a:lnTo>
                    <a:close/>
                  </a:path>
                </a:pathLst>
              </a:custGeom>
              <a:solidFill>
                <a:srgbClr val="61749c"/>
              </a:solidFill>
              <a:ln w="0">
                <a:noFill/>
              </a:ln>
            </p:spPr>
            <p:style>
              <a:lnRef idx="0"/>
              <a:fillRef idx="0"/>
              <a:effectRef idx="0"/>
              <a:fontRef idx="minor"/>
            </p:style>
          </p:sp>
          <p:sp>
            <p:nvSpPr>
              <p:cNvPr id="61" name="CustomShape 61"/>
              <p:cNvSpPr/>
              <p:nvPr/>
            </p:nvSpPr>
            <p:spPr>
              <a:xfrm>
                <a:off x="-626400" y="4176000"/>
                <a:ext cx="448200" cy="637560"/>
              </a:xfrm>
              <a:custGeom>
                <a:avLst/>
                <a:gdLst/>
                <a:ahLst/>
                <a:rect l="l" t="t" r="r" b="b"/>
                <a:pathLst>
                  <a:path w="12137" h="17256">
                    <a:moveTo>
                      <a:pt x="338" y="1"/>
                    </a:moveTo>
                    <a:lnTo>
                      <a:pt x="0" y="235"/>
                    </a:lnTo>
                    <a:lnTo>
                      <a:pt x="11799" y="17256"/>
                    </a:lnTo>
                    <a:lnTo>
                      <a:pt x="12137" y="17022"/>
                    </a:lnTo>
                    <a:lnTo>
                      <a:pt x="338" y="1"/>
                    </a:lnTo>
                    <a:close/>
                  </a:path>
                </a:pathLst>
              </a:custGeom>
              <a:solidFill>
                <a:srgbClr val="61749c"/>
              </a:solidFill>
              <a:ln w="0">
                <a:noFill/>
              </a:ln>
            </p:spPr>
            <p:style>
              <a:lnRef idx="0"/>
              <a:fillRef idx="0"/>
              <a:effectRef idx="0"/>
              <a:fontRef idx="minor"/>
            </p:style>
          </p:sp>
          <p:sp>
            <p:nvSpPr>
              <p:cNvPr id="62" name="CustomShape 62"/>
              <p:cNvSpPr/>
              <p:nvPr/>
            </p:nvSpPr>
            <p:spPr>
              <a:xfrm>
                <a:off x="-509760" y="4105800"/>
                <a:ext cx="371880" cy="682920"/>
              </a:xfrm>
              <a:custGeom>
                <a:avLst/>
                <a:gdLst/>
                <a:ahLst/>
                <a:rect l="l" t="t" r="r" b="b"/>
                <a:pathLst>
                  <a:path w="10071" h="18488">
                    <a:moveTo>
                      <a:pt x="363" y="0"/>
                    </a:moveTo>
                    <a:lnTo>
                      <a:pt x="1" y="192"/>
                    </a:lnTo>
                    <a:lnTo>
                      <a:pt x="9709" y="18487"/>
                    </a:lnTo>
                    <a:lnTo>
                      <a:pt x="10070" y="18295"/>
                    </a:lnTo>
                    <a:lnTo>
                      <a:pt x="363" y="0"/>
                    </a:lnTo>
                    <a:close/>
                  </a:path>
                </a:pathLst>
              </a:custGeom>
              <a:solidFill>
                <a:srgbClr val="61749c"/>
              </a:solidFill>
              <a:ln w="0">
                <a:noFill/>
              </a:ln>
            </p:spPr>
            <p:style>
              <a:lnRef idx="0"/>
              <a:fillRef idx="0"/>
              <a:effectRef idx="0"/>
              <a:fontRef idx="minor"/>
            </p:style>
          </p:sp>
          <p:sp>
            <p:nvSpPr>
              <p:cNvPr id="63" name="CustomShape 63"/>
              <p:cNvSpPr/>
              <p:nvPr/>
            </p:nvSpPr>
            <p:spPr>
              <a:xfrm>
                <a:off x="-385200" y="4049640"/>
                <a:ext cx="290160" cy="718920"/>
              </a:xfrm>
              <a:custGeom>
                <a:avLst/>
                <a:gdLst/>
                <a:ahLst/>
                <a:rect l="l" t="t" r="r" b="b"/>
                <a:pathLst>
                  <a:path w="7864" h="19462">
                    <a:moveTo>
                      <a:pt x="383" y="0"/>
                    </a:moveTo>
                    <a:lnTo>
                      <a:pt x="1" y="148"/>
                    </a:lnTo>
                    <a:lnTo>
                      <a:pt x="7480" y="19462"/>
                    </a:lnTo>
                    <a:lnTo>
                      <a:pt x="7864" y="19313"/>
                    </a:lnTo>
                    <a:lnTo>
                      <a:pt x="383" y="0"/>
                    </a:lnTo>
                    <a:close/>
                  </a:path>
                </a:pathLst>
              </a:custGeom>
              <a:solidFill>
                <a:srgbClr val="61749c"/>
              </a:solidFill>
              <a:ln w="0">
                <a:noFill/>
              </a:ln>
            </p:spPr>
            <p:style>
              <a:lnRef idx="0"/>
              <a:fillRef idx="0"/>
              <a:effectRef idx="0"/>
              <a:fontRef idx="minor"/>
            </p:style>
          </p:sp>
          <p:sp>
            <p:nvSpPr>
              <p:cNvPr id="64" name="CustomShape 64"/>
              <p:cNvSpPr/>
              <p:nvPr/>
            </p:nvSpPr>
            <p:spPr>
              <a:xfrm>
                <a:off x="-254880" y="4007880"/>
                <a:ext cx="204480" cy="744840"/>
              </a:xfrm>
              <a:custGeom>
                <a:avLst/>
                <a:gdLst/>
                <a:ahLst/>
                <a:rect l="l" t="t" r="r" b="b"/>
                <a:pathLst>
                  <a:path w="5550" h="20163">
                    <a:moveTo>
                      <a:pt x="399" y="1"/>
                    </a:moveTo>
                    <a:lnTo>
                      <a:pt x="1" y="101"/>
                    </a:lnTo>
                    <a:lnTo>
                      <a:pt x="5151" y="20163"/>
                    </a:lnTo>
                    <a:lnTo>
                      <a:pt x="5550" y="20060"/>
                    </a:lnTo>
                    <a:lnTo>
                      <a:pt x="399" y="1"/>
                    </a:lnTo>
                    <a:close/>
                  </a:path>
                </a:pathLst>
              </a:custGeom>
              <a:solidFill>
                <a:srgbClr val="61749c"/>
              </a:solidFill>
              <a:ln w="0">
                <a:noFill/>
              </a:ln>
            </p:spPr>
            <p:style>
              <a:lnRef idx="0"/>
              <a:fillRef idx="0"/>
              <a:effectRef idx="0"/>
              <a:fontRef idx="minor"/>
            </p:style>
          </p:sp>
          <p:sp>
            <p:nvSpPr>
              <p:cNvPr id="65" name="CustomShape 65"/>
              <p:cNvSpPr/>
              <p:nvPr/>
            </p:nvSpPr>
            <p:spPr>
              <a:xfrm>
                <a:off x="-120240" y="3983040"/>
                <a:ext cx="115920" cy="760680"/>
              </a:xfrm>
              <a:custGeom>
                <a:avLst/>
                <a:gdLst/>
                <a:ahLst/>
                <a:rect l="l" t="t" r="r" b="b"/>
                <a:pathLst>
                  <a:path w="3155" h="20583">
                    <a:moveTo>
                      <a:pt x="407" y="1"/>
                    </a:moveTo>
                    <a:lnTo>
                      <a:pt x="1" y="55"/>
                    </a:lnTo>
                    <a:lnTo>
                      <a:pt x="2748" y="20582"/>
                    </a:lnTo>
                    <a:lnTo>
                      <a:pt x="3155" y="20528"/>
                    </a:lnTo>
                    <a:lnTo>
                      <a:pt x="407" y="1"/>
                    </a:lnTo>
                    <a:close/>
                  </a:path>
                </a:pathLst>
              </a:custGeom>
              <a:solidFill>
                <a:srgbClr val="61749c"/>
              </a:solidFill>
              <a:ln w="0">
                <a:noFill/>
              </a:ln>
            </p:spPr>
            <p:style>
              <a:lnRef idx="0"/>
              <a:fillRef idx="0"/>
              <a:effectRef idx="0"/>
              <a:fontRef idx="minor"/>
            </p:style>
          </p:sp>
        </p:grpSp>
        <p:sp>
          <p:nvSpPr>
            <p:cNvPr id="66" name="CustomShape 66"/>
            <p:cNvSpPr/>
            <p:nvPr/>
          </p:nvSpPr>
          <p:spPr>
            <a:xfrm>
              <a:off x="5636880" y="-1056960"/>
              <a:ext cx="1595880" cy="1595880"/>
            </a:xfrm>
            <a:prstGeom prst="ellipse">
              <a:avLst/>
            </a:prstGeom>
            <a:noFill/>
            <a:ln w="9360">
              <a:solidFill>
                <a:srgbClr val="61749c"/>
              </a:solidFill>
              <a:round/>
            </a:ln>
          </p:spPr>
          <p:style>
            <a:lnRef idx="0"/>
            <a:fillRef idx="0"/>
            <a:effectRef idx="0"/>
            <a:fontRef idx="minor"/>
          </p:style>
        </p:sp>
      </p:grpSp>
      <p:sp>
        <p:nvSpPr>
          <p:cNvPr id="67" name="PlaceHolder 67"/>
          <p:cNvSpPr>
            <a:spLocks noGrp="1"/>
          </p:cNvSpPr>
          <p:nvPr>
            <p:ph type="title"/>
          </p:nvPr>
        </p:nvSpPr>
        <p:spPr>
          <a:xfrm>
            <a:off x="457200" y="205200"/>
            <a:ext cx="8228880" cy="858240"/>
          </a:xfrm>
          <a:prstGeom prst="rect">
            <a:avLst/>
          </a:prstGeom>
        </p:spPr>
        <p:txBody>
          <a:bodyPr lIns="0" rIns="0" tIns="0" bIns="0" anchor="ctr">
            <a:noAutofit/>
          </a:bodyPr>
          <a:p>
            <a:pPr algn="ctr"/>
            <a:r>
              <a:rPr b="0" lang="en-US" sz="1800" spc="-1" strike="noStrike">
                <a:latin typeface="Arial"/>
              </a:rPr>
              <a:t>Click to edit the title text format</a:t>
            </a:r>
            <a:endParaRPr b="0" lang="en-US" sz="1800" spc="-1" strike="noStrike">
              <a:latin typeface="Arial"/>
            </a:endParaRPr>
          </a:p>
        </p:txBody>
      </p:sp>
      <p:sp>
        <p:nvSpPr>
          <p:cNvPr id="68" name="PlaceHolder 6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04" name="Google Shape;667;p14" descr=""/>
          <p:cNvPicPr/>
          <p:nvPr/>
        </p:nvPicPr>
        <p:blipFill>
          <a:blip r:embed="rId2">
            <a:alphaModFix amt="70000"/>
          </a:blip>
          <a:stretch/>
        </p:blipFill>
        <p:spPr>
          <a:xfrm>
            <a:off x="0" y="0"/>
            <a:ext cx="9143280" cy="5142960"/>
          </a:xfrm>
          <a:prstGeom prst="rect">
            <a:avLst/>
          </a:prstGeom>
          <a:ln w="0">
            <a:noFill/>
          </a:ln>
        </p:spPr>
      </p:pic>
      <p:grpSp>
        <p:nvGrpSpPr>
          <p:cNvPr id="805" name="Group 1"/>
          <p:cNvGrpSpPr/>
          <p:nvPr/>
        </p:nvGrpSpPr>
        <p:grpSpPr>
          <a:xfrm>
            <a:off x="-1919520" y="4293360"/>
            <a:ext cx="12982680" cy="781920"/>
            <a:chOff x="-1919520" y="4293360"/>
            <a:chExt cx="12982680" cy="781920"/>
          </a:xfrm>
        </p:grpSpPr>
        <p:grpSp>
          <p:nvGrpSpPr>
            <p:cNvPr id="806" name="Group 2"/>
            <p:cNvGrpSpPr/>
            <p:nvPr/>
          </p:nvGrpSpPr>
          <p:grpSpPr>
            <a:xfrm>
              <a:off x="-1919520" y="4293360"/>
              <a:ext cx="5023080" cy="781920"/>
              <a:chOff x="-1919520" y="4293360"/>
              <a:chExt cx="5023080" cy="781920"/>
            </a:xfrm>
          </p:grpSpPr>
          <p:sp>
            <p:nvSpPr>
              <p:cNvPr id="807" name="CustomShape 3"/>
              <p:cNvSpPr/>
              <p:nvPr/>
            </p:nvSpPr>
            <p:spPr>
              <a:xfrm>
                <a:off x="-191952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808" name="CustomShape 4"/>
              <p:cNvSpPr/>
              <p:nvPr/>
            </p:nvSpPr>
            <p:spPr>
              <a:xfrm>
                <a:off x="-18990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809" name="CustomShape 5"/>
              <p:cNvSpPr/>
              <p:nvPr/>
            </p:nvSpPr>
            <p:spPr>
              <a:xfrm>
                <a:off x="-187848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810" name="CustomShape 6"/>
              <p:cNvSpPr/>
              <p:nvPr/>
            </p:nvSpPr>
            <p:spPr>
              <a:xfrm>
                <a:off x="-185832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811" name="CustomShape 7"/>
              <p:cNvSpPr/>
              <p:nvPr/>
            </p:nvSpPr>
            <p:spPr>
              <a:xfrm>
                <a:off x="-1837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812" name="CustomShape 8"/>
              <p:cNvSpPr/>
              <p:nvPr/>
            </p:nvSpPr>
            <p:spPr>
              <a:xfrm>
                <a:off x="-181728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813" name="CustomShape 9"/>
              <p:cNvSpPr/>
              <p:nvPr/>
            </p:nvSpPr>
            <p:spPr>
              <a:xfrm>
                <a:off x="-179712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814" name="CustomShape 10"/>
              <p:cNvSpPr/>
              <p:nvPr/>
            </p:nvSpPr>
            <p:spPr>
              <a:xfrm>
                <a:off x="-17766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815" name="CustomShape 11"/>
              <p:cNvSpPr/>
              <p:nvPr/>
            </p:nvSpPr>
            <p:spPr>
              <a:xfrm>
                <a:off x="-175608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nvGrpSpPr>
            <p:cNvPr id="816" name="Group 12"/>
            <p:cNvGrpSpPr/>
            <p:nvPr/>
          </p:nvGrpSpPr>
          <p:grpSpPr>
            <a:xfrm>
              <a:off x="6040080" y="4293360"/>
              <a:ext cx="5023080" cy="781920"/>
              <a:chOff x="6040080" y="4293360"/>
              <a:chExt cx="5023080" cy="781920"/>
            </a:xfrm>
          </p:grpSpPr>
          <p:sp>
            <p:nvSpPr>
              <p:cNvPr id="817" name="CustomShape 13"/>
              <p:cNvSpPr/>
              <p:nvPr/>
            </p:nvSpPr>
            <p:spPr>
              <a:xfrm>
                <a:off x="604008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818" name="CustomShape 14"/>
              <p:cNvSpPr/>
              <p:nvPr/>
            </p:nvSpPr>
            <p:spPr>
              <a:xfrm>
                <a:off x="60606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819" name="CustomShape 15"/>
              <p:cNvSpPr/>
              <p:nvPr/>
            </p:nvSpPr>
            <p:spPr>
              <a:xfrm>
                <a:off x="608076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820" name="CustomShape 16"/>
              <p:cNvSpPr/>
              <p:nvPr/>
            </p:nvSpPr>
            <p:spPr>
              <a:xfrm>
                <a:off x="610128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821" name="CustomShape 17"/>
              <p:cNvSpPr/>
              <p:nvPr/>
            </p:nvSpPr>
            <p:spPr>
              <a:xfrm>
                <a:off x="6121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822" name="CustomShape 18"/>
              <p:cNvSpPr/>
              <p:nvPr/>
            </p:nvSpPr>
            <p:spPr>
              <a:xfrm>
                <a:off x="614232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823" name="CustomShape 19"/>
              <p:cNvSpPr/>
              <p:nvPr/>
            </p:nvSpPr>
            <p:spPr>
              <a:xfrm>
                <a:off x="616248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824" name="CustomShape 20"/>
              <p:cNvSpPr/>
              <p:nvPr/>
            </p:nvSpPr>
            <p:spPr>
              <a:xfrm>
                <a:off x="61830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825" name="CustomShape 21"/>
              <p:cNvSpPr/>
              <p:nvPr/>
            </p:nvSpPr>
            <p:spPr>
              <a:xfrm>
                <a:off x="620352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sp>
        <p:nvSpPr>
          <p:cNvPr id="826" name="PlaceHolder 22"/>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27" name="PlaceHolder 2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64" name="Google Shape;667;p14" descr=""/>
          <p:cNvPicPr/>
          <p:nvPr/>
        </p:nvPicPr>
        <p:blipFill>
          <a:blip r:embed="rId2">
            <a:alphaModFix amt="70000"/>
          </a:blip>
          <a:stretch/>
        </p:blipFill>
        <p:spPr>
          <a:xfrm>
            <a:off x="0" y="0"/>
            <a:ext cx="9143280" cy="5142960"/>
          </a:xfrm>
          <a:prstGeom prst="rect">
            <a:avLst/>
          </a:prstGeom>
          <a:ln w="0">
            <a:noFill/>
          </a:ln>
        </p:spPr>
      </p:pic>
      <p:grpSp>
        <p:nvGrpSpPr>
          <p:cNvPr id="865" name="Group 1"/>
          <p:cNvGrpSpPr/>
          <p:nvPr/>
        </p:nvGrpSpPr>
        <p:grpSpPr>
          <a:xfrm>
            <a:off x="-1919520" y="4293360"/>
            <a:ext cx="12982680" cy="781920"/>
            <a:chOff x="-1919520" y="4293360"/>
            <a:chExt cx="12982680" cy="781920"/>
          </a:xfrm>
        </p:grpSpPr>
        <p:grpSp>
          <p:nvGrpSpPr>
            <p:cNvPr id="866" name="Group 2"/>
            <p:cNvGrpSpPr/>
            <p:nvPr/>
          </p:nvGrpSpPr>
          <p:grpSpPr>
            <a:xfrm>
              <a:off x="-1919520" y="4293360"/>
              <a:ext cx="5023080" cy="781920"/>
              <a:chOff x="-1919520" y="4293360"/>
              <a:chExt cx="5023080" cy="781920"/>
            </a:xfrm>
          </p:grpSpPr>
          <p:sp>
            <p:nvSpPr>
              <p:cNvPr id="867" name="CustomShape 3"/>
              <p:cNvSpPr/>
              <p:nvPr/>
            </p:nvSpPr>
            <p:spPr>
              <a:xfrm>
                <a:off x="-191952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868" name="CustomShape 4"/>
              <p:cNvSpPr/>
              <p:nvPr/>
            </p:nvSpPr>
            <p:spPr>
              <a:xfrm>
                <a:off x="-18990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869" name="CustomShape 5"/>
              <p:cNvSpPr/>
              <p:nvPr/>
            </p:nvSpPr>
            <p:spPr>
              <a:xfrm>
                <a:off x="-187848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870" name="CustomShape 6"/>
              <p:cNvSpPr/>
              <p:nvPr/>
            </p:nvSpPr>
            <p:spPr>
              <a:xfrm>
                <a:off x="-185832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871" name="CustomShape 7"/>
              <p:cNvSpPr/>
              <p:nvPr/>
            </p:nvSpPr>
            <p:spPr>
              <a:xfrm>
                <a:off x="-1837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872" name="CustomShape 8"/>
              <p:cNvSpPr/>
              <p:nvPr/>
            </p:nvSpPr>
            <p:spPr>
              <a:xfrm>
                <a:off x="-181728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873" name="CustomShape 9"/>
              <p:cNvSpPr/>
              <p:nvPr/>
            </p:nvSpPr>
            <p:spPr>
              <a:xfrm>
                <a:off x="-179712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874" name="CustomShape 10"/>
              <p:cNvSpPr/>
              <p:nvPr/>
            </p:nvSpPr>
            <p:spPr>
              <a:xfrm>
                <a:off x="-17766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875" name="CustomShape 11"/>
              <p:cNvSpPr/>
              <p:nvPr/>
            </p:nvSpPr>
            <p:spPr>
              <a:xfrm>
                <a:off x="-175608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nvGrpSpPr>
            <p:cNvPr id="876" name="Group 12"/>
            <p:cNvGrpSpPr/>
            <p:nvPr/>
          </p:nvGrpSpPr>
          <p:grpSpPr>
            <a:xfrm>
              <a:off x="6040080" y="4293360"/>
              <a:ext cx="5023080" cy="781920"/>
              <a:chOff x="6040080" y="4293360"/>
              <a:chExt cx="5023080" cy="781920"/>
            </a:xfrm>
          </p:grpSpPr>
          <p:sp>
            <p:nvSpPr>
              <p:cNvPr id="877" name="CustomShape 13"/>
              <p:cNvSpPr/>
              <p:nvPr/>
            </p:nvSpPr>
            <p:spPr>
              <a:xfrm>
                <a:off x="604008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878" name="CustomShape 14"/>
              <p:cNvSpPr/>
              <p:nvPr/>
            </p:nvSpPr>
            <p:spPr>
              <a:xfrm>
                <a:off x="60606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879" name="CustomShape 15"/>
              <p:cNvSpPr/>
              <p:nvPr/>
            </p:nvSpPr>
            <p:spPr>
              <a:xfrm>
                <a:off x="608076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880" name="CustomShape 16"/>
              <p:cNvSpPr/>
              <p:nvPr/>
            </p:nvSpPr>
            <p:spPr>
              <a:xfrm>
                <a:off x="610128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881" name="CustomShape 17"/>
              <p:cNvSpPr/>
              <p:nvPr/>
            </p:nvSpPr>
            <p:spPr>
              <a:xfrm>
                <a:off x="6121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882" name="CustomShape 18"/>
              <p:cNvSpPr/>
              <p:nvPr/>
            </p:nvSpPr>
            <p:spPr>
              <a:xfrm>
                <a:off x="614232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883" name="CustomShape 19"/>
              <p:cNvSpPr/>
              <p:nvPr/>
            </p:nvSpPr>
            <p:spPr>
              <a:xfrm>
                <a:off x="616248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884" name="CustomShape 20"/>
              <p:cNvSpPr/>
              <p:nvPr/>
            </p:nvSpPr>
            <p:spPr>
              <a:xfrm>
                <a:off x="61830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885" name="CustomShape 21"/>
              <p:cNvSpPr/>
              <p:nvPr/>
            </p:nvSpPr>
            <p:spPr>
              <a:xfrm>
                <a:off x="620352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sp>
        <p:nvSpPr>
          <p:cNvPr id="886" name="PlaceHolder 22"/>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87" name="PlaceHolder 2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24" name="Google Shape;581;p11" descr=""/>
          <p:cNvPicPr/>
          <p:nvPr/>
        </p:nvPicPr>
        <p:blipFill>
          <a:blip r:embed="rId2">
            <a:alphaModFix amt="70000"/>
          </a:blip>
          <a:stretch/>
        </p:blipFill>
        <p:spPr>
          <a:xfrm>
            <a:off x="0" y="0"/>
            <a:ext cx="9143280" cy="5142960"/>
          </a:xfrm>
          <a:prstGeom prst="rect">
            <a:avLst/>
          </a:prstGeom>
          <a:ln w="0">
            <a:noFill/>
          </a:ln>
        </p:spPr>
      </p:pic>
      <p:grpSp>
        <p:nvGrpSpPr>
          <p:cNvPr id="925" name="Group 1"/>
          <p:cNvGrpSpPr/>
          <p:nvPr/>
        </p:nvGrpSpPr>
        <p:grpSpPr>
          <a:xfrm>
            <a:off x="197280" y="342720"/>
            <a:ext cx="693720" cy="4457160"/>
            <a:chOff x="197280" y="342720"/>
            <a:chExt cx="693720" cy="4457160"/>
          </a:xfrm>
        </p:grpSpPr>
        <p:sp>
          <p:nvSpPr>
            <p:cNvPr id="926" name="CustomShape 2"/>
            <p:cNvSpPr/>
            <p:nvPr/>
          </p:nvSpPr>
          <p:spPr>
            <a:xfrm rot="5400000">
              <a:off x="-1474200" y="2255400"/>
              <a:ext cx="4055760" cy="23040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927" name="CustomShape 3"/>
            <p:cNvSpPr/>
            <p:nvPr/>
          </p:nvSpPr>
          <p:spPr>
            <a:xfrm rot="5400000">
              <a:off x="-1482840" y="2274120"/>
              <a:ext cx="4087440" cy="26100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928" name="CustomShape 4"/>
            <p:cNvSpPr/>
            <p:nvPr/>
          </p:nvSpPr>
          <p:spPr>
            <a:xfrm rot="5400000">
              <a:off x="-1501200" y="2283120"/>
              <a:ext cx="4119480" cy="3114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929" name="CustomShape 5"/>
            <p:cNvSpPr/>
            <p:nvPr/>
          </p:nvSpPr>
          <p:spPr>
            <a:xfrm rot="5400000">
              <a:off x="-1520280" y="2288520"/>
              <a:ext cx="4151520" cy="3682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930" name="CustomShape 6"/>
            <p:cNvSpPr/>
            <p:nvPr/>
          </p:nvSpPr>
          <p:spPr>
            <a:xfrm rot="5400000">
              <a:off x="-1540080" y="2293200"/>
              <a:ext cx="4183560" cy="42768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931" name="CustomShape 7"/>
            <p:cNvSpPr/>
            <p:nvPr/>
          </p:nvSpPr>
          <p:spPr>
            <a:xfrm rot="5400000">
              <a:off x="-1560600" y="2297160"/>
              <a:ext cx="4215600" cy="48816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932" name="CustomShape 8"/>
            <p:cNvSpPr/>
            <p:nvPr/>
          </p:nvSpPr>
          <p:spPr>
            <a:xfrm rot="5400000">
              <a:off x="-1580760" y="2300400"/>
              <a:ext cx="4248000" cy="5497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933" name="CustomShape 9"/>
            <p:cNvSpPr/>
            <p:nvPr/>
          </p:nvSpPr>
          <p:spPr>
            <a:xfrm rot="5400000">
              <a:off x="-1600920" y="2303640"/>
              <a:ext cx="4280040" cy="61200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934" name="CustomShape 10"/>
            <p:cNvSpPr/>
            <p:nvPr/>
          </p:nvSpPr>
          <p:spPr>
            <a:xfrm rot="5400000">
              <a:off x="-1611720" y="2296800"/>
              <a:ext cx="4312080" cy="6937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sp>
        <p:nvSpPr>
          <p:cNvPr id="935" name="PlaceHolder 1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36" name="PlaceHolder 1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73" name="Google Shape;667;p14" descr=""/>
          <p:cNvPicPr/>
          <p:nvPr/>
        </p:nvPicPr>
        <p:blipFill>
          <a:blip r:embed="rId2">
            <a:alphaModFix amt="70000"/>
          </a:blip>
          <a:stretch/>
        </p:blipFill>
        <p:spPr>
          <a:xfrm>
            <a:off x="0" y="0"/>
            <a:ext cx="9143280" cy="5142960"/>
          </a:xfrm>
          <a:prstGeom prst="rect">
            <a:avLst/>
          </a:prstGeom>
          <a:ln w="0">
            <a:noFill/>
          </a:ln>
        </p:spPr>
      </p:pic>
      <p:grpSp>
        <p:nvGrpSpPr>
          <p:cNvPr id="974" name="Group 1"/>
          <p:cNvGrpSpPr/>
          <p:nvPr/>
        </p:nvGrpSpPr>
        <p:grpSpPr>
          <a:xfrm>
            <a:off x="-1919520" y="4293360"/>
            <a:ext cx="12982680" cy="781920"/>
            <a:chOff x="-1919520" y="4293360"/>
            <a:chExt cx="12982680" cy="781920"/>
          </a:xfrm>
        </p:grpSpPr>
        <p:grpSp>
          <p:nvGrpSpPr>
            <p:cNvPr id="975" name="Group 2"/>
            <p:cNvGrpSpPr/>
            <p:nvPr/>
          </p:nvGrpSpPr>
          <p:grpSpPr>
            <a:xfrm>
              <a:off x="-1919520" y="4293360"/>
              <a:ext cx="5023080" cy="781920"/>
              <a:chOff x="-1919520" y="4293360"/>
              <a:chExt cx="5023080" cy="781920"/>
            </a:xfrm>
          </p:grpSpPr>
          <p:sp>
            <p:nvSpPr>
              <p:cNvPr id="976" name="CustomShape 3"/>
              <p:cNvSpPr/>
              <p:nvPr/>
            </p:nvSpPr>
            <p:spPr>
              <a:xfrm>
                <a:off x="-191952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977" name="CustomShape 4"/>
              <p:cNvSpPr/>
              <p:nvPr/>
            </p:nvSpPr>
            <p:spPr>
              <a:xfrm>
                <a:off x="-18990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978" name="CustomShape 5"/>
              <p:cNvSpPr/>
              <p:nvPr/>
            </p:nvSpPr>
            <p:spPr>
              <a:xfrm>
                <a:off x="-187848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979" name="CustomShape 6"/>
              <p:cNvSpPr/>
              <p:nvPr/>
            </p:nvSpPr>
            <p:spPr>
              <a:xfrm>
                <a:off x="-185832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980" name="CustomShape 7"/>
              <p:cNvSpPr/>
              <p:nvPr/>
            </p:nvSpPr>
            <p:spPr>
              <a:xfrm>
                <a:off x="-1837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981" name="CustomShape 8"/>
              <p:cNvSpPr/>
              <p:nvPr/>
            </p:nvSpPr>
            <p:spPr>
              <a:xfrm>
                <a:off x="-181728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982" name="CustomShape 9"/>
              <p:cNvSpPr/>
              <p:nvPr/>
            </p:nvSpPr>
            <p:spPr>
              <a:xfrm>
                <a:off x="-179712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983" name="CustomShape 10"/>
              <p:cNvSpPr/>
              <p:nvPr/>
            </p:nvSpPr>
            <p:spPr>
              <a:xfrm>
                <a:off x="-17766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984" name="CustomShape 11"/>
              <p:cNvSpPr/>
              <p:nvPr/>
            </p:nvSpPr>
            <p:spPr>
              <a:xfrm>
                <a:off x="-175608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nvGrpSpPr>
            <p:cNvPr id="985" name="Group 12"/>
            <p:cNvGrpSpPr/>
            <p:nvPr/>
          </p:nvGrpSpPr>
          <p:grpSpPr>
            <a:xfrm>
              <a:off x="6040080" y="4293360"/>
              <a:ext cx="5023080" cy="781920"/>
              <a:chOff x="6040080" y="4293360"/>
              <a:chExt cx="5023080" cy="781920"/>
            </a:xfrm>
          </p:grpSpPr>
          <p:sp>
            <p:nvSpPr>
              <p:cNvPr id="986" name="CustomShape 13"/>
              <p:cNvSpPr/>
              <p:nvPr/>
            </p:nvSpPr>
            <p:spPr>
              <a:xfrm>
                <a:off x="604008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987" name="CustomShape 14"/>
              <p:cNvSpPr/>
              <p:nvPr/>
            </p:nvSpPr>
            <p:spPr>
              <a:xfrm>
                <a:off x="60606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988" name="CustomShape 15"/>
              <p:cNvSpPr/>
              <p:nvPr/>
            </p:nvSpPr>
            <p:spPr>
              <a:xfrm>
                <a:off x="608076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989" name="CustomShape 16"/>
              <p:cNvSpPr/>
              <p:nvPr/>
            </p:nvSpPr>
            <p:spPr>
              <a:xfrm>
                <a:off x="610128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990" name="CustomShape 17"/>
              <p:cNvSpPr/>
              <p:nvPr/>
            </p:nvSpPr>
            <p:spPr>
              <a:xfrm>
                <a:off x="6121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991" name="CustomShape 18"/>
              <p:cNvSpPr/>
              <p:nvPr/>
            </p:nvSpPr>
            <p:spPr>
              <a:xfrm>
                <a:off x="614232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992" name="CustomShape 19"/>
              <p:cNvSpPr/>
              <p:nvPr/>
            </p:nvSpPr>
            <p:spPr>
              <a:xfrm>
                <a:off x="616248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993" name="CustomShape 20"/>
              <p:cNvSpPr/>
              <p:nvPr/>
            </p:nvSpPr>
            <p:spPr>
              <a:xfrm>
                <a:off x="61830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994" name="CustomShape 21"/>
              <p:cNvSpPr/>
              <p:nvPr/>
            </p:nvSpPr>
            <p:spPr>
              <a:xfrm>
                <a:off x="620352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sp>
        <p:nvSpPr>
          <p:cNvPr id="995" name="PlaceHolder 22"/>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96" name="PlaceHolder 2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33" name="Google Shape;974;p22" descr=""/>
          <p:cNvPicPr/>
          <p:nvPr/>
        </p:nvPicPr>
        <p:blipFill>
          <a:blip r:embed="rId2">
            <a:alphaModFix amt="70000"/>
          </a:blip>
          <a:stretch/>
        </p:blipFill>
        <p:spPr>
          <a:xfrm>
            <a:off x="0" y="0"/>
            <a:ext cx="9143280" cy="5142960"/>
          </a:xfrm>
          <a:prstGeom prst="rect">
            <a:avLst/>
          </a:prstGeom>
          <a:ln w="0">
            <a:noFill/>
          </a:ln>
        </p:spPr>
      </p:pic>
      <p:grpSp>
        <p:nvGrpSpPr>
          <p:cNvPr id="1034" name="Group 1"/>
          <p:cNvGrpSpPr/>
          <p:nvPr/>
        </p:nvGrpSpPr>
        <p:grpSpPr>
          <a:xfrm>
            <a:off x="-1086480" y="-750600"/>
            <a:ext cx="11342880" cy="5084640"/>
            <a:chOff x="-1086480" y="-750600"/>
            <a:chExt cx="11342880" cy="5084640"/>
          </a:xfrm>
        </p:grpSpPr>
        <p:grpSp>
          <p:nvGrpSpPr>
            <p:cNvPr id="1035" name="Group 2"/>
            <p:cNvGrpSpPr/>
            <p:nvPr/>
          </p:nvGrpSpPr>
          <p:grpSpPr>
            <a:xfrm>
              <a:off x="-1086480" y="-750600"/>
              <a:ext cx="2089440" cy="2089080"/>
              <a:chOff x="-1086480" y="-750600"/>
              <a:chExt cx="2089440" cy="2089080"/>
            </a:xfrm>
          </p:grpSpPr>
          <p:sp>
            <p:nvSpPr>
              <p:cNvPr id="1036" name="CustomShape 3"/>
              <p:cNvSpPr/>
              <p:nvPr/>
            </p:nvSpPr>
            <p:spPr>
              <a:xfrm>
                <a:off x="-47880" y="-750600"/>
                <a:ext cx="12960" cy="689040"/>
              </a:xfrm>
              <a:custGeom>
                <a:avLst/>
                <a:gdLst/>
                <a:ahLst/>
                <a:rect l="l" t="t" r="r" b="b"/>
                <a:pathLst>
                  <a:path w="411" h="20712">
                    <a:moveTo>
                      <a:pt x="1" y="1"/>
                    </a:moveTo>
                    <a:lnTo>
                      <a:pt x="1" y="20712"/>
                    </a:lnTo>
                    <a:lnTo>
                      <a:pt x="410" y="20712"/>
                    </a:lnTo>
                    <a:lnTo>
                      <a:pt x="410" y="1"/>
                    </a:lnTo>
                    <a:close/>
                  </a:path>
                </a:pathLst>
              </a:custGeom>
              <a:solidFill>
                <a:srgbClr val="61749c"/>
              </a:solidFill>
              <a:ln w="0">
                <a:noFill/>
              </a:ln>
            </p:spPr>
            <p:style>
              <a:lnRef idx="0"/>
              <a:fillRef idx="0"/>
              <a:effectRef idx="0"/>
              <a:fontRef idx="minor"/>
            </p:style>
          </p:sp>
          <p:sp>
            <p:nvSpPr>
              <p:cNvPr id="1037" name="CustomShape 4"/>
              <p:cNvSpPr/>
              <p:nvPr/>
            </p:nvSpPr>
            <p:spPr>
              <a:xfrm>
                <a:off x="-5760" y="-743760"/>
                <a:ext cx="94320" cy="685800"/>
              </a:xfrm>
              <a:custGeom>
                <a:avLst/>
                <a:gdLst/>
                <a:ahLst/>
                <a:rect l="l" t="t" r="r" b="b"/>
                <a:pathLst>
                  <a:path w="2858" h="20616">
                    <a:moveTo>
                      <a:pt x="2449" y="1"/>
                    </a:moveTo>
                    <a:lnTo>
                      <a:pt x="1" y="20566"/>
                    </a:lnTo>
                    <a:lnTo>
                      <a:pt x="409" y="20616"/>
                    </a:lnTo>
                    <a:lnTo>
                      <a:pt x="2857" y="50"/>
                    </a:lnTo>
                    <a:lnTo>
                      <a:pt x="2449" y="1"/>
                    </a:lnTo>
                    <a:close/>
                  </a:path>
                </a:pathLst>
              </a:custGeom>
              <a:solidFill>
                <a:srgbClr val="61749c"/>
              </a:solidFill>
              <a:ln w="0">
                <a:noFill/>
              </a:ln>
            </p:spPr>
            <p:style>
              <a:lnRef idx="0"/>
              <a:fillRef idx="0"/>
              <a:effectRef idx="0"/>
              <a:fontRef idx="minor"/>
            </p:style>
          </p:sp>
          <p:sp>
            <p:nvSpPr>
              <p:cNvPr id="1038" name="CustomShape 5"/>
              <p:cNvSpPr/>
              <p:nvPr/>
            </p:nvSpPr>
            <p:spPr>
              <a:xfrm>
                <a:off x="35640" y="-723240"/>
                <a:ext cx="174240" cy="673200"/>
              </a:xfrm>
              <a:custGeom>
                <a:avLst/>
                <a:gdLst/>
                <a:ahLst/>
                <a:rect l="l" t="t" r="r" b="b"/>
                <a:pathLst>
                  <a:path w="5255" h="20231">
                    <a:moveTo>
                      <a:pt x="4855" y="1"/>
                    </a:moveTo>
                    <a:lnTo>
                      <a:pt x="0" y="20134"/>
                    </a:lnTo>
                    <a:lnTo>
                      <a:pt x="399" y="20230"/>
                    </a:lnTo>
                    <a:lnTo>
                      <a:pt x="5255" y="97"/>
                    </a:lnTo>
                    <a:lnTo>
                      <a:pt x="4855" y="1"/>
                    </a:lnTo>
                    <a:close/>
                  </a:path>
                </a:pathLst>
              </a:custGeom>
              <a:solidFill>
                <a:srgbClr val="61749c"/>
              </a:solidFill>
              <a:ln w="0">
                <a:noFill/>
              </a:ln>
            </p:spPr>
            <p:style>
              <a:lnRef idx="0"/>
              <a:fillRef idx="0"/>
              <a:effectRef idx="0"/>
              <a:fontRef idx="minor"/>
            </p:style>
          </p:sp>
          <p:sp>
            <p:nvSpPr>
              <p:cNvPr id="1039" name="CustomShape 6"/>
              <p:cNvSpPr/>
              <p:nvPr/>
            </p:nvSpPr>
            <p:spPr>
              <a:xfrm>
                <a:off x="76320" y="-687600"/>
                <a:ext cx="252000" cy="650880"/>
              </a:xfrm>
              <a:custGeom>
                <a:avLst/>
                <a:gdLst/>
                <a:ahLst/>
                <a:rect l="l" t="t" r="r" b="b"/>
                <a:pathLst>
                  <a:path w="7588" h="19562">
                    <a:moveTo>
                      <a:pt x="7202" y="1"/>
                    </a:moveTo>
                    <a:lnTo>
                      <a:pt x="0" y="19417"/>
                    </a:lnTo>
                    <a:lnTo>
                      <a:pt x="384" y="19561"/>
                    </a:lnTo>
                    <a:lnTo>
                      <a:pt x="7588" y="143"/>
                    </a:lnTo>
                    <a:lnTo>
                      <a:pt x="7202" y="1"/>
                    </a:lnTo>
                    <a:close/>
                  </a:path>
                </a:pathLst>
              </a:custGeom>
              <a:solidFill>
                <a:srgbClr val="61749c"/>
              </a:solidFill>
              <a:ln w="0">
                <a:noFill/>
              </a:ln>
            </p:spPr>
            <p:style>
              <a:lnRef idx="0"/>
              <a:fillRef idx="0"/>
              <a:effectRef idx="0"/>
              <a:fontRef idx="minor"/>
            </p:style>
          </p:sp>
          <p:sp>
            <p:nvSpPr>
              <p:cNvPr id="1040" name="CustomShape 7"/>
              <p:cNvSpPr/>
              <p:nvPr/>
            </p:nvSpPr>
            <p:spPr>
              <a:xfrm>
                <a:off x="115200" y="-638640"/>
                <a:ext cx="325800" cy="619560"/>
              </a:xfrm>
              <a:custGeom>
                <a:avLst/>
                <a:gdLst/>
                <a:ahLst/>
                <a:rect l="l" t="t" r="r" b="b"/>
                <a:pathLst>
                  <a:path w="9807" h="18623">
                    <a:moveTo>
                      <a:pt x="9442" y="1"/>
                    </a:moveTo>
                    <a:lnTo>
                      <a:pt x="0" y="18435"/>
                    </a:lnTo>
                    <a:lnTo>
                      <a:pt x="365" y="18622"/>
                    </a:lnTo>
                    <a:lnTo>
                      <a:pt x="9807" y="188"/>
                    </a:lnTo>
                    <a:lnTo>
                      <a:pt x="9442" y="1"/>
                    </a:lnTo>
                    <a:close/>
                  </a:path>
                </a:pathLst>
              </a:custGeom>
              <a:solidFill>
                <a:srgbClr val="61749c"/>
              </a:solidFill>
              <a:ln w="0">
                <a:noFill/>
              </a:ln>
            </p:spPr>
            <p:style>
              <a:lnRef idx="0"/>
              <a:fillRef idx="0"/>
              <a:effectRef idx="0"/>
              <a:fontRef idx="minor"/>
            </p:style>
          </p:sp>
          <p:sp>
            <p:nvSpPr>
              <p:cNvPr id="1041" name="CustomShape 8"/>
              <p:cNvSpPr/>
              <p:nvPr/>
            </p:nvSpPr>
            <p:spPr>
              <a:xfrm>
                <a:off x="151560" y="-577080"/>
                <a:ext cx="395280" cy="579600"/>
              </a:xfrm>
              <a:custGeom>
                <a:avLst/>
                <a:gdLst/>
                <a:ahLst/>
                <a:rect l="l" t="t" r="r" b="b"/>
                <a:pathLst>
                  <a:path w="11891" h="17422">
                    <a:moveTo>
                      <a:pt x="11550" y="0"/>
                    </a:moveTo>
                    <a:lnTo>
                      <a:pt x="1" y="17193"/>
                    </a:lnTo>
                    <a:lnTo>
                      <a:pt x="342" y="17422"/>
                    </a:lnTo>
                    <a:lnTo>
                      <a:pt x="11891" y="229"/>
                    </a:lnTo>
                    <a:lnTo>
                      <a:pt x="11550" y="0"/>
                    </a:lnTo>
                    <a:close/>
                  </a:path>
                </a:pathLst>
              </a:custGeom>
              <a:solidFill>
                <a:srgbClr val="61749c"/>
              </a:solidFill>
              <a:ln w="0">
                <a:noFill/>
              </a:ln>
            </p:spPr>
            <p:style>
              <a:lnRef idx="0"/>
              <a:fillRef idx="0"/>
              <a:effectRef idx="0"/>
              <a:fontRef idx="minor"/>
            </p:style>
          </p:sp>
          <p:sp>
            <p:nvSpPr>
              <p:cNvPr id="1042" name="CustomShape 9"/>
              <p:cNvSpPr/>
              <p:nvPr/>
            </p:nvSpPr>
            <p:spPr>
              <a:xfrm>
                <a:off x="185400" y="-502920"/>
                <a:ext cx="459000" cy="531720"/>
              </a:xfrm>
              <a:custGeom>
                <a:avLst/>
                <a:gdLst/>
                <a:ahLst/>
                <a:rect l="l" t="t" r="r" b="b"/>
                <a:pathLst>
                  <a:path w="13802" h="15984">
                    <a:moveTo>
                      <a:pt x="13491" y="1"/>
                    </a:moveTo>
                    <a:lnTo>
                      <a:pt x="1" y="15716"/>
                    </a:lnTo>
                    <a:lnTo>
                      <a:pt x="313" y="15984"/>
                    </a:lnTo>
                    <a:lnTo>
                      <a:pt x="13801" y="268"/>
                    </a:lnTo>
                    <a:lnTo>
                      <a:pt x="13491" y="1"/>
                    </a:lnTo>
                    <a:close/>
                  </a:path>
                </a:pathLst>
              </a:custGeom>
              <a:solidFill>
                <a:srgbClr val="61749c"/>
              </a:solidFill>
              <a:ln w="0">
                <a:noFill/>
              </a:ln>
            </p:spPr>
            <p:style>
              <a:lnRef idx="0"/>
              <a:fillRef idx="0"/>
              <a:effectRef idx="0"/>
              <a:fontRef idx="minor"/>
            </p:style>
          </p:sp>
          <p:sp>
            <p:nvSpPr>
              <p:cNvPr id="1043" name="CustomShape 10"/>
              <p:cNvSpPr/>
              <p:nvPr/>
            </p:nvSpPr>
            <p:spPr>
              <a:xfrm>
                <a:off x="216360" y="-417960"/>
                <a:ext cx="516240" cy="476280"/>
              </a:xfrm>
              <a:custGeom>
                <a:avLst/>
                <a:gdLst/>
                <a:ahLst/>
                <a:rect l="l" t="t" r="r" b="b"/>
                <a:pathLst>
                  <a:path w="15526" h="14320">
                    <a:moveTo>
                      <a:pt x="15247" y="1"/>
                    </a:moveTo>
                    <a:lnTo>
                      <a:pt x="0" y="14017"/>
                    </a:lnTo>
                    <a:lnTo>
                      <a:pt x="277" y="14320"/>
                    </a:lnTo>
                    <a:lnTo>
                      <a:pt x="15525" y="303"/>
                    </a:lnTo>
                    <a:lnTo>
                      <a:pt x="15247" y="1"/>
                    </a:lnTo>
                    <a:close/>
                  </a:path>
                </a:pathLst>
              </a:custGeom>
              <a:solidFill>
                <a:srgbClr val="61749c"/>
              </a:solidFill>
              <a:ln w="0">
                <a:noFill/>
              </a:ln>
            </p:spPr>
            <p:style>
              <a:lnRef idx="0"/>
              <a:fillRef idx="0"/>
              <a:effectRef idx="0"/>
              <a:fontRef idx="minor"/>
            </p:style>
          </p:sp>
          <p:sp>
            <p:nvSpPr>
              <p:cNvPr id="1044" name="CustomShape 11"/>
              <p:cNvSpPr/>
              <p:nvPr/>
            </p:nvSpPr>
            <p:spPr>
              <a:xfrm>
                <a:off x="243720" y="-321480"/>
                <a:ext cx="567000" cy="413640"/>
              </a:xfrm>
              <a:custGeom>
                <a:avLst/>
                <a:gdLst/>
                <a:ahLst/>
                <a:rect l="l" t="t" r="r" b="b"/>
                <a:pathLst>
                  <a:path w="17043" h="12443">
                    <a:moveTo>
                      <a:pt x="16803" y="1"/>
                    </a:moveTo>
                    <a:lnTo>
                      <a:pt x="0" y="12110"/>
                    </a:lnTo>
                    <a:lnTo>
                      <a:pt x="240" y="12443"/>
                    </a:lnTo>
                    <a:lnTo>
                      <a:pt x="17043" y="334"/>
                    </a:lnTo>
                    <a:lnTo>
                      <a:pt x="16803" y="1"/>
                    </a:lnTo>
                    <a:close/>
                  </a:path>
                </a:pathLst>
              </a:custGeom>
              <a:solidFill>
                <a:srgbClr val="61749c"/>
              </a:solidFill>
              <a:ln w="0">
                <a:noFill/>
              </a:ln>
            </p:spPr>
            <p:style>
              <a:lnRef idx="0"/>
              <a:fillRef idx="0"/>
              <a:effectRef idx="0"/>
              <a:fontRef idx="minor"/>
            </p:style>
          </p:sp>
          <p:sp>
            <p:nvSpPr>
              <p:cNvPr id="1045" name="CustomShape 12"/>
              <p:cNvSpPr/>
              <p:nvPr/>
            </p:nvSpPr>
            <p:spPr>
              <a:xfrm>
                <a:off x="266760" y="-218520"/>
                <a:ext cx="609120" cy="345960"/>
              </a:xfrm>
              <a:custGeom>
                <a:avLst/>
                <a:gdLst/>
                <a:ahLst/>
                <a:rect l="l" t="t" r="r" b="b"/>
                <a:pathLst>
                  <a:path w="18311" h="10408">
                    <a:moveTo>
                      <a:pt x="18110" y="0"/>
                    </a:moveTo>
                    <a:lnTo>
                      <a:pt x="1" y="10049"/>
                    </a:lnTo>
                    <a:lnTo>
                      <a:pt x="199" y="10407"/>
                    </a:lnTo>
                    <a:lnTo>
                      <a:pt x="18310" y="360"/>
                    </a:lnTo>
                    <a:lnTo>
                      <a:pt x="18110" y="0"/>
                    </a:lnTo>
                    <a:close/>
                  </a:path>
                </a:pathLst>
              </a:custGeom>
              <a:solidFill>
                <a:srgbClr val="61749c"/>
              </a:solidFill>
              <a:ln w="0">
                <a:noFill/>
              </a:ln>
            </p:spPr>
            <p:style>
              <a:lnRef idx="0"/>
              <a:fillRef idx="0"/>
              <a:effectRef idx="0"/>
              <a:fontRef idx="minor"/>
            </p:style>
          </p:sp>
          <p:sp>
            <p:nvSpPr>
              <p:cNvPr id="1046" name="CustomShape 13"/>
              <p:cNvSpPr/>
              <p:nvPr/>
            </p:nvSpPr>
            <p:spPr>
              <a:xfrm>
                <a:off x="285480" y="-107280"/>
                <a:ext cx="642960" cy="272520"/>
              </a:xfrm>
              <a:custGeom>
                <a:avLst/>
                <a:gdLst/>
                <a:ahLst/>
                <a:rect l="l" t="t" r="r" b="b"/>
                <a:pathLst>
                  <a:path w="19329" h="8209">
                    <a:moveTo>
                      <a:pt x="19174" y="0"/>
                    </a:moveTo>
                    <a:lnTo>
                      <a:pt x="0" y="7829"/>
                    </a:lnTo>
                    <a:lnTo>
                      <a:pt x="155" y="8209"/>
                    </a:lnTo>
                    <a:lnTo>
                      <a:pt x="19329" y="381"/>
                    </a:lnTo>
                    <a:lnTo>
                      <a:pt x="19174" y="0"/>
                    </a:lnTo>
                    <a:close/>
                  </a:path>
                </a:pathLst>
              </a:custGeom>
              <a:solidFill>
                <a:srgbClr val="61749c"/>
              </a:solidFill>
              <a:ln w="0">
                <a:noFill/>
              </a:ln>
            </p:spPr>
            <p:style>
              <a:lnRef idx="0"/>
              <a:fillRef idx="0"/>
              <a:effectRef idx="0"/>
              <a:fontRef idx="minor"/>
            </p:style>
          </p:sp>
          <p:sp>
            <p:nvSpPr>
              <p:cNvPr id="1047" name="CustomShape 14"/>
              <p:cNvSpPr/>
              <p:nvPr/>
            </p:nvSpPr>
            <p:spPr>
              <a:xfrm>
                <a:off x="299880" y="9720"/>
                <a:ext cx="667800" cy="196200"/>
              </a:xfrm>
              <a:custGeom>
                <a:avLst/>
                <a:gdLst/>
                <a:ahLst/>
                <a:rect l="l" t="t" r="r" b="b"/>
                <a:pathLst>
                  <a:path w="20072" h="5917">
                    <a:moveTo>
                      <a:pt x="19962" y="1"/>
                    </a:moveTo>
                    <a:lnTo>
                      <a:pt x="0" y="5519"/>
                    </a:lnTo>
                    <a:lnTo>
                      <a:pt x="109" y="5916"/>
                    </a:lnTo>
                    <a:lnTo>
                      <a:pt x="20071" y="396"/>
                    </a:lnTo>
                    <a:lnTo>
                      <a:pt x="19962" y="1"/>
                    </a:lnTo>
                    <a:close/>
                  </a:path>
                </a:pathLst>
              </a:custGeom>
              <a:solidFill>
                <a:srgbClr val="61749c"/>
              </a:solidFill>
              <a:ln w="0">
                <a:noFill/>
              </a:ln>
            </p:spPr>
            <p:style>
              <a:lnRef idx="0"/>
              <a:fillRef idx="0"/>
              <a:effectRef idx="0"/>
              <a:fontRef idx="minor"/>
            </p:style>
          </p:sp>
          <p:sp>
            <p:nvSpPr>
              <p:cNvPr id="1048" name="CustomShape 15"/>
              <p:cNvSpPr/>
              <p:nvPr/>
            </p:nvSpPr>
            <p:spPr>
              <a:xfrm>
                <a:off x="309600" y="130320"/>
                <a:ext cx="683280" cy="117000"/>
              </a:xfrm>
              <a:custGeom>
                <a:avLst/>
                <a:gdLst/>
                <a:ahLst/>
                <a:rect l="l" t="t" r="r" b="b"/>
                <a:pathLst>
                  <a:path w="20536" h="3532">
                    <a:moveTo>
                      <a:pt x="20473" y="0"/>
                    </a:moveTo>
                    <a:lnTo>
                      <a:pt x="0" y="3127"/>
                    </a:lnTo>
                    <a:lnTo>
                      <a:pt x="63" y="3532"/>
                    </a:lnTo>
                    <a:lnTo>
                      <a:pt x="20535" y="405"/>
                    </a:lnTo>
                    <a:lnTo>
                      <a:pt x="20473" y="0"/>
                    </a:lnTo>
                    <a:close/>
                  </a:path>
                </a:pathLst>
              </a:custGeom>
              <a:solidFill>
                <a:srgbClr val="61749c"/>
              </a:solidFill>
              <a:ln w="0">
                <a:noFill/>
              </a:ln>
            </p:spPr>
            <p:style>
              <a:lnRef idx="0"/>
              <a:fillRef idx="0"/>
              <a:effectRef idx="0"/>
              <a:fontRef idx="minor"/>
            </p:style>
          </p:sp>
          <p:sp>
            <p:nvSpPr>
              <p:cNvPr id="1049" name="CustomShape 16"/>
              <p:cNvSpPr/>
              <p:nvPr/>
            </p:nvSpPr>
            <p:spPr>
              <a:xfrm>
                <a:off x="313920" y="253440"/>
                <a:ext cx="689040" cy="36000"/>
              </a:xfrm>
              <a:custGeom>
                <a:avLst/>
                <a:gdLst/>
                <a:ahLst/>
                <a:rect l="l" t="t" r="r" b="b"/>
                <a:pathLst>
                  <a:path w="20713" h="1099">
                    <a:moveTo>
                      <a:pt x="20700" y="1"/>
                    </a:moveTo>
                    <a:lnTo>
                      <a:pt x="0" y="687"/>
                    </a:lnTo>
                    <a:lnTo>
                      <a:pt x="15" y="1099"/>
                    </a:lnTo>
                    <a:lnTo>
                      <a:pt x="20713" y="411"/>
                    </a:lnTo>
                    <a:lnTo>
                      <a:pt x="20700" y="1"/>
                    </a:lnTo>
                    <a:close/>
                  </a:path>
                </a:pathLst>
              </a:custGeom>
              <a:solidFill>
                <a:srgbClr val="61749c"/>
              </a:solidFill>
              <a:ln w="0">
                <a:noFill/>
              </a:ln>
            </p:spPr>
            <p:style>
              <a:lnRef idx="0"/>
              <a:fillRef idx="0"/>
              <a:effectRef idx="0"/>
              <a:fontRef idx="minor"/>
            </p:style>
          </p:sp>
          <p:sp>
            <p:nvSpPr>
              <p:cNvPr id="1050" name="CustomShape 17"/>
              <p:cNvSpPr/>
              <p:nvPr/>
            </p:nvSpPr>
            <p:spPr>
              <a:xfrm>
                <a:off x="312840" y="318240"/>
                <a:ext cx="687600" cy="71640"/>
              </a:xfrm>
              <a:custGeom>
                <a:avLst/>
                <a:gdLst/>
                <a:ahLst/>
                <a:rect l="l" t="t" r="r" b="b"/>
                <a:pathLst>
                  <a:path w="20671" h="2169">
                    <a:moveTo>
                      <a:pt x="34" y="1"/>
                    </a:moveTo>
                    <a:lnTo>
                      <a:pt x="1" y="409"/>
                    </a:lnTo>
                    <a:lnTo>
                      <a:pt x="20637" y="2169"/>
                    </a:lnTo>
                    <a:lnTo>
                      <a:pt x="20670" y="1759"/>
                    </a:lnTo>
                    <a:lnTo>
                      <a:pt x="34" y="1"/>
                    </a:lnTo>
                    <a:close/>
                  </a:path>
                </a:pathLst>
              </a:custGeom>
              <a:solidFill>
                <a:srgbClr val="61749c"/>
              </a:solidFill>
              <a:ln w="0">
                <a:noFill/>
              </a:ln>
            </p:spPr>
            <p:style>
              <a:lnRef idx="0"/>
              <a:fillRef idx="0"/>
              <a:effectRef idx="0"/>
              <a:fontRef idx="minor"/>
            </p:style>
          </p:sp>
          <p:sp>
            <p:nvSpPr>
              <p:cNvPr id="1051" name="CustomShape 18"/>
              <p:cNvSpPr/>
              <p:nvPr/>
            </p:nvSpPr>
            <p:spPr>
              <a:xfrm>
                <a:off x="306000" y="360000"/>
                <a:ext cx="677520" cy="151920"/>
              </a:xfrm>
              <a:custGeom>
                <a:avLst/>
                <a:gdLst/>
                <a:ahLst/>
                <a:rect l="l" t="t" r="r" b="b"/>
                <a:pathLst>
                  <a:path w="20368" h="4584">
                    <a:moveTo>
                      <a:pt x="84" y="1"/>
                    </a:moveTo>
                    <a:lnTo>
                      <a:pt x="0" y="402"/>
                    </a:lnTo>
                    <a:lnTo>
                      <a:pt x="20286" y="4583"/>
                    </a:lnTo>
                    <a:lnTo>
                      <a:pt x="20368" y="4182"/>
                    </a:lnTo>
                    <a:lnTo>
                      <a:pt x="84" y="1"/>
                    </a:lnTo>
                    <a:close/>
                  </a:path>
                </a:pathLst>
              </a:custGeom>
              <a:solidFill>
                <a:srgbClr val="61749c"/>
              </a:solidFill>
              <a:ln w="0">
                <a:noFill/>
              </a:ln>
            </p:spPr>
            <p:style>
              <a:lnRef idx="0"/>
              <a:fillRef idx="0"/>
              <a:effectRef idx="0"/>
              <a:fontRef idx="minor"/>
            </p:style>
          </p:sp>
          <p:sp>
            <p:nvSpPr>
              <p:cNvPr id="1052" name="CustomShape 19"/>
              <p:cNvSpPr/>
              <p:nvPr/>
            </p:nvSpPr>
            <p:spPr>
              <a:xfrm>
                <a:off x="293760" y="400320"/>
                <a:ext cx="658080" cy="230400"/>
              </a:xfrm>
              <a:custGeom>
                <a:avLst/>
                <a:gdLst/>
                <a:ahLst/>
                <a:rect l="l" t="t" r="r" b="b"/>
                <a:pathLst>
                  <a:path w="19781" h="6936">
                    <a:moveTo>
                      <a:pt x="130" y="1"/>
                    </a:moveTo>
                    <a:lnTo>
                      <a:pt x="0" y="391"/>
                    </a:lnTo>
                    <a:lnTo>
                      <a:pt x="19651" y="6935"/>
                    </a:lnTo>
                    <a:lnTo>
                      <a:pt x="19780" y="6545"/>
                    </a:lnTo>
                    <a:lnTo>
                      <a:pt x="130" y="1"/>
                    </a:lnTo>
                    <a:close/>
                  </a:path>
                </a:pathLst>
              </a:custGeom>
              <a:solidFill>
                <a:srgbClr val="61749c"/>
              </a:solidFill>
              <a:ln w="0">
                <a:noFill/>
              </a:ln>
            </p:spPr>
            <p:style>
              <a:lnRef idx="0"/>
              <a:fillRef idx="0"/>
              <a:effectRef idx="0"/>
              <a:fontRef idx="minor"/>
            </p:style>
          </p:sp>
          <p:sp>
            <p:nvSpPr>
              <p:cNvPr id="1053" name="CustomShape 20"/>
              <p:cNvSpPr/>
              <p:nvPr/>
            </p:nvSpPr>
            <p:spPr>
              <a:xfrm>
                <a:off x="277920" y="439920"/>
                <a:ext cx="629280" cy="305280"/>
              </a:xfrm>
              <a:custGeom>
                <a:avLst/>
                <a:gdLst/>
                <a:ahLst/>
                <a:rect l="l" t="t" r="r" b="b"/>
                <a:pathLst>
                  <a:path w="18915" h="9190">
                    <a:moveTo>
                      <a:pt x="175" y="1"/>
                    </a:moveTo>
                    <a:lnTo>
                      <a:pt x="0" y="372"/>
                    </a:lnTo>
                    <a:lnTo>
                      <a:pt x="18740" y="9190"/>
                    </a:lnTo>
                    <a:lnTo>
                      <a:pt x="18914" y="8818"/>
                    </a:lnTo>
                    <a:lnTo>
                      <a:pt x="175" y="1"/>
                    </a:lnTo>
                    <a:close/>
                  </a:path>
                </a:pathLst>
              </a:custGeom>
              <a:solidFill>
                <a:srgbClr val="61749c"/>
              </a:solidFill>
              <a:ln w="0">
                <a:noFill/>
              </a:ln>
            </p:spPr>
            <p:style>
              <a:lnRef idx="0"/>
              <a:fillRef idx="0"/>
              <a:effectRef idx="0"/>
              <a:fontRef idx="minor"/>
            </p:style>
          </p:sp>
          <p:sp>
            <p:nvSpPr>
              <p:cNvPr id="1054" name="CustomShape 21"/>
              <p:cNvSpPr/>
              <p:nvPr/>
            </p:nvSpPr>
            <p:spPr>
              <a:xfrm>
                <a:off x="257040" y="477360"/>
                <a:ext cx="591480" cy="376200"/>
              </a:xfrm>
              <a:custGeom>
                <a:avLst/>
                <a:gdLst/>
                <a:ahLst/>
                <a:rect l="l" t="t" r="r" b="b"/>
                <a:pathLst>
                  <a:path w="17785" h="11316">
                    <a:moveTo>
                      <a:pt x="218" y="0"/>
                    </a:moveTo>
                    <a:lnTo>
                      <a:pt x="0" y="349"/>
                    </a:lnTo>
                    <a:lnTo>
                      <a:pt x="17569" y="11316"/>
                    </a:lnTo>
                    <a:lnTo>
                      <a:pt x="17785" y="10969"/>
                    </a:lnTo>
                    <a:lnTo>
                      <a:pt x="218" y="0"/>
                    </a:lnTo>
                    <a:close/>
                  </a:path>
                </a:pathLst>
              </a:custGeom>
              <a:solidFill>
                <a:srgbClr val="61749c"/>
              </a:solidFill>
              <a:ln w="0">
                <a:noFill/>
              </a:ln>
            </p:spPr>
            <p:style>
              <a:lnRef idx="0"/>
              <a:fillRef idx="0"/>
              <a:effectRef idx="0"/>
              <a:fontRef idx="minor"/>
            </p:style>
          </p:sp>
          <p:sp>
            <p:nvSpPr>
              <p:cNvPr id="1055" name="CustomShape 22"/>
              <p:cNvSpPr/>
              <p:nvPr/>
            </p:nvSpPr>
            <p:spPr>
              <a:xfrm>
                <a:off x="231840" y="511920"/>
                <a:ext cx="545760" cy="441720"/>
              </a:xfrm>
              <a:custGeom>
                <a:avLst/>
                <a:gdLst/>
                <a:ahLst/>
                <a:rect l="l" t="t" r="r" b="b"/>
                <a:pathLst>
                  <a:path w="16410" h="13285">
                    <a:moveTo>
                      <a:pt x="257" y="0"/>
                    </a:moveTo>
                    <a:lnTo>
                      <a:pt x="1" y="320"/>
                    </a:lnTo>
                    <a:lnTo>
                      <a:pt x="16152" y="13284"/>
                    </a:lnTo>
                    <a:lnTo>
                      <a:pt x="16409" y="12966"/>
                    </a:lnTo>
                    <a:lnTo>
                      <a:pt x="257" y="0"/>
                    </a:lnTo>
                    <a:close/>
                  </a:path>
                </a:pathLst>
              </a:custGeom>
              <a:solidFill>
                <a:srgbClr val="61749c"/>
              </a:solidFill>
              <a:ln w="0">
                <a:noFill/>
              </a:ln>
            </p:spPr>
            <p:style>
              <a:lnRef idx="0"/>
              <a:fillRef idx="0"/>
              <a:effectRef idx="0"/>
              <a:fontRef idx="minor"/>
            </p:style>
          </p:sp>
          <p:sp>
            <p:nvSpPr>
              <p:cNvPr id="1056" name="CustomShape 23"/>
              <p:cNvSpPr/>
              <p:nvPr/>
            </p:nvSpPr>
            <p:spPr>
              <a:xfrm>
                <a:off x="203040" y="543960"/>
                <a:ext cx="492120" cy="501120"/>
              </a:xfrm>
              <a:custGeom>
                <a:avLst/>
                <a:gdLst/>
                <a:ahLst/>
                <a:rect l="l" t="t" r="r" b="b"/>
                <a:pathLst>
                  <a:path w="14803" h="15069">
                    <a:moveTo>
                      <a:pt x="293" y="0"/>
                    </a:moveTo>
                    <a:lnTo>
                      <a:pt x="0" y="288"/>
                    </a:lnTo>
                    <a:lnTo>
                      <a:pt x="14509" y="15068"/>
                    </a:lnTo>
                    <a:lnTo>
                      <a:pt x="14802" y="14780"/>
                    </a:lnTo>
                    <a:lnTo>
                      <a:pt x="293" y="0"/>
                    </a:lnTo>
                    <a:close/>
                  </a:path>
                </a:pathLst>
              </a:custGeom>
              <a:solidFill>
                <a:srgbClr val="61749c"/>
              </a:solidFill>
              <a:ln w="0">
                <a:noFill/>
              </a:ln>
            </p:spPr>
            <p:style>
              <a:lnRef idx="0"/>
              <a:fillRef idx="0"/>
              <a:effectRef idx="0"/>
              <a:fontRef idx="minor"/>
            </p:style>
          </p:sp>
          <p:sp>
            <p:nvSpPr>
              <p:cNvPr id="1057" name="CustomShape 24"/>
              <p:cNvSpPr/>
              <p:nvPr/>
            </p:nvSpPr>
            <p:spPr>
              <a:xfrm>
                <a:off x="171000" y="572400"/>
                <a:ext cx="431640" cy="553320"/>
              </a:xfrm>
              <a:custGeom>
                <a:avLst/>
                <a:gdLst/>
                <a:ahLst/>
                <a:rect l="l" t="t" r="r" b="b"/>
                <a:pathLst>
                  <a:path w="12987" h="16641">
                    <a:moveTo>
                      <a:pt x="325" y="0"/>
                    </a:moveTo>
                    <a:lnTo>
                      <a:pt x="0" y="252"/>
                    </a:lnTo>
                    <a:lnTo>
                      <a:pt x="12661" y="16641"/>
                    </a:lnTo>
                    <a:lnTo>
                      <a:pt x="12986" y="16390"/>
                    </a:lnTo>
                    <a:lnTo>
                      <a:pt x="325" y="0"/>
                    </a:lnTo>
                    <a:close/>
                  </a:path>
                </a:pathLst>
              </a:custGeom>
              <a:solidFill>
                <a:srgbClr val="61749c"/>
              </a:solidFill>
              <a:ln w="0">
                <a:noFill/>
              </a:ln>
            </p:spPr>
            <p:style>
              <a:lnRef idx="0"/>
              <a:fillRef idx="0"/>
              <a:effectRef idx="0"/>
              <a:fontRef idx="minor"/>
            </p:style>
          </p:sp>
          <p:sp>
            <p:nvSpPr>
              <p:cNvPr id="1058" name="CustomShape 25"/>
              <p:cNvSpPr/>
              <p:nvPr/>
            </p:nvSpPr>
            <p:spPr>
              <a:xfrm>
                <a:off x="135720" y="596160"/>
                <a:ext cx="365400" cy="597960"/>
              </a:xfrm>
              <a:custGeom>
                <a:avLst/>
                <a:gdLst/>
                <a:ahLst/>
                <a:rect l="l" t="t" r="r" b="b"/>
                <a:pathLst>
                  <a:path w="10995" h="17979">
                    <a:moveTo>
                      <a:pt x="353" y="0"/>
                    </a:moveTo>
                    <a:lnTo>
                      <a:pt x="1" y="211"/>
                    </a:lnTo>
                    <a:lnTo>
                      <a:pt x="10643" y="17978"/>
                    </a:lnTo>
                    <a:lnTo>
                      <a:pt x="10995" y="17769"/>
                    </a:lnTo>
                    <a:lnTo>
                      <a:pt x="353" y="0"/>
                    </a:lnTo>
                    <a:close/>
                  </a:path>
                </a:pathLst>
              </a:custGeom>
              <a:solidFill>
                <a:srgbClr val="61749c"/>
              </a:solidFill>
              <a:ln w="0">
                <a:noFill/>
              </a:ln>
            </p:spPr>
            <p:style>
              <a:lnRef idx="0"/>
              <a:fillRef idx="0"/>
              <a:effectRef idx="0"/>
              <a:fontRef idx="minor"/>
            </p:style>
          </p:sp>
          <p:sp>
            <p:nvSpPr>
              <p:cNvPr id="1059" name="CustomShape 26"/>
              <p:cNvSpPr/>
              <p:nvPr/>
            </p:nvSpPr>
            <p:spPr>
              <a:xfrm>
                <a:off x="98280" y="616680"/>
                <a:ext cx="293760" cy="634320"/>
              </a:xfrm>
              <a:custGeom>
                <a:avLst/>
                <a:gdLst/>
                <a:ahLst/>
                <a:rect l="l" t="t" r="r" b="b"/>
                <a:pathLst>
                  <a:path w="8844" h="19069">
                    <a:moveTo>
                      <a:pt x="375" y="0"/>
                    </a:moveTo>
                    <a:lnTo>
                      <a:pt x="0" y="168"/>
                    </a:lnTo>
                    <a:lnTo>
                      <a:pt x="8471" y="19068"/>
                    </a:lnTo>
                    <a:lnTo>
                      <a:pt x="8844" y="18900"/>
                    </a:lnTo>
                    <a:lnTo>
                      <a:pt x="375" y="0"/>
                    </a:lnTo>
                    <a:close/>
                  </a:path>
                </a:pathLst>
              </a:custGeom>
              <a:solidFill>
                <a:srgbClr val="61749c"/>
              </a:solidFill>
              <a:ln w="0">
                <a:noFill/>
              </a:ln>
            </p:spPr>
            <p:style>
              <a:lnRef idx="0"/>
              <a:fillRef idx="0"/>
              <a:effectRef idx="0"/>
              <a:fontRef idx="minor"/>
            </p:style>
          </p:sp>
          <p:sp>
            <p:nvSpPr>
              <p:cNvPr id="1060" name="CustomShape 27"/>
              <p:cNvSpPr/>
              <p:nvPr/>
            </p:nvSpPr>
            <p:spPr>
              <a:xfrm>
                <a:off x="58680" y="632520"/>
                <a:ext cx="218160" cy="661680"/>
              </a:xfrm>
              <a:custGeom>
                <a:avLst/>
                <a:gdLst/>
                <a:ahLst/>
                <a:rect l="l" t="t" r="r" b="b"/>
                <a:pathLst>
                  <a:path w="6571" h="19890">
                    <a:moveTo>
                      <a:pt x="391" y="1"/>
                    </a:moveTo>
                    <a:lnTo>
                      <a:pt x="1" y="122"/>
                    </a:lnTo>
                    <a:lnTo>
                      <a:pt x="6180" y="19889"/>
                    </a:lnTo>
                    <a:lnTo>
                      <a:pt x="6571" y="19768"/>
                    </a:lnTo>
                    <a:lnTo>
                      <a:pt x="391" y="1"/>
                    </a:lnTo>
                    <a:close/>
                  </a:path>
                </a:pathLst>
              </a:custGeom>
              <a:solidFill>
                <a:srgbClr val="61749c"/>
              </a:solidFill>
              <a:ln w="0">
                <a:noFill/>
              </a:ln>
            </p:spPr>
            <p:style>
              <a:lnRef idx="0"/>
              <a:fillRef idx="0"/>
              <a:effectRef idx="0"/>
              <a:fontRef idx="minor"/>
            </p:style>
          </p:sp>
          <p:sp>
            <p:nvSpPr>
              <p:cNvPr id="1061" name="CustomShape 28"/>
              <p:cNvSpPr/>
              <p:nvPr/>
            </p:nvSpPr>
            <p:spPr>
              <a:xfrm>
                <a:off x="17640" y="642960"/>
                <a:ext cx="139680" cy="679680"/>
              </a:xfrm>
              <a:custGeom>
                <a:avLst/>
                <a:gdLst/>
                <a:ahLst/>
                <a:rect l="l" t="t" r="r" b="b"/>
                <a:pathLst>
                  <a:path w="4211" h="20434">
                    <a:moveTo>
                      <a:pt x="404" y="1"/>
                    </a:moveTo>
                    <a:lnTo>
                      <a:pt x="1" y="76"/>
                    </a:lnTo>
                    <a:lnTo>
                      <a:pt x="3807" y="20433"/>
                    </a:lnTo>
                    <a:lnTo>
                      <a:pt x="4210" y="20358"/>
                    </a:lnTo>
                    <a:lnTo>
                      <a:pt x="404" y="1"/>
                    </a:lnTo>
                    <a:close/>
                  </a:path>
                </a:pathLst>
              </a:custGeom>
              <a:solidFill>
                <a:srgbClr val="61749c"/>
              </a:solidFill>
              <a:ln w="0">
                <a:noFill/>
              </a:ln>
            </p:spPr>
            <p:style>
              <a:lnRef idx="0"/>
              <a:fillRef idx="0"/>
              <a:effectRef idx="0"/>
              <a:fontRef idx="minor"/>
            </p:style>
          </p:sp>
          <p:sp>
            <p:nvSpPr>
              <p:cNvPr id="1062" name="CustomShape 29"/>
              <p:cNvSpPr/>
              <p:nvPr/>
            </p:nvSpPr>
            <p:spPr>
              <a:xfrm>
                <a:off x="-24120" y="649080"/>
                <a:ext cx="58680" cy="688320"/>
              </a:xfrm>
              <a:custGeom>
                <a:avLst/>
                <a:gdLst/>
                <a:ahLst/>
                <a:rect l="l" t="t" r="r" b="b"/>
                <a:pathLst>
                  <a:path w="1788" h="20693">
                    <a:moveTo>
                      <a:pt x="410" y="1"/>
                    </a:moveTo>
                    <a:lnTo>
                      <a:pt x="0" y="28"/>
                    </a:lnTo>
                    <a:lnTo>
                      <a:pt x="1378" y="20693"/>
                    </a:lnTo>
                    <a:lnTo>
                      <a:pt x="1788" y="20666"/>
                    </a:lnTo>
                    <a:lnTo>
                      <a:pt x="410" y="1"/>
                    </a:lnTo>
                    <a:close/>
                  </a:path>
                </a:pathLst>
              </a:custGeom>
              <a:solidFill>
                <a:srgbClr val="61749c"/>
              </a:solidFill>
              <a:ln w="0">
                <a:noFill/>
              </a:ln>
            </p:spPr>
            <p:style>
              <a:lnRef idx="0"/>
              <a:fillRef idx="0"/>
              <a:effectRef idx="0"/>
              <a:fontRef idx="minor"/>
            </p:style>
          </p:sp>
          <p:sp>
            <p:nvSpPr>
              <p:cNvPr id="1063" name="CustomShape 30"/>
              <p:cNvSpPr/>
              <p:nvPr/>
            </p:nvSpPr>
            <p:spPr>
              <a:xfrm>
                <a:off x="-101880" y="649800"/>
                <a:ext cx="48600" cy="688680"/>
              </a:xfrm>
              <a:custGeom>
                <a:avLst/>
                <a:gdLst/>
                <a:ahLst/>
                <a:rect l="l" t="t" r="r" b="b"/>
                <a:pathLst>
                  <a:path w="1483" h="20704">
                    <a:moveTo>
                      <a:pt x="1073" y="0"/>
                    </a:moveTo>
                    <a:lnTo>
                      <a:pt x="0" y="20682"/>
                    </a:lnTo>
                    <a:lnTo>
                      <a:pt x="410" y="20703"/>
                    </a:lnTo>
                    <a:lnTo>
                      <a:pt x="1482" y="21"/>
                    </a:lnTo>
                    <a:lnTo>
                      <a:pt x="1073" y="0"/>
                    </a:lnTo>
                    <a:close/>
                  </a:path>
                </a:pathLst>
              </a:custGeom>
              <a:solidFill>
                <a:srgbClr val="61749c"/>
              </a:solidFill>
              <a:ln w="0">
                <a:noFill/>
              </a:ln>
            </p:spPr>
            <p:style>
              <a:lnRef idx="0"/>
              <a:fillRef idx="0"/>
              <a:effectRef idx="0"/>
              <a:fontRef idx="minor"/>
            </p:style>
          </p:sp>
          <p:sp>
            <p:nvSpPr>
              <p:cNvPr id="1064" name="CustomShape 31"/>
              <p:cNvSpPr/>
              <p:nvPr/>
            </p:nvSpPr>
            <p:spPr>
              <a:xfrm>
                <a:off x="-224640" y="644040"/>
                <a:ext cx="129600" cy="681480"/>
              </a:xfrm>
              <a:custGeom>
                <a:avLst/>
                <a:gdLst/>
                <a:ahLst/>
                <a:rect l="l" t="t" r="r" b="b"/>
                <a:pathLst>
                  <a:path w="3910" h="20482">
                    <a:moveTo>
                      <a:pt x="3505" y="1"/>
                    </a:moveTo>
                    <a:lnTo>
                      <a:pt x="1" y="20413"/>
                    </a:lnTo>
                    <a:lnTo>
                      <a:pt x="405" y="20482"/>
                    </a:lnTo>
                    <a:lnTo>
                      <a:pt x="3909" y="70"/>
                    </a:lnTo>
                    <a:lnTo>
                      <a:pt x="3505" y="1"/>
                    </a:lnTo>
                    <a:close/>
                  </a:path>
                </a:pathLst>
              </a:custGeom>
              <a:solidFill>
                <a:srgbClr val="61749c"/>
              </a:solidFill>
              <a:ln w="0">
                <a:noFill/>
              </a:ln>
            </p:spPr>
            <p:style>
              <a:lnRef idx="0"/>
              <a:fillRef idx="0"/>
              <a:effectRef idx="0"/>
              <a:fontRef idx="minor"/>
            </p:style>
          </p:sp>
          <p:sp>
            <p:nvSpPr>
              <p:cNvPr id="1065" name="CustomShape 32"/>
              <p:cNvSpPr/>
              <p:nvPr/>
            </p:nvSpPr>
            <p:spPr>
              <a:xfrm>
                <a:off x="-344880" y="633960"/>
                <a:ext cx="208440" cy="664560"/>
              </a:xfrm>
              <a:custGeom>
                <a:avLst/>
                <a:gdLst/>
                <a:ahLst/>
                <a:rect l="l" t="t" r="r" b="b"/>
                <a:pathLst>
                  <a:path w="6283" h="19973">
                    <a:moveTo>
                      <a:pt x="5889" y="1"/>
                    </a:moveTo>
                    <a:lnTo>
                      <a:pt x="0" y="19856"/>
                    </a:lnTo>
                    <a:lnTo>
                      <a:pt x="394" y="19972"/>
                    </a:lnTo>
                    <a:lnTo>
                      <a:pt x="6282" y="116"/>
                    </a:lnTo>
                    <a:lnTo>
                      <a:pt x="5889" y="1"/>
                    </a:lnTo>
                    <a:close/>
                  </a:path>
                </a:pathLst>
              </a:custGeom>
              <a:solidFill>
                <a:srgbClr val="61749c"/>
              </a:solidFill>
              <a:ln w="0">
                <a:noFill/>
              </a:ln>
            </p:spPr>
            <p:style>
              <a:lnRef idx="0"/>
              <a:fillRef idx="0"/>
              <a:effectRef idx="0"/>
              <a:fontRef idx="minor"/>
            </p:style>
          </p:sp>
          <p:sp>
            <p:nvSpPr>
              <p:cNvPr id="1066" name="CustomShape 33"/>
              <p:cNvSpPr/>
              <p:nvPr/>
            </p:nvSpPr>
            <p:spPr>
              <a:xfrm>
                <a:off x="-460800" y="618840"/>
                <a:ext cx="284760" cy="638280"/>
              </a:xfrm>
              <a:custGeom>
                <a:avLst/>
                <a:gdLst/>
                <a:ahLst/>
                <a:rect l="l" t="t" r="r" b="b"/>
                <a:pathLst>
                  <a:path w="8567" h="19184">
                    <a:moveTo>
                      <a:pt x="8191" y="1"/>
                    </a:moveTo>
                    <a:lnTo>
                      <a:pt x="0" y="19022"/>
                    </a:lnTo>
                    <a:lnTo>
                      <a:pt x="378" y="19184"/>
                    </a:lnTo>
                    <a:lnTo>
                      <a:pt x="8567" y="162"/>
                    </a:lnTo>
                    <a:lnTo>
                      <a:pt x="8191" y="1"/>
                    </a:lnTo>
                    <a:close/>
                  </a:path>
                </a:pathLst>
              </a:custGeom>
              <a:solidFill>
                <a:srgbClr val="61749c"/>
              </a:solidFill>
              <a:ln w="0">
                <a:noFill/>
              </a:ln>
            </p:spPr>
            <p:style>
              <a:lnRef idx="0"/>
              <a:fillRef idx="0"/>
              <a:effectRef idx="0"/>
              <a:fontRef idx="minor"/>
            </p:style>
          </p:sp>
          <p:sp>
            <p:nvSpPr>
              <p:cNvPr id="1067" name="CustomShape 34"/>
              <p:cNvSpPr/>
              <p:nvPr/>
            </p:nvSpPr>
            <p:spPr>
              <a:xfrm>
                <a:off x="-570600" y="599040"/>
                <a:ext cx="356760" cy="603000"/>
              </a:xfrm>
              <a:custGeom>
                <a:avLst/>
                <a:gdLst/>
                <a:ahLst/>
                <a:rect l="l" t="t" r="r" b="b"/>
                <a:pathLst>
                  <a:path w="10734" h="18130">
                    <a:moveTo>
                      <a:pt x="10378" y="1"/>
                    </a:moveTo>
                    <a:lnTo>
                      <a:pt x="0" y="17923"/>
                    </a:lnTo>
                    <a:lnTo>
                      <a:pt x="355" y="18129"/>
                    </a:lnTo>
                    <a:lnTo>
                      <a:pt x="10733" y="206"/>
                    </a:lnTo>
                    <a:lnTo>
                      <a:pt x="10378" y="1"/>
                    </a:lnTo>
                    <a:close/>
                  </a:path>
                </a:pathLst>
              </a:custGeom>
              <a:solidFill>
                <a:srgbClr val="61749c"/>
              </a:solidFill>
              <a:ln w="0">
                <a:noFill/>
              </a:ln>
            </p:spPr>
            <p:style>
              <a:lnRef idx="0"/>
              <a:fillRef idx="0"/>
              <a:effectRef idx="0"/>
              <a:fontRef idx="minor"/>
            </p:style>
          </p:sp>
          <p:sp>
            <p:nvSpPr>
              <p:cNvPr id="1068" name="CustomShape 35"/>
              <p:cNvSpPr/>
              <p:nvPr/>
            </p:nvSpPr>
            <p:spPr>
              <a:xfrm>
                <a:off x="-673560" y="575280"/>
                <a:ext cx="424080" cy="559440"/>
              </a:xfrm>
              <a:custGeom>
                <a:avLst/>
                <a:gdLst/>
                <a:ahLst/>
                <a:rect l="l" t="t" r="r" b="b"/>
                <a:pathLst>
                  <a:path w="12754" h="16818">
                    <a:moveTo>
                      <a:pt x="12425" y="1"/>
                    </a:moveTo>
                    <a:lnTo>
                      <a:pt x="1" y="16571"/>
                    </a:lnTo>
                    <a:lnTo>
                      <a:pt x="329" y="16817"/>
                    </a:lnTo>
                    <a:lnTo>
                      <a:pt x="12753" y="247"/>
                    </a:lnTo>
                    <a:lnTo>
                      <a:pt x="12425" y="1"/>
                    </a:lnTo>
                    <a:close/>
                  </a:path>
                </a:pathLst>
              </a:custGeom>
              <a:solidFill>
                <a:srgbClr val="61749c"/>
              </a:solidFill>
              <a:ln w="0">
                <a:noFill/>
              </a:ln>
            </p:spPr>
            <p:style>
              <a:lnRef idx="0"/>
              <a:fillRef idx="0"/>
              <a:effectRef idx="0"/>
              <a:fontRef idx="minor"/>
            </p:style>
          </p:sp>
          <p:sp>
            <p:nvSpPr>
              <p:cNvPr id="1069" name="CustomShape 36"/>
              <p:cNvSpPr/>
              <p:nvPr/>
            </p:nvSpPr>
            <p:spPr>
              <a:xfrm>
                <a:off x="-767160" y="547560"/>
                <a:ext cx="484920" cy="507960"/>
              </a:xfrm>
              <a:custGeom>
                <a:avLst/>
                <a:gdLst/>
                <a:ahLst/>
                <a:rect l="l" t="t" r="r" b="b"/>
                <a:pathLst>
                  <a:path w="14587" h="15275">
                    <a:moveTo>
                      <a:pt x="14289" y="0"/>
                    </a:moveTo>
                    <a:lnTo>
                      <a:pt x="1" y="14993"/>
                    </a:lnTo>
                    <a:lnTo>
                      <a:pt x="298" y="15275"/>
                    </a:lnTo>
                    <a:lnTo>
                      <a:pt x="14587" y="284"/>
                    </a:lnTo>
                    <a:lnTo>
                      <a:pt x="14289" y="0"/>
                    </a:lnTo>
                    <a:close/>
                  </a:path>
                </a:pathLst>
              </a:custGeom>
              <a:solidFill>
                <a:srgbClr val="61749c"/>
              </a:solidFill>
              <a:ln w="0">
                <a:noFill/>
              </a:ln>
            </p:spPr>
            <p:style>
              <a:lnRef idx="0"/>
              <a:fillRef idx="0"/>
              <a:effectRef idx="0"/>
              <a:fontRef idx="minor"/>
            </p:style>
          </p:sp>
          <p:sp>
            <p:nvSpPr>
              <p:cNvPr id="1070" name="CustomShape 37"/>
              <p:cNvSpPr/>
              <p:nvPr/>
            </p:nvSpPr>
            <p:spPr>
              <a:xfrm>
                <a:off x="-851040" y="516240"/>
                <a:ext cx="539640" cy="449640"/>
              </a:xfrm>
              <a:custGeom>
                <a:avLst/>
                <a:gdLst/>
                <a:ahLst/>
                <a:rect l="l" t="t" r="r" b="b"/>
                <a:pathLst>
                  <a:path w="16221" h="13518">
                    <a:moveTo>
                      <a:pt x="15960" y="0"/>
                    </a:moveTo>
                    <a:lnTo>
                      <a:pt x="1" y="13201"/>
                    </a:lnTo>
                    <a:lnTo>
                      <a:pt x="261" y="13517"/>
                    </a:lnTo>
                    <a:lnTo>
                      <a:pt x="16220" y="315"/>
                    </a:lnTo>
                    <a:lnTo>
                      <a:pt x="15960" y="0"/>
                    </a:lnTo>
                    <a:close/>
                  </a:path>
                </a:pathLst>
              </a:custGeom>
              <a:solidFill>
                <a:srgbClr val="61749c"/>
              </a:solidFill>
              <a:ln w="0">
                <a:noFill/>
              </a:ln>
            </p:spPr>
            <p:style>
              <a:lnRef idx="0"/>
              <a:fillRef idx="0"/>
              <a:effectRef idx="0"/>
              <a:fontRef idx="minor"/>
            </p:style>
          </p:sp>
          <p:sp>
            <p:nvSpPr>
              <p:cNvPr id="1071" name="CustomShape 38"/>
              <p:cNvSpPr/>
              <p:nvPr/>
            </p:nvSpPr>
            <p:spPr>
              <a:xfrm>
                <a:off x="-923400" y="481680"/>
                <a:ext cx="586440" cy="384480"/>
              </a:xfrm>
              <a:custGeom>
                <a:avLst/>
                <a:gdLst/>
                <a:ahLst/>
                <a:rect l="l" t="t" r="r" b="b"/>
                <a:pathLst>
                  <a:path w="17629" h="11571">
                    <a:moveTo>
                      <a:pt x="17406" y="1"/>
                    </a:moveTo>
                    <a:lnTo>
                      <a:pt x="1" y="11227"/>
                    </a:lnTo>
                    <a:lnTo>
                      <a:pt x="223" y="11571"/>
                    </a:lnTo>
                    <a:lnTo>
                      <a:pt x="17629" y="346"/>
                    </a:lnTo>
                    <a:lnTo>
                      <a:pt x="17406" y="1"/>
                    </a:lnTo>
                    <a:close/>
                  </a:path>
                </a:pathLst>
              </a:custGeom>
              <a:solidFill>
                <a:srgbClr val="61749c"/>
              </a:solidFill>
              <a:ln w="0">
                <a:noFill/>
              </a:ln>
            </p:spPr>
            <p:style>
              <a:lnRef idx="0"/>
              <a:fillRef idx="0"/>
              <a:effectRef idx="0"/>
              <a:fontRef idx="minor"/>
            </p:style>
          </p:sp>
          <p:sp>
            <p:nvSpPr>
              <p:cNvPr id="1072" name="CustomShape 39"/>
              <p:cNvSpPr/>
              <p:nvPr/>
            </p:nvSpPr>
            <p:spPr>
              <a:xfrm>
                <a:off x="-983160" y="444960"/>
                <a:ext cx="624960" cy="314280"/>
              </a:xfrm>
              <a:custGeom>
                <a:avLst/>
                <a:gdLst/>
                <a:ahLst/>
                <a:rect l="l" t="t" r="r" b="b"/>
                <a:pathLst>
                  <a:path w="18788" h="9462">
                    <a:moveTo>
                      <a:pt x="18607" y="0"/>
                    </a:moveTo>
                    <a:lnTo>
                      <a:pt x="0" y="9093"/>
                    </a:lnTo>
                    <a:lnTo>
                      <a:pt x="181" y="9461"/>
                    </a:lnTo>
                    <a:lnTo>
                      <a:pt x="18788" y="368"/>
                    </a:lnTo>
                    <a:lnTo>
                      <a:pt x="18607" y="0"/>
                    </a:lnTo>
                    <a:close/>
                  </a:path>
                </a:pathLst>
              </a:custGeom>
              <a:solidFill>
                <a:srgbClr val="61749c"/>
              </a:solidFill>
              <a:ln w="0">
                <a:noFill/>
              </a:ln>
            </p:spPr>
            <p:style>
              <a:lnRef idx="0"/>
              <a:fillRef idx="0"/>
              <a:effectRef idx="0"/>
              <a:fontRef idx="minor"/>
            </p:style>
          </p:sp>
          <p:sp>
            <p:nvSpPr>
              <p:cNvPr id="1073" name="CustomShape 40"/>
              <p:cNvSpPr/>
              <p:nvPr/>
            </p:nvSpPr>
            <p:spPr>
              <a:xfrm>
                <a:off x="-1029960" y="405360"/>
                <a:ext cx="654840" cy="239760"/>
              </a:xfrm>
              <a:custGeom>
                <a:avLst/>
                <a:gdLst/>
                <a:ahLst/>
                <a:rect l="l" t="t" r="r" b="b"/>
                <a:pathLst>
                  <a:path w="19686" h="7223">
                    <a:moveTo>
                      <a:pt x="19551" y="0"/>
                    </a:moveTo>
                    <a:lnTo>
                      <a:pt x="0" y="6836"/>
                    </a:lnTo>
                    <a:lnTo>
                      <a:pt x="136" y="7223"/>
                    </a:lnTo>
                    <a:lnTo>
                      <a:pt x="19686" y="387"/>
                    </a:lnTo>
                    <a:lnTo>
                      <a:pt x="19551" y="0"/>
                    </a:lnTo>
                    <a:close/>
                  </a:path>
                </a:pathLst>
              </a:custGeom>
              <a:solidFill>
                <a:srgbClr val="61749c"/>
              </a:solidFill>
              <a:ln w="0">
                <a:noFill/>
              </a:ln>
            </p:spPr>
            <p:style>
              <a:lnRef idx="0"/>
              <a:fillRef idx="0"/>
              <a:effectRef idx="0"/>
              <a:fontRef idx="minor"/>
            </p:style>
          </p:sp>
          <p:sp>
            <p:nvSpPr>
              <p:cNvPr id="1074" name="CustomShape 41"/>
              <p:cNvSpPr/>
              <p:nvPr/>
            </p:nvSpPr>
            <p:spPr>
              <a:xfrm>
                <a:off x="-1063080" y="365040"/>
                <a:ext cx="675720" cy="162000"/>
              </a:xfrm>
              <a:custGeom>
                <a:avLst/>
                <a:gdLst/>
                <a:ahLst/>
                <a:rect l="l" t="t" r="r" b="b"/>
                <a:pathLst>
                  <a:path w="20311" h="4881">
                    <a:moveTo>
                      <a:pt x="20221" y="1"/>
                    </a:moveTo>
                    <a:lnTo>
                      <a:pt x="1" y="4479"/>
                    </a:lnTo>
                    <a:lnTo>
                      <a:pt x="89" y="4881"/>
                    </a:lnTo>
                    <a:lnTo>
                      <a:pt x="20310" y="401"/>
                    </a:lnTo>
                    <a:lnTo>
                      <a:pt x="20221" y="1"/>
                    </a:lnTo>
                    <a:close/>
                  </a:path>
                </a:pathLst>
              </a:custGeom>
              <a:solidFill>
                <a:srgbClr val="61749c"/>
              </a:solidFill>
              <a:ln w="0">
                <a:noFill/>
              </a:ln>
            </p:spPr>
            <p:style>
              <a:lnRef idx="0"/>
              <a:fillRef idx="0"/>
              <a:effectRef idx="0"/>
              <a:fontRef idx="minor"/>
            </p:style>
          </p:sp>
          <p:sp>
            <p:nvSpPr>
              <p:cNvPr id="1075" name="CustomShape 42"/>
              <p:cNvSpPr/>
              <p:nvPr/>
            </p:nvSpPr>
            <p:spPr>
              <a:xfrm>
                <a:off x="-1081800" y="323280"/>
                <a:ext cx="686880" cy="81720"/>
              </a:xfrm>
              <a:custGeom>
                <a:avLst/>
                <a:gdLst/>
                <a:ahLst/>
                <a:rect l="l" t="t" r="r" b="b"/>
                <a:pathLst>
                  <a:path w="20650" h="2473">
                    <a:moveTo>
                      <a:pt x="20609" y="1"/>
                    </a:moveTo>
                    <a:lnTo>
                      <a:pt x="1" y="2065"/>
                    </a:lnTo>
                    <a:lnTo>
                      <a:pt x="42" y="2473"/>
                    </a:lnTo>
                    <a:lnTo>
                      <a:pt x="20649" y="409"/>
                    </a:lnTo>
                    <a:lnTo>
                      <a:pt x="20609" y="1"/>
                    </a:lnTo>
                    <a:close/>
                  </a:path>
                </a:pathLst>
              </a:custGeom>
              <a:solidFill>
                <a:srgbClr val="61749c"/>
              </a:solidFill>
              <a:ln w="0">
                <a:noFill/>
              </a:ln>
            </p:spPr>
            <p:style>
              <a:lnRef idx="0"/>
              <a:fillRef idx="0"/>
              <a:effectRef idx="0"/>
              <a:fontRef idx="minor"/>
            </p:style>
          </p:sp>
          <p:sp>
            <p:nvSpPr>
              <p:cNvPr id="1076" name="CustomShape 43"/>
              <p:cNvSpPr/>
              <p:nvPr/>
            </p:nvSpPr>
            <p:spPr>
              <a:xfrm>
                <a:off x="-1086480" y="268560"/>
                <a:ext cx="689040" cy="25560"/>
              </a:xfrm>
              <a:custGeom>
                <a:avLst/>
                <a:gdLst/>
                <a:ahLst/>
                <a:rect l="l" t="t" r="r" b="b"/>
                <a:pathLst>
                  <a:path w="20717" h="793">
                    <a:moveTo>
                      <a:pt x="9" y="0"/>
                    </a:moveTo>
                    <a:lnTo>
                      <a:pt x="1" y="410"/>
                    </a:lnTo>
                    <a:lnTo>
                      <a:pt x="20709" y="792"/>
                    </a:lnTo>
                    <a:lnTo>
                      <a:pt x="20717" y="383"/>
                    </a:lnTo>
                    <a:lnTo>
                      <a:pt x="9" y="0"/>
                    </a:lnTo>
                    <a:close/>
                  </a:path>
                </a:pathLst>
              </a:custGeom>
              <a:solidFill>
                <a:srgbClr val="61749c"/>
              </a:solidFill>
              <a:ln w="0">
                <a:noFill/>
              </a:ln>
            </p:spPr>
            <p:style>
              <a:lnRef idx="0"/>
              <a:fillRef idx="0"/>
              <a:effectRef idx="0"/>
              <a:fontRef idx="minor"/>
            </p:style>
          </p:sp>
          <p:sp>
            <p:nvSpPr>
              <p:cNvPr id="1077" name="CustomShape 44"/>
              <p:cNvSpPr/>
              <p:nvPr/>
            </p:nvSpPr>
            <p:spPr>
              <a:xfrm>
                <a:off x="-1077480" y="145440"/>
                <a:ext cx="684360" cy="106920"/>
              </a:xfrm>
              <a:custGeom>
                <a:avLst/>
                <a:gdLst/>
                <a:ahLst/>
                <a:rect l="l" t="t" r="r" b="b"/>
                <a:pathLst>
                  <a:path w="20574" h="3231">
                    <a:moveTo>
                      <a:pt x="56" y="0"/>
                    </a:moveTo>
                    <a:lnTo>
                      <a:pt x="0" y="407"/>
                    </a:lnTo>
                    <a:lnTo>
                      <a:pt x="20518" y="3231"/>
                    </a:lnTo>
                    <a:lnTo>
                      <a:pt x="20574" y="2824"/>
                    </a:lnTo>
                    <a:lnTo>
                      <a:pt x="56" y="0"/>
                    </a:lnTo>
                    <a:close/>
                  </a:path>
                </a:pathLst>
              </a:custGeom>
              <a:solidFill>
                <a:srgbClr val="61749c"/>
              </a:solidFill>
              <a:ln w="0">
                <a:noFill/>
              </a:ln>
            </p:spPr>
            <p:style>
              <a:lnRef idx="0"/>
              <a:fillRef idx="0"/>
              <a:effectRef idx="0"/>
              <a:fontRef idx="minor"/>
            </p:style>
          </p:sp>
          <p:sp>
            <p:nvSpPr>
              <p:cNvPr id="1078" name="CustomShape 45"/>
              <p:cNvSpPr/>
              <p:nvPr/>
            </p:nvSpPr>
            <p:spPr>
              <a:xfrm>
                <a:off x="-1054440" y="24120"/>
                <a:ext cx="670320" cy="186480"/>
              </a:xfrm>
              <a:custGeom>
                <a:avLst/>
                <a:gdLst/>
                <a:ahLst/>
                <a:rect l="l" t="t" r="r" b="b"/>
                <a:pathLst>
                  <a:path w="20145" h="5622">
                    <a:moveTo>
                      <a:pt x="104" y="1"/>
                    </a:moveTo>
                    <a:lnTo>
                      <a:pt x="0" y="398"/>
                    </a:lnTo>
                    <a:lnTo>
                      <a:pt x="20043" y="5622"/>
                    </a:lnTo>
                    <a:lnTo>
                      <a:pt x="20145" y="5225"/>
                    </a:lnTo>
                    <a:lnTo>
                      <a:pt x="104" y="1"/>
                    </a:lnTo>
                    <a:close/>
                  </a:path>
                </a:pathLst>
              </a:custGeom>
              <a:solidFill>
                <a:srgbClr val="61749c"/>
              </a:solidFill>
              <a:ln w="0">
                <a:noFill/>
              </a:ln>
            </p:spPr>
            <p:style>
              <a:lnRef idx="0"/>
              <a:fillRef idx="0"/>
              <a:effectRef idx="0"/>
              <a:fontRef idx="minor"/>
            </p:style>
          </p:sp>
          <p:sp>
            <p:nvSpPr>
              <p:cNvPr id="1079" name="CustomShape 46"/>
              <p:cNvSpPr/>
              <p:nvPr/>
            </p:nvSpPr>
            <p:spPr>
              <a:xfrm>
                <a:off x="-1017000" y="-92880"/>
                <a:ext cx="646560" cy="263520"/>
              </a:xfrm>
              <a:custGeom>
                <a:avLst/>
                <a:gdLst/>
                <a:ahLst/>
                <a:rect l="l" t="t" r="r" b="b"/>
                <a:pathLst>
                  <a:path w="19436" h="7938">
                    <a:moveTo>
                      <a:pt x="151" y="1"/>
                    </a:moveTo>
                    <a:lnTo>
                      <a:pt x="1" y="383"/>
                    </a:lnTo>
                    <a:lnTo>
                      <a:pt x="19286" y="7937"/>
                    </a:lnTo>
                    <a:lnTo>
                      <a:pt x="19435" y="7555"/>
                    </a:lnTo>
                    <a:lnTo>
                      <a:pt x="151" y="1"/>
                    </a:lnTo>
                    <a:close/>
                  </a:path>
                </a:pathLst>
              </a:custGeom>
              <a:solidFill>
                <a:srgbClr val="61749c"/>
              </a:solidFill>
              <a:ln w="0">
                <a:noFill/>
              </a:ln>
            </p:spPr>
            <p:style>
              <a:lnRef idx="0"/>
              <a:fillRef idx="0"/>
              <a:effectRef idx="0"/>
              <a:fontRef idx="minor"/>
            </p:style>
          </p:sp>
          <p:sp>
            <p:nvSpPr>
              <p:cNvPr id="1080" name="CustomShape 47"/>
              <p:cNvSpPr/>
              <p:nvPr/>
            </p:nvSpPr>
            <p:spPr>
              <a:xfrm>
                <a:off x="-965880" y="-204480"/>
                <a:ext cx="613800" cy="336960"/>
              </a:xfrm>
              <a:custGeom>
                <a:avLst/>
                <a:gdLst/>
                <a:ahLst/>
                <a:rect l="l" t="t" r="r" b="b"/>
                <a:pathLst>
                  <a:path w="18453" h="10140">
                    <a:moveTo>
                      <a:pt x="194" y="0"/>
                    </a:moveTo>
                    <a:lnTo>
                      <a:pt x="0" y="362"/>
                    </a:lnTo>
                    <a:lnTo>
                      <a:pt x="18259" y="10140"/>
                    </a:lnTo>
                    <a:lnTo>
                      <a:pt x="18452" y="9778"/>
                    </a:lnTo>
                    <a:lnTo>
                      <a:pt x="194" y="0"/>
                    </a:lnTo>
                    <a:close/>
                  </a:path>
                </a:pathLst>
              </a:custGeom>
              <a:solidFill>
                <a:srgbClr val="61749c"/>
              </a:solidFill>
              <a:ln w="0">
                <a:noFill/>
              </a:ln>
            </p:spPr>
            <p:style>
              <a:lnRef idx="0"/>
              <a:fillRef idx="0"/>
              <a:effectRef idx="0"/>
              <a:fontRef idx="minor"/>
            </p:style>
          </p:sp>
          <p:sp>
            <p:nvSpPr>
              <p:cNvPr id="1081" name="CustomShape 48"/>
              <p:cNvSpPr/>
              <p:nvPr/>
            </p:nvSpPr>
            <p:spPr>
              <a:xfrm>
                <a:off x="-902160" y="-309960"/>
                <a:ext cx="572400" cy="405360"/>
              </a:xfrm>
              <a:custGeom>
                <a:avLst/>
                <a:gdLst/>
                <a:ahLst/>
                <a:rect l="l" t="t" r="r" b="b"/>
                <a:pathLst>
                  <a:path w="17213" h="12198">
                    <a:moveTo>
                      <a:pt x="234" y="0"/>
                    </a:moveTo>
                    <a:lnTo>
                      <a:pt x="0" y="336"/>
                    </a:lnTo>
                    <a:lnTo>
                      <a:pt x="16977" y="12197"/>
                    </a:lnTo>
                    <a:lnTo>
                      <a:pt x="17212" y="11861"/>
                    </a:lnTo>
                    <a:lnTo>
                      <a:pt x="234" y="0"/>
                    </a:lnTo>
                    <a:close/>
                  </a:path>
                </a:pathLst>
              </a:custGeom>
              <a:solidFill>
                <a:srgbClr val="61749c"/>
              </a:solidFill>
              <a:ln w="0">
                <a:noFill/>
              </a:ln>
            </p:spPr>
            <p:style>
              <a:lnRef idx="0"/>
              <a:fillRef idx="0"/>
              <a:effectRef idx="0"/>
              <a:fontRef idx="minor"/>
            </p:style>
          </p:sp>
          <p:sp>
            <p:nvSpPr>
              <p:cNvPr id="1082" name="CustomShape 49"/>
              <p:cNvSpPr/>
              <p:nvPr/>
            </p:nvSpPr>
            <p:spPr>
              <a:xfrm>
                <a:off x="-825840" y="-406080"/>
                <a:ext cx="523080" cy="468360"/>
              </a:xfrm>
              <a:custGeom>
                <a:avLst/>
                <a:gdLst/>
                <a:ahLst/>
                <a:rect l="l" t="t" r="r" b="b"/>
                <a:pathLst>
                  <a:path w="15733" h="14089">
                    <a:moveTo>
                      <a:pt x="273" y="0"/>
                    </a:moveTo>
                    <a:lnTo>
                      <a:pt x="1" y="306"/>
                    </a:lnTo>
                    <a:lnTo>
                      <a:pt x="15459" y="14089"/>
                    </a:lnTo>
                    <a:lnTo>
                      <a:pt x="15732" y="13783"/>
                    </a:lnTo>
                    <a:lnTo>
                      <a:pt x="273" y="0"/>
                    </a:lnTo>
                    <a:close/>
                  </a:path>
                </a:pathLst>
              </a:custGeom>
              <a:solidFill>
                <a:srgbClr val="61749c"/>
              </a:solidFill>
              <a:ln w="0">
                <a:noFill/>
              </a:ln>
            </p:spPr>
            <p:style>
              <a:lnRef idx="0"/>
              <a:fillRef idx="0"/>
              <a:effectRef idx="0"/>
              <a:fontRef idx="minor"/>
            </p:style>
          </p:sp>
          <p:sp>
            <p:nvSpPr>
              <p:cNvPr id="1083" name="CustomShape 50"/>
              <p:cNvSpPr/>
              <p:nvPr/>
            </p:nvSpPr>
            <p:spPr>
              <a:xfrm>
                <a:off x="-738720" y="-492480"/>
                <a:ext cx="466560" cy="524880"/>
              </a:xfrm>
              <a:custGeom>
                <a:avLst/>
                <a:gdLst/>
                <a:ahLst/>
                <a:rect l="l" t="t" r="r" b="b"/>
                <a:pathLst>
                  <a:path w="14032" h="15784">
                    <a:moveTo>
                      <a:pt x="308" y="1"/>
                    </a:moveTo>
                    <a:lnTo>
                      <a:pt x="1" y="273"/>
                    </a:lnTo>
                    <a:lnTo>
                      <a:pt x="13724" y="15784"/>
                    </a:lnTo>
                    <a:lnTo>
                      <a:pt x="14031" y="15512"/>
                    </a:lnTo>
                    <a:lnTo>
                      <a:pt x="308" y="1"/>
                    </a:lnTo>
                    <a:close/>
                  </a:path>
                </a:pathLst>
              </a:custGeom>
              <a:solidFill>
                <a:srgbClr val="61749c"/>
              </a:solidFill>
              <a:ln w="0">
                <a:noFill/>
              </a:ln>
            </p:spPr>
            <p:style>
              <a:lnRef idx="0"/>
              <a:fillRef idx="0"/>
              <a:effectRef idx="0"/>
              <a:fontRef idx="minor"/>
            </p:style>
          </p:sp>
          <p:sp>
            <p:nvSpPr>
              <p:cNvPr id="1084" name="CustomShape 51"/>
              <p:cNvSpPr/>
              <p:nvPr/>
            </p:nvSpPr>
            <p:spPr>
              <a:xfrm>
                <a:off x="-642240" y="-568440"/>
                <a:ext cx="403560" cy="573840"/>
              </a:xfrm>
              <a:custGeom>
                <a:avLst/>
                <a:gdLst/>
                <a:ahLst/>
                <a:rect l="l" t="t" r="r" b="b"/>
                <a:pathLst>
                  <a:path w="12137" h="17256">
                    <a:moveTo>
                      <a:pt x="338" y="1"/>
                    </a:moveTo>
                    <a:lnTo>
                      <a:pt x="0" y="235"/>
                    </a:lnTo>
                    <a:lnTo>
                      <a:pt x="11799" y="17256"/>
                    </a:lnTo>
                    <a:lnTo>
                      <a:pt x="12137" y="17022"/>
                    </a:lnTo>
                    <a:lnTo>
                      <a:pt x="338" y="1"/>
                    </a:lnTo>
                    <a:close/>
                  </a:path>
                </a:pathLst>
              </a:custGeom>
              <a:solidFill>
                <a:srgbClr val="61749c"/>
              </a:solidFill>
              <a:ln w="0">
                <a:noFill/>
              </a:ln>
            </p:spPr>
            <p:style>
              <a:lnRef idx="0"/>
              <a:fillRef idx="0"/>
              <a:effectRef idx="0"/>
              <a:fontRef idx="minor"/>
            </p:style>
          </p:sp>
          <p:sp>
            <p:nvSpPr>
              <p:cNvPr id="1085" name="CustomShape 52"/>
              <p:cNvSpPr/>
              <p:nvPr/>
            </p:nvSpPr>
            <p:spPr>
              <a:xfrm>
                <a:off x="-537120" y="-631800"/>
                <a:ext cx="334800" cy="614880"/>
              </a:xfrm>
              <a:custGeom>
                <a:avLst/>
                <a:gdLst/>
                <a:ahLst/>
                <a:rect l="l" t="t" r="r" b="b"/>
                <a:pathLst>
                  <a:path w="10071" h="18488">
                    <a:moveTo>
                      <a:pt x="363" y="0"/>
                    </a:moveTo>
                    <a:lnTo>
                      <a:pt x="1" y="192"/>
                    </a:lnTo>
                    <a:lnTo>
                      <a:pt x="9709" y="18487"/>
                    </a:lnTo>
                    <a:lnTo>
                      <a:pt x="10070" y="18295"/>
                    </a:lnTo>
                    <a:lnTo>
                      <a:pt x="363" y="0"/>
                    </a:lnTo>
                    <a:close/>
                  </a:path>
                </a:pathLst>
              </a:custGeom>
              <a:solidFill>
                <a:srgbClr val="61749c"/>
              </a:solidFill>
              <a:ln w="0">
                <a:noFill/>
              </a:ln>
            </p:spPr>
            <p:style>
              <a:lnRef idx="0"/>
              <a:fillRef idx="0"/>
              <a:effectRef idx="0"/>
              <a:fontRef idx="minor"/>
            </p:style>
          </p:sp>
          <p:sp>
            <p:nvSpPr>
              <p:cNvPr id="1086" name="CustomShape 53"/>
              <p:cNvSpPr/>
              <p:nvPr/>
            </p:nvSpPr>
            <p:spPr>
              <a:xfrm>
                <a:off x="-425160" y="-682200"/>
                <a:ext cx="261000" cy="647280"/>
              </a:xfrm>
              <a:custGeom>
                <a:avLst/>
                <a:gdLst/>
                <a:ahLst/>
                <a:rect l="l" t="t" r="r" b="b"/>
                <a:pathLst>
                  <a:path w="7864" h="19462">
                    <a:moveTo>
                      <a:pt x="383" y="0"/>
                    </a:moveTo>
                    <a:lnTo>
                      <a:pt x="1" y="148"/>
                    </a:lnTo>
                    <a:lnTo>
                      <a:pt x="7480" y="19462"/>
                    </a:lnTo>
                    <a:lnTo>
                      <a:pt x="7864" y="19313"/>
                    </a:lnTo>
                    <a:lnTo>
                      <a:pt x="383" y="0"/>
                    </a:lnTo>
                    <a:close/>
                  </a:path>
                </a:pathLst>
              </a:custGeom>
              <a:solidFill>
                <a:srgbClr val="61749c"/>
              </a:solidFill>
              <a:ln w="0">
                <a:noFill/>
              </a:ln>
            </p:spPr>
            <p:style>
              <a:lnRef idx="0"/>
              <a:fillRef idx="0"/>
              <a:effectRef idx="0"/>
              <a:fontRef idx="minor"/>
            </p:style>
          </p:sp>
          <p:sp>
            <p:nvSpPr>
              <p:cNvPr id="1087" name="CustomShape 54"/>
              <p:cNvSpPr/>
              <p:nvPr/>
            </p:nvSpPr>
            <p:spPr>
              <a:xfrm>
                <a:off x="-307440" y="-719640"/>
                <a:ext cx="183960" cy="670680"/>
              </a:xfrm>
              <a:custGeom>
                <a:avLst/>
                <a:gdLst/>
                <a:ahLst/>
                <a:rect l="l" t="t" r="r" b="b"/>
                <a:pathLst>
                  <a:path w="5550" h="20163">
                    <a:moveTo>
                      <a:pt x="399" y="1"/>
                    </a:moveTo>
                    <a:lnTo>
                      <a:pt x="1" y="101"/>
                    </a:lnTo>
                    <a:lnTo>
                      <a:pt x="5151" y="20163"/>
                    </a:lnTo>
                    <a:lnTo>
                      <a:pt x="5550" y="20060"/>
                    </a:lnTo>
                    <a:lnTo>
                      <a:pt x="399" y="1"/>
                    </a:lnTo>
                    <a:close/>
                  </a:path>
                </a:pathLst>
              </a:custGeom>
              <a:solidFill>
                <a:srgbClr val="61749c"/>
              </a:solidFill>
              <a:ln w="0">
                <a:noFill/>
              </a:ln>
            </p:spPr>
            <p:style>
              <a:lnRef idx="0"/>
              <a:fillRef idx="0"/>
              <a:effectRef idx="0"/>
              <a:fontRef idx="minor"/>
            </p:style>
          </p:sp>
          <p:sp>
            <p:nvSpPr>
              <p:cNvPr id="1088" name="CustomShape 55"/>
              <p:cNvSpPr/>
              <p:nvPr/>
            </p:nvSpPr>
            <p:spPr>
              <a:xfrm>
                <a:off x="-186480" y="-742320"/>
                <a:ext cx="104400" cy="684720"/>
              </a:xfrm>
              <a:custGeom>
                <a:avLst/>
                <a:gdLst/>
                <a:ahLst/>
                <a:rect l="l" t="t" r="r" b="b"/>
                <a:pathLst>
                  <a:path w="3155" h="20583">
                    <a:moveTo>
                      <a:pt x="407" y="1"/>
                    </a:moveTo>
                    <a:lnTo>
                      <a:pt x="1" y="55"/>
                    </a:lnTo>
                    <a:lnTo>
                      <a:pt x="2748" y="20582"/>
                    </a:lnTo>
                    <a:lnTo>
                      <a:pt x="3155" y="20528"/>
                    </a:lnTo>
                    <a:lnTo>
                      <a:pt x="407" y="1"/>
                    </a:lnTo>
                    <a:close/>
                  </a:path>
                </a:pathLst>
              </a:custGeom>
              <a:solidFill>
                <a:srgbClr val="61749c"/>
              </a:solidFill>
              <a:ln w="0">
                <a:noFill/>
              </a:ln>
            </p:spPr>
            <p:style>
              <a:lnRef idx="0"/>
              <a:fillRef idx="0"/>
              <a:effectRef idx="0"/>
              <a:fontRef idx="minor"/>
            </p:style>
          </p:sp>
        </p:grpSp>
        <p:sp>
          <p:nvSpPr>
            <p:cNvPr id="1089" name="CustomShape 56"/>
            <p:cNvSpPr/>
            <p:nvPr/>
          </p:nvSpPr>
          <p:spPr>
            <a:xfrm>
              <a:off x="8538840" y="2616480"/>
              <a:ext cx="1717560" cy="1717560"/>
            </a:xfrm>
            <a:prstGeom prst="ellipse">
              <a:avLst/>
            </a:prstGeom>
            <a:noFill/>
            <a:ln w="9360">
              <a:solidFill>
                <a:srgbClr val="61749c"/>
              </a:solidFill>
              <a:round/>
            </a:ln>
          </p:spPr>
          <p:style>
            <a:lnRef idx="0"/>
            <a:fillRef idx="0"/>
            <a:effectRef idx="0"/>
            <a:fontRef idx="minor"/>
          </p:style>
        </p:sp>
      </p:grpSp>
      <p:sp>
        <p:nvSpPr>
          <p:cNvPr id="1090" name="PlaceHolder 57"/>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91" name="PlaceHolder 5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28" name="Google Shape;667;p14" descr=""/>
          <p:cNvPicPr/>
          <p:nvPr/>
        </p:nvPicPr>
        <p:blipFill>
          <a:blip r:embed="rId2">
            <a:alphaModFix amt="70000"/>
          </a:blip>
          <a:stretch/>
        </p:blipFill>
        <p:spPr>
          <a:xfrm>
            <a:off x="0" y="0"/>
            <a:ext cx="9143280" cy="5142960"/>
          </a:xfrm>
          <a:prstGeom prst="rect">
            <a:avLst/>
          </a:prstGeom>
          <a:ln w="0">
            <a:noFill/>
          </a:ln>
        </p:spPr>
      </p:pic>
      <p:grpSp>
        <p:nvGrpSpPr>
          <p:cNvPr id="1129" name="Group 1"/>
          <p:cNvGrpSpPr/>
          <p:nvPr/>
        </p:nvGrpSpPr>
        <p:grpSpPr>
          <a:xfrm>
            <a:off x="-1919520" y="4293360"/>
            <a:ext cx="12982680" cy="781920"/>
            <a:chOff x="-1919520" y="4293360"/>
            <a:chExt cx="12982680" cy="781920"/>
          </a:xfrm>
        </p:grpSpPr>
        <p:grpSp>
          <p:nvGrpSpPr>
            <p:cNvPr id="1130" name="Group 2"/>
            <p:cNvGrpSpPr/>
            <p:nvPr/>
          </p:nvGrpSpPr>
          <p:grpSpPr>
            <a:xfrm>
              <a:off x="-1919520" y="4293360"/>
              <a:ext cx="5023080" cy="781920"/>
              <a:chOff x="-1919520" y="4293360"/>
              <a:chExt cx="5023080" cy="781920"/>
            </a:xfrm>
          </p:grpSpPr>
          <p:sp>
            <p:nvSpPr>
              <p:cNvPr id="1131" name="CustomShape 3"/>
              <p:cNvSpPr/>
              <p:nvPr/>
            </p:nvSpPr>
            <p:spPr>
              <a:xfrm>
                <a:off x="-191952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132" name="CustomShape 4"/>
              <p:cNvSpPr/>
              <p:nvPr/>
            </p:nvSpPr>
            <p:spPr>
              <a:xfrm>
                <a:off x="-18990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133" name="CustomShape 5"/>
              <p:cNvSpPr/>
              <p:nvPr/>
            </p:nvSpPr>
            <p:spPr>
              <a:xfrm>
                <a:off x="-187848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134" name="CustomShape 6"/>
              <p:cNvSpPr/>
              <p:nvPr/>
            </p:nvSpPr>
            <p:spPr>
              <a:xfrm>
                <a:off x="-185832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135" name="CustomShape 7"/>
              <p:cNvSpPr/>
              <p:nvPr/>
            </p:nvSpPr>
            <p:spPr>
              <a:xfrm>
                <a:off x="-1837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136" name="CustomShape 8"/>
              <p:cNvSpPr/>
              <p:nvPr/>
            </p:nvSpPr>
            <p:spPr>
              <a:xfrm>
                <a:off x="-181728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137" name="CustomShape 9"/>
              <p:cNvSpPr/>
              <p:nvPr/>
            </p:nvSpPr>
            <p:spPr>
              <a:xfrm>
                <a:off x="-179712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138" name="CustomShape 10"/>
              <p:cNvSpPr/>
              <p:nvPr/>
            </p:nvSpPr>
            <p:spPr>
              <a:xfrm>
                <a:off x="-17766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139" name="CustomShape 11"/>
              <p:cNvSpPr/>
              <p:nvPr/>
            </p:nvSpPr>
            <p:spPr>
              <a:xfrm>
                <a:off x="-175608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nvGrpSpPr>
            <p:cNvPr id="1140" name="Group 12"/>
            <p:cNvGrpSpPr/>
            <p:nvPr/>
          </p:nvGrpSpPr>
          <p:grpSpPr>
            <a:xfrm>
              <a:off x="6040080" y="4293360"/>
              <a:ext cx="5023080" cy="781920"/>
              <a:chOff x="6040080" y="4293360"/>
              <a:chExt cx="5023080" cy="781920"/>
            </a:xfrm>
          </p:grpSpPr>
          <p:sp>
            <p:nvSpPr>
              <p:cNvPr id="1141" name="CustomShape 13"/>
              <p:cNvSpPr/>
              <p:nvPr/>
            </p:nvSpPr>
            <p:spPr>
              <a:xfrm>
                <a:off x="604008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142" name="CustomShape 14"/>
              <p:cNvSpPr/>
              <p:nvPr/>
            </p:nvSpPr>
            <p:spPr>
              <a:xfrm>
                <a:off x="60606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143" name="CustomShape 15"/>
              <p:cNvSpPr/>
              <p:nvPr/>
            </p:nvSpPr>
            <p:spPr>
              <a:xfrm>
                <a:off x="608076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144" name="CustomShape 16"/>
              <p:cNvSpPr/>
              <p:nvPr/>
            </p:nvSpPr>
            <p:spPr>
              <a:xfrm>
                <a:off x="610128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145" name="CustomShape 17"/>
              <p:cNvSpPr/>
              <p:nvPr/>
            </p:nvSpPr>
            <p:spPr>
              <a:xfrm>
                <a:off x="6121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146" name="CustomShape 18"/>
              <p:cNvSpPr/>
              <p:nvPr/>
            </p:nvSpPr>
            <p:spPr>
              <a:xfrm>
                <a:off x="614232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147" name="CustomShape 19"/>
              <p:cNvSpPr/>
              <p:nvPr/>
            </p:nvSpPr>
            <p:spPr>
              <a:xfrm>
                <a:off x="616248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148" name="CustomShape 20"/>
              <p:cNvSpPr/>
              <p:nvPr/>
            </p:nvSpPr>
            <p:spPr>
              <a:xfrm>
                <a:off x="61830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149" name="CustomShape 21"/>
              <p:cNvSpPr/>
              <p:nvPr/>
            </p:nvSpPr>
            <p:spPr>
              <a:xfrm>
                <a:off x="620352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sp>
        <p:nvSpPr>
          <p:cNvPr id="1150" name="PlaceHolder 22"/>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51" name="PlaceHolder 2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88" name="Google Shape;667;p14" descr=""/>
          <p:cNvPicPr/>
          <p:nvPr/>
        </p:nvPicPr>
        <p:blipFill>
          <a:blip r:embed="rId2">
            <a:alphaModFix amt="70000"/>
          </a:blip>
          <a:stretch/>
        </p:blipFill>
        <p:spPr>
          <a:xfrm>
            <a:off x="0" y="0"/>
            <a:ext cx="9143280" cy="5142960"/>
          </a:xfrm>
          <a:prstGeom prst="rect">
            <a:avLst/>
          </a:prstGeom>
          <a:ln w="0">
            <a:noFill/>
          </a:ln>
        </p:spPr>
      </p:pic>
      <p:grpSp>
        <p:nvGrpSpPr>
          <p:cNvPr id="1189" name="Group 1"/>
          <p:cNvGrpSpPr/>
          <p:nvPr/>
        </p:nvGrpSpPr>
        <p:grpSpPr>
          <a:xfrm>
            <a:off x="-1919520" y="4293360"/>
            <a:ext cx="12982680" cy="781920"/>
            <a:chOff x="-1919520" y="4293360"/>
            <a:chExt cx="12982680" cy="781920"/>
          </a:xfrm>
        </p:grpSpPr>
        <p:grpSp>
          <p:nvGrpSpPr>
            <p:cNvPr id="1190" name="Group 2"/>
            <p:cNvGrpSpPr/>
            <p:nvPr/>
          </p:nvGrpSpPr>
          <p:grpSpPr>
            <a:xfrm>
              <a:off x="-1919520" y="4293360"/>
              <a:ext cx="5023080" cy="781920"/>
              <a:chOff x="-1919520" y="4293360"/>
              <a:chExt cx="5023080" cy="781920"/>
            </a:xfrm>
          </p:grpSpPr>
          <p:sp>
            <p:nvSpPr>
              <p:cNvPr id="1191" name="CustomShape 3"/>
              <p:cNvSpPr/>
              <p:nvPr/>
            </p:nvSpPr>
            <p:spPr>
              <a:xfrm>
                <a:off x="-191952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192" name="CustomShape 4"/>
              <p:cNvSpPr/>
              <p:nvPr/>
            </p:nvSpPr>
            <p:spPr>
              <a:xfrm>
                <a:off x="-18990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193" name="CustomShape 5"/>
              <p:cNvSpPr/>
              <p:nvPr/>
            </p:nvSpPr>
            <p:spPr>
              <a:xfrm>
                <a:off x="-187848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194" name="CustomShape 6"/>
              <p:cNvSpPr/>
              <p:nvPr/>
            </p:nvSpPr>
            <p:spPr>
              <a:xfrm>
                <a:off x="-185832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195" name="CustomShape 7"/>
              <p:cNvSpPr/>
              <p:nvPr/>
            </p:nvSpPr>
            <p:spPr>
              <a:xfrm>
                <a:off x="-1837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196" name="CustomShape 8"/>
              <p:cNvSpPr/>
              <p:nvPr/>
            </p:nvSpPr>
            <p:spPr>
              <a:xfrm>
                <a:off x="-181728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197" name="CustomShape 9"/>
              <p:cNvSpPr/>
              <p:nvPr/>
            </p:nvSpPr>
            <p:spPr>
              <a:xfrm>
                <a:off x="-179712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198" name="CustomShape 10"/>
              <p:cNvSpPr/>
              <p:nvPr/>
            </p:nvSpPr>
            <p:spPr>
              <a:xfrm>
                <a:off x="-17766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199" name="CustomShape 11"/>
              <p:cNvSpPr/>
              <p:nvPr/>
            </p:nvSpPr>
            <p:spPr>
              <a:xfrm>
                <a:off x="-175608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nvGrpSpPr>
            <p:cNvPr id="1200" name="Group 12"/>
            <p:cNvGrpSpPr/>
            <p:nvPr/>
          </p:nvGrpSpPr>
          <p:grpSpPr>
            <a:xfrm>
              <a:off x="6040080" y="4293360"/>
              <a:ext cx="5023080" cy="781920"/>
              <a:chOff x="6040080" y="4293360"/>
              <a:chExt cx="5023080" cy="781920"/>
            </a:xfrm>
          </p:grpSpPr>
          <p:sp>
            <p:nvSpPr>
              <p:cNvPr id="1201" name="CustomShape 13"/>
              <p:cNvSpPr/>
              <p:nvPr/>
            </p:nvSpPr>
            <p:spPr>
              <a:xfrm>
                <a:off x="604008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202" name="CustomShape 14"/>
              <p:cNvSpPr/>
              <p:nvPr/>
            </p:nvSpPr>
            <p:spPr>
              <a:xfrm>
                <a:off x="60606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203" name="CustomShape 15"/>
              <p:cNvSpPr/>
              <p:nvPr/>
            </p:nvSpPr>
            <p:spPr>
              <a:xfrm>
                <a:off x="608076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204" name="CustomShape 16"/>
              <p:cNvSpPr/>
              <p:nvPr/>
            </p:nvSpPr>
            <p:spPr>
              <a:xfrm>
                <a:off x="610128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205" name="CustomShape 17"/>
              <p:cNvSpPr/>
              <p:nvPr/>
            </p:nvSpPr>
            <p:spPr>
              <a:xfrm>
                <a:off x="6121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206" name="CustomShape 18"/>
              <p:cNvSpPr/>
              <p:nvPr/>
            </p:nvSpPr>
            <p:spPr>
              <a:xfrm>
                <a:off x="614232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207" name="CustomShape 19"/>
              <p:cNvSpPr/>
              <p:nvPr/>
            </p:nvSpPr>
            <p:spPr>
              <a:xfrm>
                <a:off x="616248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208" name="CustomShape 20"/>
              <p:cNvSpPr/>
              <p:nvPr/>
            </p:nvSpPr>
            <p:spPr>
              <a:xfrm>
                <a:off x="61830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209" name="CustomShape 21"/>
              <p:cNvSpPr/>
              <p:nvPr/>
            </p:nvSpPr>
            <p:spPr>
              <a:xfrm>
                <a:off x="620352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sp>
        <p:nvSpPr>
          <p:cNvPr id="1210" name="PlaceHolder 22"/>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11" name="PlaceHolder 2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48" name="Google Shape;667;p14" descr=""/>
          <p:cNvPicPr/>
          <p:nvPr/>
        </p:nvPicPr>
        <p:blipFill>
          <a:blip r:embed="rId2">
            <a:alphaModFix amt="70000"/>
          </a:blip>
          <a:stretch/>
        </p:blipFill>
        <p:spPr>
          <a:xfrm>
            <a:off x="0" y="0"/>
            <a:ext cx="9143280" cy="5142960"/>
          </a:xfrm>
          <a:prstGeom prst="rect">
            <a:avLst/>
          </a:prstGeom>
          <a:ln w="0">
            <a:noFill/>
          </a:ln>
        </p:spPr>
      </p:pic>
      <p:grpSp>
        <p:nvGrpSpPr>
          <p:cNvPr id="1249" name="Group 1"/>
          <p:cNvGrpSpPr/>
          <p:nvPr/>
        </p:nvGrpSpPr>
        <p:grpSpPr>
          <a:xfrm>
            <a:off x="-1919520" y="4293360"/>
            <a:ext cx="12982680" cy="781920"/>
            <a:chOff x="-1919520" y="4293360"/>
            <a:chExt cx="12982680" cy="781920"/>
          </a:xfrm>
        </p:grpSpPr>
        <p:grpSp>
          <p:nvGrpSpPr>
            <p:cNvPr id="1250" name="Group 2"/>
            <p:cNvGrpSpPr/>
            <p:nvPr/>
          </p:nvGrpSpPr>
          <p:grpSpPr>
            <a:xfrm>
              <a:off x="-1919520" y="4293360"/>
              <a:ext cx="5023080" cy="781920"/>
              <a:chOff x="-1919520" y="4293360"/>
              <a:chExt cx="5023080" cy="781920"/>
            </a:xfrm>
          </p:grpSpPr>
          <p:sp>
            <p:nvSpPr>
              <p:cNvPr id="1251" name="CustomShape 3"/>
              <p:cNvSpPr/>
              <p:nvPr/>
            </p:nvSpPr>
            <p:spPr>
              <a:xfrm>
                <a:off x="-191952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252" name="CustomShape 4"/>
              <p:cNvSpPr/>
              <p:nvPr/>
            </p:nvSpPr>
            <p:spPr>
              <a:xfrm>
                <a:off x="-18990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253" name="CustomShape 5"/>
              <p:cNvSpPr/>
              <p:nvPr/>
            </p:nvSpPr>
            <p:spPr>
              <a:xfrm>
                <a:off x="-187848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254" name="CustomShape 6"/>
              <p:cNvSpPr/>
              <p:nvPr/>
            </p:nvSpPr>
            <p:spPr>
              <a:xfrm>
                <a:off x="-185832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255" name="CustomShape 7"/>
              <p:cNvSpPr/>
              <p:nvPr/>
            </p:nvSpPr>
            <p:spPr>
              <a:xfrm>
                <a:off x="-1837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256" name="CustomShape 8"/>
              <p:cNvSpPr/>
              <p:nvPr/>
            </p:nvSpPr>
            <p:spPr>
              <a:xfrm>
                <a:off x="-181728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257" name="CustomShape 9"/>
              <p:cNvSpPr/>
              <p:nvPr/>
            </p:nvSpPr>
            <p:spPr>
              <a:xfrm>
                <a:off x="-179712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258" name="CustomShape 10"/>
              <p:cNvSpPr/>
              <p:nvPr/>
            </p:nvSpPr>
            <p:spPr>
              <a:xfrm>
                <a:off x="-17766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259" name="CustomShape 11"/>
              <p:cNvSpPr/>
              <p:nvPr/>
            </p:nvSpPr>
            <p:spPr>
              <a:xfrm>
                <a:off x="-175608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nvGrpSpPr>
            <p:cNvPr id="1260" name="Group 12"/>
            <p:cNvGrpSpPr/>
            <p:nvPr/>
          </p:nvGrpSpPr>
          <p:grpSpPr>
            <a:xfrm>
              <a:off x="6040080" y="4293360"/>
              <a:ext cx="5023080" cy="781920"/>
              <a:chOff x="6040080" y="4293360"/>
              <a:chExt cx="5023080" cy="781920"/>
            </a:xfrm>
          </p:grpSpPr>
          <p:sp>
            <p:nvSpPr>
              <p:cNvPr id="1261" name="CustomShape 13"/>
              <p:cNvSpPr/>
              <p:nvPr/>
            </p:nvSpPr>
            <p:spPr>
              <a:xfrm>
                <a:off x="604008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262" name="CustomShape 14"/>
              <p:cNvSpPr/>
              <p:nvPr/>
            </p:nvSpPr>
            <p:spPr>
              <a:xfrm>
                <a:off x="60606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263" name="CustomShape 15"/>
              <p:cNvSpPr/>
              <p:nvPr/>
            </p:nvSpPr>
            <p:spPr>
              <a:xfrm>
                <a:off x="608076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264" name="CustomShape 16"/>
              <p:cNvSpPr/>
              <p:nvPr/>
            </p:nvSpPr>
            <p:spPr>
              <a:xfrm>
                <a:off x="610128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265" name="CustomShape 17"/>
              <p:cNvSpPr/>
              <p:nvPr/>
            </p:nvSpPr>
            <p:spPr>
              <a:xfrm>
                <a:off x="6121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266" name="CustomShape 18"/>
              <p:cNvSpPr/>
              <p:nvPr/>
            </p:nvSpPr>
            <p:spPr>
              <a:xfrm>
                <a:off x="614232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267" name="CustomShape 19"/>
              <p:cNvSpPr/>
              <p:nvPr/>
            </p:nvSpPr>
            <p:spPr>
              <a:xfrm>
                <a:off x="616248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268" name="CustomShape 20"/>
              <p:cNvSpPr/>
              <p:nvPr/>
            </p:nvSpPr>
            <p:spPr>
              <a:xfrm>
                <a:off x="61830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269" name="CustomShape 21"/>
              <p:cNvSpPr/>
              <p:nvPr/>
            </p:nvSpPr>
            <p:spPr>
              <a:xfrm>
                <a:off x="620352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sp>
        <p:nvSpPr>
          <p:cNvPr id="1270" name="PlaceHolder 22"/>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71" name="PlaceHolder 2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308" name="Google Shape;667;p14" descr=""/>
          <p:cNvPicPr/>
          <p:nvPr/>
        </p:nvPicPr>
        <p:blipFill>
          <a:blip r:embed="rId2">
            <a:alphaModFix amt="70000"/>
          </a:blip>
          <a:stretch/>
        </p:blipFill>
        <p:spPr>
          <a:xfrm>
            <a:off x="0" y="0"/>
            <a:ext cx="9143280" cy="5142960"/>
          </a:xfrm>
          <a:prstGeom prst="rect">
            <a:avLst/>
          </a:prstGeom>
          <a:ln w="0">
            <a:noFill/>
          </a:ln>
        </p:spPr>
      </p:pic>
      <p:grpSp>
        <p:nvGrpSpPr>
          <p:cNvPr id="1309" name="Group 1"/>
          <p:cNvGrpSpPr/>
          <p:nvPr/>
        </p:nvGrpSpPr>
        <p:grpSpPr>
          <a:xfrm>
            <a:off x="-1919520" y="4293360"/>
            <a:ext cx="12982680" cy="781920"/>
            <a:chOff x="-1919520" y="4293360"/>
            <a:chExt cx="12982680" cy="781920"/>
          </a:xfrm>
        </p:grpSpPr>
        <p:grpSp>
          <p:nvGrpSpPr>
            <p:cNvPr id="1310" name="Group 2"/>
            <p:cNvGrpSpPr/>
            <p:nvPr/>
          </p:nvGrpSpPr>
          <p:grpSpPr>
            <a:xfrm>
              <a:off x="-1919520" y="4293360"/>
              <a:ext cx="5023080" cy="781920"/>
              <a:chOff x="-1919520" y="4293360"/>
              <a:chExt cx="5023080" cy="781920"/>
            </a:xfrm>
          </p:grpSpPr>
          <p:sp>
            <p:nvSpPr>
              <p:cNvPr id="1311" name="CustomShape 3"/>
              <p:cNvSpPr/>
              <p:nvPr/>
            </p:nvSpPr>
            <p:spPr>
              <a:xfrm>
                <a:off x="-191952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312" name="CustomShape 4"/>
              <p:cNvSpPr/>
              <p:nvPr/>
            </p:nvSpPr>
            <p:spPr>
              <a:xfrm>
                <a:off x="-18990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313" name="CustomShape 5"/>
              <p:cNvSpPr/>
              <p:nvPr/>
            </p:nvSpPr>
            <p:spPr>
              <a:xfrm>
                <a:off x="-187848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314" name="CustomShape 6"/>
              <p:cNvSpPr/>
              <p:nvPr/>
            </p:nvSpPr>
            <p:spPr>
              <a:xfrm>
                <a:off x="-185832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315" name="CustomShape 7"/>
              <p:cNvSpPr/>
              <p:nvPr/>
            </p:nvSpPr>
            <p:spPr>
              <a:xfrm>
                <a:off x="-1837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316" name="CustomShape 8"/>
              <p:cNvSpPr/>
              <p:nvPr/>
            </p:nvSpPr>
            <p:spPr>
              <a:xfrm>
                <a:off x="-181728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317" name="CustomShape 9"/>
              <p:cNvSpPr/>
              <p:nvPr/>
            </p:nvSpPr>
            <p:spPr>
              <a:xfrm>
                <a:off x="-179712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318" name="CustomShape 10"/>
              <p:cNvSpPr/>
              <p:nvPr/>
            </p:nvSpPr>
            <p:spPr>
              <a:xfrm>
                <a:off x="-17766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319" name="CustomShape 11"/>
              <p:cNvSpPr/>
              <p:nvPr/>
            </p:nvSpPr>
            <p:spPr>
              <a:xfrm>
                <a:off x="-175608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nvGrpSpPr>
            <p:cNvPr id="1320" name="Group 12"/>
            <p:cNvGrpSpPr/>
            <p:nvPr/>
          </p:nvGrpSpPr>
          <p:grpSpPr>
            <a:xfrm>
              <a:off x="6040080" y="4293360"/>
              <a:ext cx="5023080" cy="781920"/>
              <a:chOff x="6040080" y="4293360"/>
              <a:chExt cx="5023080" cy="781920"/>
            </a:xfrm>
          </p:grpSpPr>
          <p:sp>
            <p:nvSpPr>
              <p:cNvPr id="1321" name="CustomShape 13"/>
              <p:cNvSpPr/>
              <p:nvPr/>
            </p:nvSpPr>
            <p:spPr>
              <a:xfrm>
                <a:off x="604008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322" name="CustomShape 14"/>
              <p:cNvSpPr/>
              <p:nvPr/>
            </p:nvSpPr>
            <p:spPr>
              <a:xfrm>
                <a:off x="60606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323" name="CustomShape 15"/>
              <p:cNvSpPr/>
              <p:nvPr/>
            </p:nvSpPr>
            <p:spPr>
              <a:xfrm>
                <a:off x="608076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324" name="CustomShape 16"/>
              <p:cNvSpPr/>
              <p:nvPr/>
            </p:nvSpPr>
            <p:spPr>
              <a:xfrm>
                <a:off x="610128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325" name="CustomShape 17"/>
              <p:cNvSpPr/>
              <p:nvPr/>
            </p:nvSpPr>
            <p:spPr>
              <a:xfrm>
                <a:off x="6121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326" name="CustomShape 18"/>
              <p:cNvSpPr/>
              <p:nvPr/>
            </p:nvSpPr>
            <p:spPr>
              <a:xfrm>
                <a:off x="614232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327" name="CustomShape 19"/>
              <p:cNvSpPr/>
              <p:nvPr/>
            </p:nvSpPr>
            <p:spPr>
              <a:xfrm>
                <a:off x="616248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328" name="CustomShape 20"/>
              <p:cNvSpPr/>
              <p:nvPr/>
            </p:nvSpPr>
            <p:spPr>
              <a:xfrm>
                <a:off x="61830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329" name="CustomShape 21"/>
              <p:cNvSpPr/>
              <p:nvPr/>
            </p:nvSpPr>
            <p:spPr>
              <a:xfrm>
                <a:off x="620352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sp>
        <p:nvSpPr>
          <p:cNvPr id="1330" name="PlaceHolder 22"/>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331" name="PlaceHolder 2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368" name="Google Shape;667;p14" descr=""/>
          <p:cNvPicPr/>
          <p:nvPr/>
        </p:nvPicPr>
        <p:blipFill>
          <a:blip r:embed="rId2">
            <a:alphaModFix amt="70000"/>
          </a:blip>
          <a:stretch/>
        </p:blipFill>
        <p:spPr>
          <a:xfrm>
            <a:off x="0" y="0"/>
            <a:ext cx="9143280" cy="5142960"/>
          </a:xfrm>
          <a:prstGeom prst="rect">
            <a:avLst/>
          </a:prstGeom>
          <a:ln w="0">
            <a:noFill/>
          </a:ln>
        </p:spPr>
      </p:pic>
      <p:grpSp>
        <p:nvGrpSpPr>
          <p:cNvPr id="1369" name="Group 1"/>
          <p:cNvGrpSpPr/>
          <p:nvPr/>
        </p:nvGrpSpPr>
        <p:grpSpPr>
          <a:xfrm>
            <a:off x="-1919520" y="4293360"/>
            <a:ext cx="12982680" cy="781920"/>
            <a:chOff x="-1919520" y="4293360"/>
            <a:chExt cx="12982680" cy="781920"/>
          </a:xfrm>
        </p:grpSpPr>
        <p:grpSp>
          <p:nvGrpSpPr>
            <p:cNvPr id="1370" name="Group 2"/>
            <p:cNvGrpSpPr/>
            <p:nvPr/>
          </p:nvGrpSpPr>
          <p:grpSpPr>
            <a:xfrm>
              <a:off x="-1919520" y="4293360"/>
              <a:ext cx="5023080" cy="781920"/>
              <a:chOff x="-1919520" y="4293360"/>
              <a:chExt cx="5023080" cy="781920"/>
            </a:xfrm>
          </p:grpSpPr>
          <p:sp>
            <p:nvSpPr>
              <p:cNvPr id="1371" name="CustomShape 3"/>
              <p:cNvSpPr/>
              <p:nvPr/>
            </p:nvSpPr>
            <p:spPr>
              <a:xfrm>
                <a:off x="-191952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372" name="CustomShape 4"/>
              <p:cNvSpPr/>
              <p:nvPr/>
            </p:nvSpPr>
            <p:spPr>
              <a:xfrm>
                <a:off x="-18990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373" name="CustomShape 5"/>
              <p:cNvSpPr/>
              <p:nvPr/>
            </p:nvSpPr>
            <p:spPr>
              <a:xfrm>
                <a:off x="-187848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374" name="CustomShape 6"/>
              <p:cNvSpPr/>
              <p:nvPr/>
            </p:nvSpPr>
            <p:spPr>
              <a:xfrm>
                <a:off x="-185832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375" name="CustomShape 7"/>
              <p:cNvSpPr/>
              <p:nvPr/>
            </p:nvSpPr>
            <p:spPr>
              <a:xfrm>
                <a:off x="-1837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376" name="CustomShape 8"/>
              <p:cNvSpPr/>
              <p:nvPr/>
            </p:nvSpPr>
            <p:spPr>
              <a:xfrm>
                <a:off x="-181728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377" name="CustomShape 9"/>
              <p:cNvSpPr/>
              <p:nvPr/>
            </p:nvSpPr>
            <p:spPr>
              <a:xfrm>
                <a:off x="-179712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378" name="CustomShape 10"/>
              <p:cNvSpPr/>
              <p:nvPr/>
            </p:nvSpPr>
            <p:spPr>
              <a:xfrm>
                <a:off x="-17766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379" name="CustomShape 11"/>
              <p:cNvSpPr/>
              <p:nvPr/>
            </p:nvSpPr>
            <p:spPr>
              <a:xfrm>
                <a:off x="-175608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nvGrpSpPr>
            <p:cNvPr id="1380" name="Group 12"/>
            <p:cNvGrpSpPr/>
            <p:nvPr/>
          </p:nvGrpSpPr>
          <p:grpSpPr>
            <a:xfrm>
              <a:off x="6040080" y="4293360"/>
              <a:ext cx="5023080" cy="781920"/>
              <a:chOff x="6040080" y="4293360"/>
              <a:chExt cx="5023080" cy="781920"/>
            </a:xfrm>
          </p:grpSpPr>
          <p:sp>
            <p:nvSpPr>
              <p:cNvPr id="1381" name="CustomShape 13"/>
              <p:cNvSpPr/>
              <p:nvPr/>
            </p:nvSpPr>
            <p:spPr>
              <a:xfrm>
                <a:off x="604008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382" name="CustomShape 14"/>
              <p:cNvSpPr/>
              <p:nvPr/>
            </p:nvSpPr>
            <p:spPr>
              <a:xfrm>
                <a:off x="60606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383" name="CustomShape 15"/>
              <p:cNvSpPr/>
              <p:nvPr/>
            </p:nvSpPr>
            <p:spPr>
              <a:xfrm>
                <a:off x="608076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384" name="CustomShape 16"/>
              <p:cNvSpPr/>
              <p:nvPr/>
            </p:nvSpPr>
            <p:spPr>
              <a:xfrm>
                <a:off x="610128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385" name="CustomShape 17"/>
              <p:cNvSpPr/>
              <p:nvPr/>
            </p:nvSpPr>
            <p:spPr>
              <a:xfrm>
                <a:off x="6121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386" name="CustomShape 18"/>
              <p:cNvSpPr/>
              <p:nvPr/>
            </p:nvSpPr>
            <p:spPr>
              <a:xfrm>
                <a:off x="614232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387" name="CustomShape 19"/>
              <p:cNvSpPr/>
              <p:nvPr/>
            </p:nvSpPr>
            <p:spPr>
              <a:xfrm>
                <a:off x="616248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388" name="CustomShape 20"/>
              <p:cNvSpPr/>
              <p:nvPr/>
            </p:nvSpPr>
            <p:spPr>
              <a:xfrm>
                <a:off x="61830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389" name="CustomShape 21"/>
              <p:cNvSpPr/>
              <p:nvPr/>
            </p:nvSpPr>
            <p:spPr>
              <a:xfrm>
                <a:off x="620352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sp>
        <p:nvSpPr>
          <p:cNvPr id="1390" name="PlaceHolder 22"/>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391" name="PlaceHolder 2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5" name="Google Shape;149;p4" descr=""/>
          <p:cNvPicPr/>
          <p:nvPr/>
        </p:nvPicPr>
        <p:blipFill>
          <a:blip r:embed="rId2">
            <a:alphaModFix amt="70000"/>
          </a:blip>
          <a:stretch/>
        </p:blipFill>
        <p:spPr>
          <a:xfrm>
            <a:off x="0" y="0"/>
            <a:ext cx="9143280" cy="5142960"/>
          </a:xfrm>
          <a:prstGeom prst="rect">
            <a:avLst/>
          </a:prstGeom>
          <a:ln w="0">
            <a:noFill/>
          </a:ln>
        </p:spPr>
      </p:pic>
      <p:grpSp>
        <p:nvGrpSpPr>
          <p:cNvPr id="106" name="Group 1"/>
          <p:cNvGrpSpPr/>
          <p:nvPr/>
        </p:nvGrpSpPr>
        <p:grpSpPr>
          <a:xfrm>
            <a:off x="8429400" y="3745440"/>
            <a:ext cx="2275560" cy="2275200"/>
            <a:chOff x="8429400" y="3745440"/>
            <a:chExt cx="2275560" cy="2275200"/>
          </a:xfrm>
        </p:grpSpPr>
        <p:sp>
          <p:nvSpPr>
            <p:cNvPr id="107" name="CustomShape 2"/>
            <p:cNvSpPr/>
            <p:nvPr/>
          </p:nvSpPr>
          <p:spPr>
            <a:xfrm flipH="1">
              <a:off x="9592200" y="3745440"/>
              <a:ext cx="372960" cy="71640"/>
            </a:xfrm>
            <a:custGeom>
              <a:avLst/>
              <a:gdLst/>
              <a:ahLst/>
              <a:rect l="l" t="t" r="r" b="b"/>
              <a:pathLst>
                <a:path w="13820" h="2679">
                  <a:moveTo>
                    <a:pt x="13820" y="1"/>
                  </a:moveTo>
                  <a:lnTo>
                    <a:pt x="13820" y="1"/>
                  </a:lnTo>
                  <a:cubicBezTo>
                    <a:pt x="13676" y="4"/>
                    <a:pt x="13532" y="9"/>
                    <a:pt x="13388" y="13"/>
                  </a:cubicBezTo>
                  <a:cubicBezTo>
                    <a:pt x="13354" y="26"/>
                    <a:pt x="13321" y="42"/>
                    <a:pt x="13289" y="55"/>
                  </a:cubicBezTo>
                  <a:cubicBezTo>
                    <a:pt x="11628" y="724"/>
                    <a:pt x="9959" y="1274"/>
                    <a:pt x="8330" y="1687"/>
                  </a:cubicBezTo>
                  <a:cubicBezTo>
                    <a:pt x="7345" y="1937"/>
                    <a:pt x="6271" y="2137"/>
                    <a:pt x="5140" y="2279"/>
                  </a:cubicBezTo>
                  <a:cubicBezTo>
                    <a:pt x="3885" y="2442"/>
                    <a:pt x="2627" y="2522"/>
                    <a:pt x="1380" y="2522"/>
                  </a:cubicBezTo>
                  <a:cubicBezTo>
                    <a:pt x="1046" y="2522"/>
                    <a:pt x="712" y="2516"/>
                    <a:pt x="379" y="2505"/>
                  </a:cubicBezTo>
                  <a:cubicBezTo>
                    <a:pt x="253" y="2549"/>
                    <a:pt x="127" y="2597"/>
                    <a:pt x="0" y="2645"/>
                  </a:cubicBezTo>
                  <a:cubicBezTo>
                    <a:pt x="456" y="2667"/>
                    <a:pt x="914" y="2678"/>
                    <a:pt x="1373" y="2678"/>
                  </a:cubicBezTo>
                  <a:cubicBezTo>
                    <a:pt x="2628" y="2678"/>
                    <a:pt x="3896" y="2597"/>
                    <a:pt x="5160" y="2433"/>
                  </a:cubicBezTo>
                  <a:lnTo>
                    <a:pt x="5159" y="2433"/>
                  </a:lnTo>
                  <a:cubicBezTo>
                    <a:pt x="6297" y="2290"/>
                    <a:pt x="7377" y="2089"/>
                    <a:pt x="8369" y="1836"/>
                  </a:cubicBezTo>
                  <a:cubicBezTo>
                    <a:pt x="10004" y="1421"/>
                    <a:pt x="11679" y="869"/>
                    <a:pt x="13346" y="197"/>
                  </a:cubicBezTo>
                  <a:cubicBezTo>
                    <a:pt x="13503" y="135"/>
                    <a:pt x="13662" y="66"/>
                    <a:pt x="13820" y="1"/>
                  </a:cubicBezTo>
                  <a:close/>
                </a:path>
              </a:pathLst>
            </a:custGeom>
            <a:solidFill>
              <a:srgbClr val="61749c"/>
            </a:solidFill>
            <a:ln w="0">
              <a:noFill/>
            </a:ln>
          </p:spPr>
          <p:style>
            <a:lnRef idx="0"/>
            <a:fillRef idx="0"/>
            <a:effectRef idx="0"/>
            <a:fontRef idx="minor"/>
          </p:style>
        </p:sp>
        <p:sp>
          <p:nvSpPr>
            <p:cNvPr id="108" name="CustomShape 3"/>
            <p:cNvSpPr/>
            <p:nvPr/>
          </p:nvSpPr>
          <p:spPr>
            <a:xfrm flipH="1">
              <a:off x="9529920" y="3745440"/>
              <a:ext cx="531000" cy="117720"/>
            </a:xfrm>
            <a:custGeom>
              <a:avLst/>
              <a:gdLst/>
              <a:ahLst/>
              <a:rect l="l" t="t" r="r" b="b"/>
              <a:pathLst>
                <a:path w="19656" h="4384">
                  <a:moveTo>
                    <a:pt x="19340" y="1"/>
                  </a:moveTo>
                  <a:cubicBezTo>
                    <a:pt x="18128" y="626"/>
                    <a:pt x="16915" y="1193"/>
                    <a:pt x="15707" y="1689"/>
                  </a:cubicBezTo>
                  <a:cubicBezTo>
                    <a:pt x="14055" y="2370"/>
                    <a:pt x="12401" y="2932"/>
                    <a:pt x="10788" y="3359"/>
                  </a:cubicBezTo>
                  <a:cubicBezTo>
                    <a:pt x="9825" y="3615"/>
                    <a:pt x="8756" y="3820"/>
                    <a:pt x="7612" y="3969"/>
                  </a:cubicBezTo>
                  <a:cubicBezTo>
                    <a:pt x="6323" y="4142"/>
                    <a:pt x="5030" y="4229"/>
                    <a:pt x="3748" y="4229"/>
                  </a:cubicBezTo>
                  <a:cubicBezTo>
                    <a:pt x="3078" y="4229"/>
                    <a:pt x="2410" y="4205"/>
                    <a:pt x="1748" y="4158"/>
                  </a:cubicBezTo>
                  <a:cubicBezTo>
                    <a:pt x="1249" y="4124"/>
                    <a:pt x="754" y="4071"/>
                    <a:pt x="265" y="4012"/>
                  </a:cubicBezTo>
                  <a:cubicBezTo>
                    <a:pt x="178" y="4054"/>
                    <a:pt x="89" y="4092"/>
                    <a:pt x="1" y="4135"/>
                  </a:cubicBezTo>
                  <a:cubicBezTo>
                    <a:pt x="573" y="4209"/>
                    <a:pt x="1151" y="4271"/>
                    <a:pt x="1737" y="4311"/>
                  </a:cubicBezTo>
                  <a:cubicBezTo>
                    <a:pt x="2402" y="4360"/>
                    <a:pt x="3073" y="4384"/>
                    <a:pt x="3747" y="4384"/>
                  </a:cubicBezTo>
                  <a:cubicBezTo>
                    <a:pt x="5036" y="4384"/>
                    <a:pt x="6336" y="4296"/>
                    <a:pt x="7633" y="4123"/>
                  </a:cubicBezTo>
                  <a:cubicBezTo>
                    <a:pt x="8783" y="3972"/>
                    <a:pt x="9859" y="3766"/>
                    <a:pt x="10828" y="3508"/>
                  </a:cubicBezTo>
                  <a:cubicBezTo>
                    <a:pt x="12447" y="3081"/>
                    <a:pt x="14108" y="2516"/>
                    <a:pt x="15766" y="1833"/>
                  </a:cubicBezTo>
                  <a:cubicBezTo>
                    <a:pt x="17059" y="1300"/>
                    <a:pt x="18358" y="692"/>
                    <a:pt x="19656" y="14"/>
                  </a:cubicBezTo>
                  <a:cubicBezTo>
                    <a:pt x="19552" y="9"/>
                    <a:pt x="19446" y="4"/>
                    <a:pt x="19340" y="1"/>
                  </a:cubicBezTo>
                  <a:close/>
                </a:path>
              </a:pathLst>
            </a:custGeom>
            <a:solidFill>
              <a:srgbClr val="61749c"/>
            </a:solidFill>
            <a:ln w="0">
              <a:noFill/>
            </a:ln>
          </p:spPr>
          <p:style>
            <a:lnRef idx="0"/>
            <a:fillRef idx="0"/>
            <a:effectRef idx="0"/>
            <a:fontRef idx="minor"/>
          </p:style>
        </p:sp>
        <p:sp>
          <p:nvSpPr>
            <p:cNvPr id="109" name="CustomShape 4"/>
            <p:cNvSpPr/>
            <p:nvPr/>
          </p:nvSpPr>
          <p:spPr>
            <a:xfrm flipH="1">
              <a:off x="9487440" y="3747600"/>
              <a:ext cx="647640" cy="162000"/>
            </a:xfrm>
            <a:custGeom>
              <a:avLst/>
              <a:gdLst/>
              <a:ahLst/>
              <a:rect l="l" t="t" r="r" b="b"/>
              <a:pathLst>
                <a:path w="23968" h="6017">
                  <a:moveTo>
                    <a:pt x="23696" y="1"/>
                  </a:moveTo>
                  <a:cubicBezTo>
                    <a:pt x="21585" y="1275"/>
                    <a:pt x="19460" y="2367"/>
                    <a:pt x="17359" y="3251"/>
                  </a:cubicBezTo>
                  <a:cubicBezTo>
                    <a:pt x="15722" y="3944"/>
                    <a:pt x="14081" y="4518"/>
                    <a:pt x="12481" y="4960"/>
                  </a:cubicBezTo>
                  <a:cubicBezTo>
                    <a:pt x="11556" y="5216"/>
                    <a:pt x="10492" y="5427"/>
                    <a:pt x="9319" y="5587"/>
                  </a:cubicBezTo>
                  <a:cubicBezTo>
                    <a:pt x="7980" y="5770"/>
                    <a:pt x="6643" y="5861"/>
                    <a:pt x="5327" y="5861"/>
                  </a:cubicBezTo>
                  <a:cubicBezTo>
                    <a:pt x="4702" y="5861"/>
                    <a:pt x="4081" y="5841"/>
                    <a:pt x="3468" y="5800"/>
                  </a:cubicBezTo>
                  <a:cubicBezTo>
                    <a:pt x="2351" y="5726"/>
                    <a:pt x="1259" y="5587"/>
                    <a:pt x="207" y="5390"/>
                  </a:cubicBezTo>
                  <a:cubicBezTo>
                    <a:pt x="138" y="5430"/>
                    <a:pt x="69" y="5468"/>
                    <a:pt x="0" y="5508"/>
                  </a:cubicBezTo>
                  <a:cubicBezTo>
                    <a:pt x="1114" y="5723"/>
                    <a:pt x="2272" y="5875"/>
                    <a:pt x="3458" y="5953"/>
                  </a:cubicBezTo>
                  <a:cubicBezTo>
                    <a:pt x="4078" y="5996"/>
                    <a:pt x="4704" y="6017"/>
                    <a:pt x="5336" y="6017"/>
                  </a:cubicBezTo>
                  <a:cubicBezTo>
                    <a:pt x="6655" y="6017"/>
                    <a:pt x="7996" y="5924"/>
                    <a:pt x="9340" y="5740"/>
                  </a:cubicBezTo>
                  <a:cubicBezTo>
                    <a:pt x="10537" y="5577"/>
                    <a:pt x="11577" y="5371"/>
                    <a:pt x="12522" y="5108"/>
                  </a:cubicBezTo>
                  <a:cubicBezTo>
                    <a:pt x="14129" y="4665"/>
                    <a:pt x="15777" y="4089"/>
                    <a:pt x="17420" y="3393"/>
                  </a:cubicBezTo>
                  <a:cubicBezTo>
                    <a:pt x="19590" y="2481"/>
                    <a:pt x="21788" y="1345"/>
                    <a:pt x="23968" y="19"/>
                  </a:cubicBezTo>
                  <a:cubicBezTo>
                    <a:pt x="23876" y="12"/>
                    <a:pt x="23785" y="7"/>
                    <a:pt x="23696" y="1"/>
                  </a:cubicBezTo>
                  <a:close/>
                </a:path>
              </a:pathLst>
            </a:custGeom>
            <a:solidFill>
              <a:srgbClr val="61749c"/>
            </a:solidFill>
            <a:ln w="0">
              <a:noFill/>
            </a:ln>
          </p:spPr>
          <p:style>
            <a:lnRef idx="0"/>
            <a:fillRef idx="0"/>
            <a:effectRef idx="0"/>
            <a:fontRef idx="minor"/>
          </p:style>
        </p:sp>
        <p:sp>
          <p:nvSpPr>
            <p:cNvPr id="110" name="CustomShape 5"/>
            <p:cNvSpPr/>
            <p:nvPr/>
          </p:nvSpPr>
          <p:spPr>
            <a:xfrm flipH="1">
              <a:off x="9455400" y="3750120"/>
              <a:ext cx="741960" cy="205560"/>
            </a:xfrm>
            <a:custGeom>
              <a:avLst/>
              <a:gdLst/>
              <a:ahLst/>
              <a:rect l="l" t="t" r="r" b="b"/>
              <a:pathLst>
                <a:path w="27457" h="7632">
                  <a:moveTo>
                    <a:pt x="27215" y="0"/>
                  </a:moveTo>
                  <a:cubicBezTo>
                    <a:pt x="24349" y="1944"/>
                    <a:pt x="21437" y="3565"/>
                    <a:pt x="18584" y="4794"/>
                  </a:cubicBezTo>
                  <a:cubicBezTo>
                    <a:pt x="16957" y="5498"/>
                    <a:pt x="15328" y="6085"/>
                    <a:pt x="13744" y="6540"/>
                  </a:cubicBezTo>
                  <a:cubicBezTo>
                    <a:pt x="12827" y="6805"/>
                    <a:pt x="11798" y="7015"/>
                    <a:pt x="10596" y="7185"/>
                  </a:cubicBezTo>
                  <a:cubicBezTo>
                    <a:pt x="9224" y="7378"/>
                    <a:pt x="7856" y="7477"/>
                    <a:pt x="6510" y="7477"/>
                  </a:cubicBezTo>
                  <a:cubicBezTo>
                    <a:pt x="5921" y="7477"/>
                    <a:pt x="5336" y="7458"/>
                    <a:pt x="4758" y="7420"/>
                  </a:cubicBezTo>
                  <a:cubicBezTo>
                    <a:pt x="3388" y="7337"/>
                    <a:pt x="2050" y="7157"/>
                    <a:pt x="786" y="6889"/>
                  </a:cubicBezTo>
                  <a:cubicBezTo>
                    <a:pt x="575" y="6844"/>
                    <a:pt x="372" y="6793"/>
                    <a:pt x="170" y="6737"/>
                  </a:cubicBezTo>
                  <a:cubicBezTo>
                    <a:pt x="114" y="6773"/>
                    <a:pt x="57" y="6810"/>
                    <a:pt x="1" y="6847"/>
                  </a:cubicBezTo>
                  <a:cubicBezTo>
                    <a:pt x="247" y="6919"/>
                    <a:pt x="495" y="6985"/>
                    <a:pt x="754" y="7041"/>
                  </a:cubicBezTo>
                  <a:cubicBezTo>
                    <a:pt x="2026" y="7309"/>
                    <a:pt x="3370" y="7490"/>
                    <a:pt x="4748" y="7575"/>
                  </a:cubicBezTo>
                  <a:cubicBezTo>
                    <a:pt x="5329" y="7612"/>
                    <a:pt x="5915" y="7631"/>
                    <a:pt x="6506" y="7631"/>
                  </a:cubicBezTo>
                  <a:cubicBezTo>
                    <a:pt x="7860" y="7631"/>
                    <a:pt x="9238" y="7533"/>
                    <a:pt x="10619" y="7338"/>
                  </a:cubicBezTo>
                  <a:cubicBezTo>
                    <a:pt x="11827" y="7169"/>
                    <a:pt x="12864" y="6956"/>
                    <a:pt x="13787" y="6689"/>
                  </a:cubicBezTo>
                  <a:cubicBezTo>
                    <a:pt x="15377" y="6233"/>
                    <a:pt x="17013" y="5642"/>
                    <a:pt x="18645" y="4935"/>
                  </a:cubicBezTo>
                  <a:cubicBezTo>
                    <a:pt x="21558" y="3682"/>
                    <a:pt x="24533" y="2018"/>
                    <a:pt x="27456" y="21"/>
                  </a:cubicBezTo>
                  <a:cubicBezTo>
                    <a:pt x="27376" y="13"/>
                    <a:pt x="27296" y="7"/>
                    <a:pt x="27215" y="0"/>
                  </a:cubicBezTo>
                  <a:close/>
                </a:path>
              </a:pathLst>
            </a:custGeom>
            <a:solidFill>
              <a:srgbClr val="61749c"/>
            </a:solidFill>
            <a:ln w="0">
              <a:noFill/>
            </a:ln>
          </p:spPr>
          <p:style>
            <a:lnRef idx="0"/>
            <a:fillRef idx="0"/>
            <a:effectRef idx="0"/>
            <a:fontRef idx="minor"/>
          </p:style>
        </p:sp>
        <p:sp>
          <p:nvSpPr>
            <p:cNvPr id="111" name="CustomShape 6"/>
            <p:cNvSpPr/>
            <p:nvPr/>
          </p:nvSpPr>
          <p:spPr>
            <a:xfrm flipH="1">
              <a:off x="9429480" y="3752640"/>
              <a:ext cx="820800" cy="249120"/>
            </a:xfrm>
            <a:custGeom>
              <a:avLst/>
              <a:gdLst/>
              <a:ahLst/>
              <a:rect l="l" t="t" r="r" b="b"/>
              <a:pathLst>
                <a:path w="30372" h="9242">
                  <a:moveTo>
                    <a:pt x="30147" y="1"/>
                  </a:moveTo>
                  <a:cubicBezTo>
                    <a:pt x="26624" y="2636"/>
                    <a:pt x="23051" y="4759"/>
                    <a:pt x="19479" y="6332"/>
                  </a:cubicBezTo>
                  <a:cubicBezTo>
                    <a:pt x="17865" y="7047"/>
                    <a:pt x="16250" y="7647"/>
                    <a:pt x="14679" y="8118"/>
                  </a:cubicBezTo>
                  <a:cubicBezTo>
                    <a:pt x="13785" y="8385"/>
                    <a:pt x="12759" y="8602"/>
                    <a:pt x="11545" y="8780"/>
                  </a:cubicBezTo>
                  <a:cubicBezTo>
                    <a:pt x="10140" y="8985"/>
                    <a:pt x="8739" y="9087"/>
                    <a:pt x="7362" y="9087"/>
                  </a:cubicBezTo>
                  <a:cubicBezTo>
                    <a:pt x="6810" y="9087"/>
                    <a:pt x="6263" y="9071"/>
                    <a:pt x="5720" y="9038"/>
                  </a:cubicBezTo>
                  <a:cubicBezTo>
                    <a:pt x="4352" y="8959"/>
                    <a:pt x="3018" y="8786"/>
                    <a:pt x="1754" y="8524"/>
                  </a:cubicBezTo>
                  <a:cubicBezTo>
                    <a:pt x="1184" y="8406"/>
                    <a:pt x="650" y="8242"/>
                    <a:pt x="144" y="8042"/>
                  </a:cubicBezTo>
                  <a:cubicBezTo>
                    <a:pt x="96" y="8079"/>
                    <a:pt x="48" y="8114"/>
                    <a:pt x="0" y="8151"/>
                  </a:cubicBezTo>
                  <a:cubicBezTo>
                    <a:pt x="539" y="8369"/>
                    <a:pt x="1111" y="8548"/>
                    <a:pt x="1722" y="8674"/>
                  </a:cubicBezTo>
                  <a:cubicBezTo>
                    <a:pt x="2994" y="8938"/>
                    <a:pt x="4336" y="9113"/>
                    <a:pt x="5711" y="9191"/>
                  </a:cubicBezTo>
                  <a:cubicBezTo>
                    <a:pt x="6256" y="9225"/>
                    <a:pt x="6807" y="9241"/>
                    <a:pt x="7361" y="9241"/>
                  </a:cubicBezTo>
                  <a:cubicBezTo>
                    <a:pt x="8745" y="9241"/>
                    <a:pt x="10154" y="9138"/>
                    <a:pt x="11567" y="8932"/>
                  </a:cubicBezTo>
                  <a:cubicBezTo>
                    <a:pt x="12790" y="8754"/>
                    <a:pt x="13822" y="8535"/>
                    <a:pt x="14722" y="8265"/>
                  </a:cubicBezTo>
                  <a:cubicBezTo>
                    <a:pt x="16300" y="7794"/>
                    <a:pt x="17923" y="7191"/>
                    <a:pt x="19542" y="6474"/>
                  </a:cubicBezTo>
                  <a:cubicBezTo>
                    <a:pt x="23169" y="4878"/>
                    <a:pt x="26796" y="2714"/>
                    <a:pt x="30371" y="26"/>
                  </a:cubicBezTo>
                  <a:cubicBezTo>
                    <a:pt x="30296" y="17"/>
                    <a:pt x="30222" y="9"/>
                    <a:pt x="30147" y="1"/>
                  </a:cubicBezTo>
                  <a:close/>
                </a:path>
              </a:pathLst>
            </a:custGeom>
            <a:solidFill>
              <a:srgbClr val="61749c"/>
            </a:solidFill>
            <a:ln w="0">
              <a:noFill/>
            </a:ln>
          </p:spPr>
          <p:style>
            <a:lnRef idx="0"/>
            <a:fillRef idx="0"/>
            <a:effectRef idx="0"/>
            <a:fontRef idx="minor"/>
          </p:style>
        </p:sp>
        <p:sp>
          <p:nvSpPr>
            <p:cNvPr id="112" name="CustomShape 7"/>
            <p:cNvSpPr/>
            <p:nvPr/>
          </p:nvSpPr>
          <p:spPr>
            <a:xfrm flipH="1">
              <a:off x="9409680" y="3755160"/>
              <a:ext cx="888480" cy="293040"/>
            </a:xfrm>
            <a:custGeom>
              <a:avLst/>
              <a:gdLst/>
              <a:ahLst/>
              <a:rect l="l" t="t" r="r" b="b"/>
              <a:pathLst>
                <a:path w="32877" h="10859">
                  <a:moveTo>
                    <a:pt x="32667" y="0"/>
                  </a:moveTo>
                  <a:cubicBezTo>
                    <a:pt x="28526" y="3352"/>
                    <a:pt x="24328" y="5999"/>
                    <a:pt x="20158" y="7877"/>
                  </a:cubicBezTo>
                  <a:cubicBezTo>
                    <a:pt x="18555" y="8604"/>
                    <a:pt x="16953" y="9217"/>
                    <a:pt x="15396" y="9700"/>
                  </a:cubicBezTo>
                  <a:cubicBezTo>
                    <a:pt x="14524" y="9972"/>
                    <a:pt x="13503" y="10194"/>
                    <a:pt x="12278" y="10378"/>
                  </a:cubicBezTo>
                  <a:cubicBezTo>
                    <a:pt x="10837" y="10594"/>
                    <a:pt x="9401" y="10703"/>
                    <a:pt x="7992" y="10703"/>
                  </a:cubicBezTo>
                  <a:cubicBezTo>
                    <a:pt x="7479" y="10703"/>
                    <a:pt x="6970" y="10689"/>
                    <a:pt x="6465" y="10660"/>
                  </a:cubicBezTo>
                  <a:cubicBezTo>
                    <a:pt x="5098" y="10588"/>
                    <a:pt x="3765" y="10422"/>
                    <a:pt x="2504" y="10164"/>
                  </a:cubicBezTo>
                  <a:cubicBezTo>
                    <a:pt x="1639" y="9988"/>
                    <a:pt x="850" y="9711"/>
                    <a:pt x="130" y="9354"/>
                  </a:cubicBezTo>
                  <a:cubicBezTo>
                    <a:pt x="85" y="9391"/>
                    <a:pt x="44" y="9428"/>
                    <a:pt x="0" y="9465"/>
                  </a:cubicBezTo>
                  <a:cubicBezTo>
                    <a:pt x="748" y="9841"/>
                    <a:pt x="1570" y="10132"/>
                    <a:pt x="2474" y="10316"/>
                  </a:cubicBezTo>
                  <a:cubicBezTo>
                    <a:pt x="3743" y="10574"/>
                    <a:pt x="5082" y="10742"/>
                    <a:pt x="6457" y="10815"/>
                  </a:cubicBezTo>
                  <a:cubicBezTo>
                    <a:pt x="6965" y="10844"/>
                    <a:pt x="7478" y="10858"/>
                    <a:pt x="7994" y="10858"/>
                  </a:cubicBezTo>
                  <a:cubicBezTo>
                    <a:pt x="9410" y="10858"/>
                    <a:pt x="10853" y="10750"/>
                    <a:pt x="12300" y="10532"/>
                  </a:cubicBezTo>
                  <a:cubicBezTo>
                    <a:pt x="13534" y="10346"/>
                    <a:pt x="14561" y="10122"/>
                    <a:pt x="15443" y="9847"/>
                  </a:cubicBezTo>
                  <a:cubicBezTo>
                    <a:pt x="17004" y="9362"/>
                    <a:pt x="18612" y="8748"/>
                    <a:pt x="20220" y="8018"/>
                  </a:cubicBezTo>
                  <a:cubicBezTo>
                    <a:pt x="24441" y="6117"/>
                    <a:pt x="28688" y="3434"/>
                    <a:pt x="32877" y="29"/>
                  </a:cubicBezTo>
                  <a:cubicBezTo>
                    <a:pt x="32806" y="20"/>
                    <a:pt x="32736" y="10"/>
                    <a:pt x="32667" y="0"/>
                  </a:cubicBezTo>
                  <a:close/>
                </a:path>
              </a:pathLst>
            </a:custGeom>
            <a:solidFill>
              <a:srgbClr val="61749c"/>
            </a:solidFill>
            <a:ln w="0">
              <a:noFill/>
            </a:ln>
          </p:spPr>
          <p:style>
            <a:lnRef idx="0"/>
            <a:fillRef idx="0"/>
            <a:effectRef idx="0"/>
            <a:fontRef idx="minor"/>
          </p:style>
        </p:sp>
        <p:sp>
          <p:nvSpPr>
            <p:cNvPr id="113" name="CustomShape 8"/>
            <p:cNvSpPr/>
            <p:nvPr/>
          </p:nvSpPr>
          <p:spPr>
            <a:xfrm flipH="1">
              <a:off x="9393840" y="3757680"/>
              <a:ext cx="948600" cy="336960"/>
            </a:xfrm>
            <a:custGeom>
              <a:avLst/>
              <a:gdLst/>
              <a:ahLst/>
              <a:rect l="l" t="t" r="r" b="b"/>
              <a:pathLst>
                <a:path w="35097" h="12481">
                  <a:moveTo>
                    <a:pt x="34893" y="1"/>
                  </a:moveTo>
                  <a:cubicBezTo>
                    <a:pt x="30169" y="4087"/>
                    <a:pt x="25390" y="7260"/>
                    <a:pt x="20678" y="9428"/>
                  </a:cubicBezTo>
                  <a:cubicBezTo>
                    <a:pt x="19089" y="10166"/>
                    <a:pt x="17502" y="10792"/>
                    <a:pt x="15956" y="11289"/>
                  </a:cubicBezTo>
                  <a:cubicBezTo>
                    <a:pt x="15100" y="11568"/>
                    <a:pt x="14086" y="11795"/>
                    <a:pt x="12852" y="11985"/>
                  </a:cubicBezTo>
                  <a:cubicBezTo>
                    <a:pt x="11383" y="12213"/>
                    <a:pt x="9909" y="12327"/>
                    <a:pt x="8455" y="12327"/>
                  </a:cubicBezTo>
                  <a:cubicBezTo>
                    <a:pt x="7985" y="12327"/>
                    <a:pt x="7517" y="12315"/>
                    <a:pt x="7052" y="12291"/>
                  </a:cubicBezTo>
                  <a:cubicBezTo>
                    <a:pt x="5647" y="12219"/>
                    <a:pt x="4354" y="12062"/>
                    <a:pt x="3098" y="11811"/>
                  </a:cubicBezTo>
                  <a:cubicBezTo>
                    <a:pt x="1954" y="11584"/>
                    <a:pt x="964" y="11198"/>
                    <a:pt x="101" y="10704"/>
                  </a:cubicBezTo>
                  <a:cubicBezTo>
                    <a:pt x="68" y="10736"/>
                    <a:pt x="34" y="10768"/>
                    <a:pt x="0" y="10800"/>
                  </a:cubicBezTo>
                  <a:cubicBezTo>
                    <a:pt x="901" y="11331"/>
                    <a:pt x="1920" y="11734"/>
                    <a:pt x="3069" y="11963"/>
                  </a:cubicBezTo>
                  <a:cubicBezTo>
                    <a:pt x="4332" y="12216"/>
                    <a:pt x="5631" y="12372"/>
                    <a:pt x="7045" y="12444"/>
                  </a:cubicBezTo>
                  <a:lnTo>
                    <a:pt x="7045" y="12446"/>
                  </a:lnTo>
                  <a:cubicBezTo>
                    <a:pt x="7508" y="12469"/>
                    <a:pt x="7974" y="12481"/>
                    <a:pt x="8442" y="12481"/>
                  </a:cubicBezTo>
                  <a:cubicBezTo>
                    <a:pt x="9908" y="12481"/>
                    <a:pt x="11395" y="12367"/>
                    <a:pt x="12876" y="12139"/>
                  </a:cubicBezTo>
                  <a:cubicBezTo>
                    <a:pt x="14116" y="11947"/>
                    <a:pt x="15140" y="11716"/>
                    <a:pt x="16004" y="11436"/>
                  </a:cubicBezTo>
                  <a:cubicBezTo>
                    <a:pt x="17555" y="10937"/>
                    <a:pt x="19148" y="10308"/>
                    <a:pt x="20744" y="9569"/>
                  </a:cubicBezTo>
                  <a:cubicBezTo>
                    <a:pt x="25501" y="7379"/>
                    <a:pt x="30328" y="4169"/>
                    <a:pt x="35096" y="30"/>
                  </a:cubicBezTo>
                  <a:cubicBezTo>
                    <a:pt x="35029" y="20"/>
                    <a:pt x="34962" y="10"/>
                    <a:pt x="34893" y="1"/>
                  </a:cubicBezTo>
                  <a:close/>
                </a:path>
              </a:pathLst>
            </a:custGeom>
            <a:solidFill>
              <a:srgbClr val="61749c"/>
            </a:solidFill>
            <a:ln w="0">
              <a:noFill/>
            </a:ln>
          </p:spPr>
          <p:style>
            <a:lnRef idx="0"/>
            <a:fillRef idx="0"/>
            <a:effectRef idx="0"/>
            <a:fontRef idx="minor"/>
          </p:style>
        </p:sp>
        <p:sp>
          <p:nvSpPr>
            <p:cNvPr id="114" name="CustomShape 9"/>
            <p:cNvSpPr/>
            <p:nvPr/>
          </p:nvSpPr>
          <p:spPr>
            <a:xfrm flipH="1">
              <a:off x="9380160" y="3759840"/>
              <a:ext cx="1002600" cy="380880"/>
            </a:xfrm>
            <a:custGeom>
              <a:avLst/>
              <a:gdLst/>
              <a:ahLst/>
              <a:rect l="l" t="t" r="r" b="b"/>
              <a:pathLst>
                <a:path w="37100" h="14113">
                  <a:moveTo>
                    <a:pt x="36907" y="0"/>
                  </a:moveTo>
                  <a:cubicBezTo>
                    <a:pt x="36506" y="375"/>
                    <a:pt x="36101" y="744"/>
                    <a:pt x="35695" y="1103"/>
                  </a:cubicBezTo>
                  <a:cubicBezTo>
                    <a:pt x="30810" y="5402"/>
                    <a:pt x="25901" y="8727"/>
                    <a:pt x="21100" y="10986"/>
                  </a:cubicBezTo>
                  <a:cubicBezTo>
                    <a:pt x="19520" y="11737"/>
                    <a:pt x="17945" y="12375"/>
                    <a:pt x="16419" y="12885"/>
                  </a:cubicBezTo>
                  <a:cubicBezTo>
                    <a:pt x="15582" y="13167"/>
                    <a:pt x="14572" y="13401"/>
                    <a:pt x="13329" y="13599"/>
                  </a:cubicBezTo>
                  <a:cubicBezTo>
                    <a:pt x="11830" y="13838"/>
                    <a:pt x="10327" y="13958"/>
                    <a:pt x="8842" y="13958"/>
                  </a:cubicBezTo>
                  <a:cubicBezTo>
                    <a:pt x="8407" y="13958"/>
                    <a:pt x="7973" y="13948"/>
                    <a:pt x="7542" y="13927"/>
                  </a:cubicBezTo>
                  <a:cubicBezTo>
                    <a:pt x="6137" y="13861"/>
                    <a:pt x="4845" y="13709"/>
                    <a:pt x="3593" y="13466"/>
                  </a:cubicBezTo>
                  <a:cubicBezTo>
                    <a:pt x="2231" y="13201"/>
                    <a:pt x="1082" y="12711"/>
                    <a:pt x="111" y="12082"/>
                  </a:cubicBezTo>
                  <a:cubicBezTo>
                    <a:pt x="74" y="12119"/>
                    <a:pt x="37" y="12157"/>
                    <a:pt x="0" y="12194"/>
                  </a:cubicBezTo>
                  <a:cubicBezTo>
                    <a:pt x="993" y="12842"/>
                    <a:pt x="2167" y="13346"/>
                    <a:pt x="3564" y="13618"/>
                  </a:cubicBezTo>
                  <a:cubicBezTo>
                    <a:pt x="4823" y="13863"/>
                    <a:pt x="6122" y="14015"/>
                    <a:pt x="7534" y="14082"/>
                  </a:cubicBezTo>
                  <a:cubicBezTo>
                    <a:pt x="7965" y="14102"/>
                    <a:pt x="8399" y="14113"/>
                    <a:pt x="8834" y="14113"/>
                  </a:cubicBezTo>
                  <a:cubicBezTo>
                    <a:pt x="10329" y="14113"/>
                    <a:pt x="11844" y="13993"/>
                    <a:pt x="13351" y="13753"/>
                  </a:cubicBezTo>
                  <a:cubicBezTo>
                    <a:pt x="14604" y="13553"/>
                    <a:pt x="15623" y="13317"/>
                    <a:pt x="16467" y="13033"/>
                  </a:cubicBezTo>
                  <a:cubicBezTo>
                    <a:pt x="18000" y="12521"/>
                    <a:pt x="19580" y="11879"/>
                    <a:pt x="21166" y="11127"/>
                  </a:cubicBezTo>
                  <a:cubicBezTo>
                    <a:pt x="25979" y="8861"/>
                    <a:pt x="30901" y="5527"/>
                    <a:pt x="35797" y="1218"/>
                  </a:cubicBezTo>
                  <a:cubicBezTo>
                    <a:pt x="36235" y="832"/>
                    <a:pt x="36669" y="435"/>
                    <a:pt x="37099" y="32"/>
                  </a:cubicBezTo>
                  <a:cubicBezTo>
                    <a:pt x="37035" y="23"/>
                    <a:pt x="36971" y="11"/>
                    <a:pt x="36907" y="0"/>
                  </a:cubicBezTo>
                  <a:close/>
                </a:path>
              </a:pathLst>
            </a:custGeom>
            <a:solidFill>
              <a:srgbClr val="61749c"/>
            </a:solidFill>
            <a:ln w="0">
              <a:noFill/>
            </a:ln>
          </p:spPr>
          <p:style>
            <a:lnRef idx="0"/>
            <a:fillRef idx="0"/>
            <a:effectRef idx="0"/>
            <a:fontRef idx="minor"/>
          </p:style>
        </p:sp>
        <p:sp>
          <p:nvSpPr>
            <p:cNvPr id="115" name="CustomShape 10"/>
            <p:cNvSpPr/>
            <p:nvPr/>
          </p:nvSpPr>
          <p:spPr>
            <a:xfrm flipH="1">
              <a:off x="9368640" y="3761640"/>
              <a:ext cx="1051560" cy="425520"/>
            </a:xfrm>
            <a:custGeom>
              <a:avLst/>
              <a:gdLst/>
              <a:ahLst/>
              <a:rect l="l" t="t" r="r" b="b"/>
              <a:pathLst>
                <a:path w="38908" h="15753">
                  <a:moveTo>
                    <a:pt x="38717" y="0"/>
                  </a:moveTo>
                  <a:cubicBezTo>
                    <a:pt x="37800" y="875"/>
                    <a:pt x="36858" y="1771"/>
                    <a:pt x="35904" y="2613"/>
                  </a:cubicBezTo>
                  <a:cubicBezTo>
                    <a:pt x="31008" y="6932"/>
                    <a:pt x="26126" y="10276"/>
                    <a:pt x="21395" y="12553"/>
                  </a:cubicBezTo>
                  <a:cubicBezTo>
                    <a:pt x="19851" y="13301"/>
                    <a:pt x="18289" y="13953"/>
                    <a:pt x="16752" y="14489"/>
                  </a:cubicBezTo>
                  <a:cubicBezTo>
                    <a:pt x="15923" y="14778"/>
                    <a:pt x="14916" y="15017"/>
                    <a:pt x="13676" y="15220"/>
                  </a:cubicBezTo>
                  <a:cubicBezTo>
                    <a:pt x="12143" y="15471"/>
                    <a:pt x="10605" y="15598"/>
                    <a:pt x="9085" y="15598"/>
                  </a:cubicBezTo>
                  <a:cubicBezTo>
                    <a:pt x="8689" y="15598"/>
                    <a:pt x="8295" y="15589"/>
                    <a:pt x="7902" y="15572"/>
                  </a:cubicBezTo>
                  <a:cubicBezTo>
                    <a:pt x="6497" y="15511"/>
                    <a:pt x="5207" y="15366"/>
                    <a:pt x="3959" y="15129"/>
                  </a:cubicBezTo>
                  <a:cubicBezTo>
                    <a:pt x="2418" y="14834"/>
                    <a:pt x="1145" y="14255"/>
                    <a:pt x="92" y="13508"/>
                  </a:cubicBezTo>
                  <a:cubicBezTo>
                    <a:pt x="61" y="13543"/>
                    <a:pt x="31" y="13577"/>
                    <a:pt x="1" y="13612"/>
                  </a:cubicBezTo>
                  <a:cubicBezTo>
                    <a:pt x="1154" y="14433"/>
                    <a:pt x="2474" y="15002"/>
                    <a:pt x="3930" y="15281"/>
                  </a:cubicBezTo>
                  <a:cubicBezTo>
                    <a:pt x="5185" y="15519"/>
                    <a:pt x="6482" y="15666"/>
                    <a:pt x="7895" y="15727"/>
                  </a:cubicBezTo>
                  <a:cubicBezTo>
                    <a:pt x="8290" y="15744"/>
                    <a:pt x="8686" y="15753"/>
                    <a:pt x="9083" y="15753"/>
                  </a:cubicBezTo>
                  <a:cubicBezTo>
                    <a:pt x="10611" y="15753"/>
                    <a:pt x="12159" y="15626"/>
                    <a:pt x="13700" y="15374"/>
                  </a:cubicBezTo>
                  <a:cubicBezTo>
                    <a:pt x="14952" y="15169"/>
                    <a:pt x="15966" y="14927"/>
                    <a:pt x="16803" y="14636"/>
                  </a:cubicBezTo>
                  <a:cubicBezTo>
                    <a:pt x="18345" y="14098"/>
                    <a:pt x="19913" y="13444"/>
                    <a:pt x="21462" y="12692"/>
                  </a:cubicBezTo>
                  <a:cubicBezTo>
                    <a:pt x="26206" y="10409"/>
                    <a:pt x="31099" y="7056"/>
                    <a:pt x="36007" y="2728"/>
                  </a:cubicBezTo>
                  <a:cubicBezTo>
                    <a:pt x="36991" y="1861"/>
                    <a:pt x="37964" y="935"/>
                    <a:pt x="38908" y="32"/>
                  </a:cubicBezTo>
                  <a:cubicBezTo>
                    <a:pt x="38844" y="21"/>
                    <a:pt x="38780" y="11"/>
                    <a:pt x="38717" y="0"/>
                  </a:cubicBezTo>
                  <a:close/>
                </a:path>
              </a:pathLst>
            </a:custGeom>
            <a:solidFill>
              <a:srgbClr val="61749c"/>
            </a:solidFill>
            <a:ln w="0">
              <a:noFill/>
            </a:ln>
          </p:spPr>
          <p:style>
            <a:lnRef idx="0"/>
            <a:fillRef idx="0"/>
            <a:effectRef idx="0"/>
            <a:fontRef idx="minor"/>
          </p:style>
        </p:sp>
        <p:sp>
          <p:nvSpPr>
            <p:cNvPr id="116" name="CustomShape 11"/>
            <p:cNvSpPr/>
            <p:nvPr/>
          </p:nvSpPr>
          <p:spPr>
            <a:xfrm flipH="1">
              <a:off x="9358200" y="3763440"/>
              <a:ext cx="1097640" cy="469800"/>
            </a:xfrm>
            <a:custGeom>
              <a:avLst/>
              <a:gdLst/>
              <a:ahLst/>
              <a:rect l="l" t="t" r="r" b="b"/>
              <a:pathLst>
                <a:path w="40611" h="17394">
                  <a:moveTo>
                    <a:pt x="40425" y="1"/>
                  </a:moveTo>
                  <a:cubicBezTo>
                    <a:pt x="40103" y="314"/>
                    <a:pt x="39782" y="628"/>
                    <a:pt x="39460" y="935"/>
                  </a:cubicBezTo>
                  <a:lnTo>
                    <a:pt x="38983" y="1388"/>
                  </a:lnTo>
                  <a:cubicBezTo>
                    <a:pt x="38026" y="2300"/>
                    <a:pt x="37038" y="3242"/>
                    <a:pt x="36039" y="4126"/>
                  </a:cubicBezTo>
                  <a:cubicBezTo>
                    <a:pt x="31130" y="8463"/>
                    <a:pt x="26277" y="11827"/>
                    <a:pt x="21613" y="14119"/>
                  </a:cubicBezTo>
                  <a:cubicBezTo>
                    <a:pt x="20088" y="14878"/>
                    <a:pt x="18539" y="15542"/>
                    <a:pt x="17011" y="16094"/>
                  </a:cubicBezTo>
                  <a:cubicBezTo>
                    <a:pt x="16186" y="16392"/>
                    <a:pt x="15213" y="16630"/>
                    <a:pt x="13949" y="16843"/>
                  </a:cubicBezTo>
                  <a:cubicBezTo>
                    <a:pt x="12386" y="17107"/>
                    <a:pt x="10813" y="17238"/>
                    <a:pt x="9261" y="17238"/>
                  </a:cubicBezTo>
                  <a:cubicBezTo>
                    <a:pt x="8902" y="17238"/>
                    <a:pt x="8544" y="17231"/>
                    <a:pt x="8187" y="17217"/>
                  </a:cubicBezTo>
                  <a:cubicBezTo>
                    <a:pt x="6779" y="17163"/>
                    <a:pt x="5492" y="17022"/>
                    <a:pt x="4251" y="16792"/>
                  </a:cubicBezTo>
                  <a:cubicBezTo>
                    <a:pt x="2702" y="16502"/>
                    <a:pt x="1307" y="15878"/>
                    <a:pt x="100" y="14967"/>
                  </a:cubicBezTo>
                  <a:cubicBezTo>
                    <a:pt x="67" y="15009"/>
                    <a:pt x="35" y="15049"/>
                    <a:pt x="1" y="15089"/>
                  </a:cubicBezTo>
                  <a:cubicBezTo>
                    <a:pt x="1228" y="16016"/>
                    <a:pt x="2647" y="16651"/>
                    <a:pt x="4224" y="16944"/>
                  </a:cubicBezTo>
                  <a:cubicBezTo>
                    <a:pt x="5472" y="17176"/>
                    <a:pt x="6766" y="17316"/>
                    <a:pt x="8182" y="17372"/>
                  </a:cubicBezTo>
                  <a:cubicBezTo>
                    <a:pt x="8541" y="17387"/>
                    <a:pt x="8901" y="17394"/>
                    <a:pt x="9262" y="17394"/>
                  </a:cubicBezTo>
                  <a:cubicBezTo>
                    <a:pt x="10823" y="17394"/>
                    <a:pt x="12403" y="17261"/>
                    <a:pt x="13974" y="16996"/>
                  </a:cubicBezTo>
                  <a:cubicBezTo>
                    <a:pt x="15248" y="16782"/>
                    <a:pt x="16230" y="16542"/>
                    <a:pt x="17064" y="16240"/>
                  </a:cubicBezTo>
                  <a:cubicBezTo>
                    <a:pt x="18597" y="15686"/>
                    <a:pt x="20151" y="15019"/>
                    <a:pt x="21682" y="14259"/>
                  </a:cubicBezTo>
                  <a:cubicBezTo>
                    <a:pt x="26357" y="11959"/>
                    <a:pt x="31221" y="8590"/>
                    <a:pt x="36142" y="4241"/>
                  </a:cubicBezTo>
                  <a:cubicBezTo>
                    <a:pt x="37142" y="3358"/>
                    <a:pt x="38132" y="2413"/>
                    <a:pt x="39089" y="1500"/>
                  </a:cubicBezTo>
                  <a:lnTo>
                    <a:pt x="39566" y="1047"/>
                  </a:lnTo>
                  <a:cubicBezTo>
                    <a:pt x="39914" y="714"/>
                    <a:pt x="40263" y="375"/>
                    <a:pt x="40611" y="36"/>
                  </a:cubicBezTo>
                  <a:cubicBezTo>
                    <a:pt x="40548" y="23"/>
                    <a:pt x="40487" y="12"/>
                    <a:pt x="40425" y="1"/>
                  </a:cubicBezTo>
                  <a:close/>
                </a:path>
              </a:pathLst>
            </a:custGeom>
            <a:solidFill>
              <a:srgbClr val="61749c"/>
            </a:solidFill>
            <a:ln w="0">
              <a:noFill/>
            </a:ln>
          </p:spPr>
          <p:style>
            <a:lnRef idx="0"/>
            <a:fillRef idx="0"/>
            <a:effectRef idx="0"/>
            <a:fontRef idx="minor"/>
          </p:style>
        </p:sp>
        <p:sp>
          <p:nvSpPr>
            <p:cNvPr id="117" name="CustomShape 12"/>
            <p:cNvSpPr/>
            <p:nvPr/>
          </p:nvSpPr>
          <p:spPr>
            <a:xfrm flipH="1">
              <a:off x="9346680" y="3765600"/>
              <a:ext cx="1141200" cy="514080"/>
            </a:xfrm>
            <a:custGeom>
              <a:avLst/>
              <a:gdLst/>
              <a:ahLst/>
              <a:rect l="l" t="t" r="r" b="b"/>
              <a:pathLst>
                <a:path w="42224" h="19033">
                  <a:moveTo>
                    <a:pt x="42036" y="0"/>
                  </a:moveTo>
                  <a:cubicBezTo>
                    <a:pt x="41718" y="309"/>
                    <a:pt x="41401" y="618"/>
                    <a:pt x="41089" y="922"/>
                  </a:cubicBezTo>
                  <a:cubicBezTo>
                    <a:pt x="40572" y="1426"/>
                    <a:pt x="40036" y="1947"/>
                    <a:pt x="39510" y="2450"/>
                  </a:cubicBezTo>
                  <a:lnTo>
                    <a:pt x="38966" y="2965"/>
                  </a:lnTo>
                  <a:cubicBezTo>
                    <a:pt x="38031" y="3853"/>
                    <a:pt x="37065" y="4772"/>
                    <a:pt x="36092" y="5632"/>
                  </a:cubicBezTo>
                  <a:cubicBezTo>
                    <a:pt x="31201" y="9965"/>
                    <a:pt x="26375" y="13346"/>
                    <a:pt x="21751" y="15684"/>
                  </a:cubicBezTo>
                  <a:cubicBezTo>
                    <a:pt x="20210" y="16462"/>
                    <a:pt x="18675" y="17138"/>
                    <a:pt x="17187" y="17695"/>
                  </a:cubicBezTo>
                  <a:cubicBezTo>
                    <a:pt x="16381" y="17998"/>
                    <a:pt x="15411" y="18242"/>
                    <a:pt x="14139" y="18462"/>
                  </a:cubicBezTo>
                  <a:cubicBezTo>
                    <a:pt x="12546" y="18738"/>
                    <a:pt x="10942" y="18878"/>
                    <a:pt x="9359" y="18878"/>
                  </a:cubicBezTo>
                  <a:cubicBezTo>
                    <a:pt x="9036" y="18878"/>
                    <a:pt x="8713" y="18872"/>
                    <a:pt x="8392" y="18860"/>
                  </a:cubicBezTo>
                  <a:cubicBezTo>
                    <a:pt x="6984" y="18810"/>
                    <a:pt x="5699" y="18676"/>
                    <a:pt x="4462" y="18452"/>
                  </a:cubicBezTo>
                  <a:cubicBezTo>
                    <a:pt x="2825" y="18154"/>
                    <a:pt x="1355" y="17482"/>
                    <a:pt x="94" y="16494"/>
                  </a:cubicBezTo>
                  <a:cubicBezTo>
                    <a:pt x="62" y="16535"/>
                    <a:pt x="31" y="16578"/>
                    <a:pt x="1" y="16620"/>
                  </a:cubicBezTo>
                  <a:cubicBezTo>
                    <a:pt x="1281" y="17622"/>
                    <a:pt x="2774" y="18302"/>
                    <a:pt x="4433" y="18604"/>
                  </a:cubicBezTo>
                  <a:cubicBezTo>
                    <a:pt x="5678" y="18830"/>
                    <a:pt x="6971" y="18964"/>
                    <a:pt x="8387" y="19015"/>
                  </a:cubicBezTo>
                  <a:cubicBezTo>
                    <a:pt x="8710" y="19027"/>
                    <a:pt x="9034" y="19033"/>
                    <a:pt x="9358" y="19033"/>
                  </a:cubicBezTo>
                  <a:cubicBezTo>
                    <a:pt x="10950" y="19033"/>
                    <a:pt x="12564" y="18893"/>
                    <a:pt x="14166" y="18615"/>
                  </a:cubicBezTo>
                  <a:cubicBezTo>
                    <a:pt x="15448" y="18393"/>
                    <a:pt x="16426" y="18146"/>
                    <a:pt x="17242" y="17841"/>
                  </a:cubicBezTo>
                  <a:cubicBezTo>
                    <a:pt x="18734" y="17282"/>
                    <a:pt x="20275" y="16602"/>
                    <a:pt x="21821" y="15822"/>
                  </a:cubicBezTo>
                  <a:cubicBezTo>
                    <a:pt x="26456" y="13479"/>
                    <a:pt x="31293" y="10090"/>
                    <a:pt x="36196" y="5749"/>
                  </a:cubicBezTo>
                  <a:cubicBezTo>
                    <a:pt x="37170" y="4885"/>
                    <a:pt x="38137" y="3967"/>
                    <a:pt x="39073" y="3077"/>
                  </a:cubicBezTo>
                  <a:lnTo>
                    <a:pt x="39615" y="2562"/>
                  </a:lnTo>
                  <a:cubicBezTo>
                    <a:pt x="40145" y="2059"/>
                    <a:pt x="40679" y="1538"/>
                    <a:pt x="41198" y="1032"/>
                  </a:cubicBezTo>
                  <a:cubicBezTo>
                    <a:pt x="41534" y="704"/>
                    <a:pt x="41878" y="370"/>
                    <a:pt x="42223" y="35"/>
                  </a:cubicBezTo>
                  <a:cubicBezTo>
                    <a:pt x="42161" y="24"/>
                    <a:pt x="42099" y="11"/>
                    <a:pt x="42036" y="0"/>
                  </a:cubicBezTo>
                  <a:close/>
                </a:path>
              </a:pathLst>
            </a:custGeom>
            <a:solidFill>
              <a:srgbClr val="61749c"/>
            </a:solidFill>
            <a:ln w="0">
              <a:noFill/>
            </a:ln>
          </p:spPr>
          <p:style>
            <a:lnRef idx="0"/>
            <a:fillRef idx="0"/>
            <a:effectRef idx="0"/>
            <a:fontRef idx="minor"/>
          </p:style>
        </p:sp>
        <p:sp>
          <p:nvSpPr>
            <p:cNvPr id="118" name="CustomShape 13"/>
            <p:cNvSpPr/>
            <p:nvPr/>
          </p:nvSpPr>
          <p:spPr>
            <a:xfrm flipH="1">
              <a:off x="9335160" y="3767760"/>
              <a:ext cx="1184760" cy="558000"/>
            </a:xfrm>
            <a:custGeom>
              <a:avLst/>
              <a:gdLst/>
              <a:ahLst/>
              <a:rect l="l" t="t" r="r" b="b"/>
              <a:pathLst>
                <a:path w="43824" h="20660">
                  <a:moveTo>
                    <a:pt x="43636" y="1"/>
                  </a:moveTo>
                  <a:cubicBezTo>
                    <a:pt x="43407" y="207"/>
                    <a:pt x="43177" y="417"/>
                    <a:pt x="42942" y="636"/>
                  </a:cubicBezTo>
                  <a:cubicBezTo>
                    <a:pt x="42279" y="1253"/>
                    <a:pt x="41620" y="1893"/>
                    <a:pt x="40981" y="2511"/>
                  </a:cubicBezTo>
                  <a:lnTo>
                    <a:pt x="40981" y="2509"/>
                  </a:lnTo>
                  <a:cubicBezTo>
                    <a:pt x="40481" y="2996"/>
                    <a:pt x="39981" y="3478"/>
                    <a:pt x="39481" y="3953"/>
                  </a:cubicBezTo>
                  <a:lnTo>
                    <a:pt x="38845" y="4554"/>
                  </a:lnTo>
                  <a:cubicBezTo>
                    <a:pt x="37941" y="5410"/>
                    <a:pt x="37007" y="6297"/>
                    <a:pt x="36068" y="7130"/>
                  </a:cubicBezTo>
                  <a:cubicBezTo>
                    <a:pt x="31163" y="11483"/>
                    <a:pt x="26366" y="14881"/>
                    <a:pt x="21811" y="17235"/>
                  </a:cubicBezTo>
                  <a:cubicBezTo>
                    <a:pt x="20281" y="18025"/>
                    <a:pt x="18758" y="18715"/>
                    <a:pt x="17286" y="19286"/>
                  </a:cubicBezTo>
                  <a:cubicBezTo>
                    <a:pt x="16496" y="19593"/>
                    <a:pt x="15531" y="19841"/>
                    <a:pt x="14252" y="20068"/>
                  </a:cubicBezTo>
                  <a:cubicBezTo>
                    <a:pt x="12626" y="20358"/>
                    <a:pt x="10988" y="20505"/>
                    <a:pt x="9371" y="20505"/>
                  </a:cubicBezTo>
                  <a:cubicBezTo>
                    <a:pt x="9086" y="20505"/>
                    <a:pt x="8801" y="20500"/>
                    <a:pt x="8518" y="20491"/>
                  </a:cubicBezTo>
                  <a:cubicBezTo>
                    <a:pt x="7108" y="20446"/>
                    <a:pt x="5825" y="20318"/>
                    <a:pt x="4593" y="20099"/>
                  </a:cubicBezTo>
                  <a:cubicBezTo>
                    <a:pt x="2903" y="19800"/>
                    <a:pt x="1385" y="19100"/>
                    <a:pt x="87" y="18065"/>
                  </a:cubicBezTo>
                  <a:cubicBezTo>
                    <a:pt x="58" y="18108"/>
                    <a:pt x="29" y="18152"/>
                    <a:pt x="1" y="18195"/>
                  </a:cubicBezTo>
                  <a:cubicBezTo>
                    <a:pt x="1316" y="19241"/>
                    <a:pt x="2854" y="19948"/>
                    <a:pt x="4567" y="20252"/>
                  </a:cubicBezTo>
                  <a:cubicBezTo>
                    <a:pt x="5806" y="20472"/>
                    <a:pt x="7097" y="20601"/>
                    <a:pt x="8513" y="20646"/>
                  </a:cubicBezTo>
                  <a:cubicBezTo>
                    <a:pt x="8793" y="20655"/>
                    <a:pt x="9074" y="20659"/>
                    <a:pt x="9355" y="20659"/>
                  </a:cubicBezTo>
                  <a:cubicBezTo>
                    <a:pt x="10987" y="20659"/>
                    <a:pt x="12639" y="20513"/>
                    <a:pt x="14281" y="20222"/>
                  </a:cubicBezTo>
                  <a:cubicBezTo>
                    <a:pt x="15569" y="19993"/>
                    <a:pt x="16542" y="19740"/>
                    <a:pt x="17344" y="19430"/>
                  </a:cubicBezTo>
                  <a:cubicBezTo>
                    <a:pt x="18821" y="18857"/>
                    <a:pt x="20347" y="18164"/>
                    <a:pt x="21882" y="17372"/>
                  </a:cubicBezTo>
                  <a:cubicBezTo>
                    <a:pt x="26450" y="15014"/>
                    <a:pt x="31256" y="11606"/>
                    <a:pt x="36170" y="7246"/>
                  </a:cubicBezTo>
                  <a:cubicBezTo>
                    <a:pt x="37112" y="6410"/>
                    <a:pt x="38047" y="5524"/>
                    <a:pt x="38953" y="4666"/>
                  </a:cubicBezTo>
                  <a:lnTo>
                    <a:pt x="39588" y="4065"/>
                  </a:lnTo>
                  <a:cubicBezTo>
                    <a:pt x="40089" y="3591"/>
                    <a:pt x="40588" y="3106"/>
                    <a:pt x="41089" y="2621"/>
                  </a:cubicBezTo>
                  <a:cubicBezTo>
                    <a:pt x="41727" y="2004"/>
                    <a:pt x="42386" y="1365"/>
                    <a:pt x="43047" y="748"/>
                  </a:cubicBezTo>
                  <a:cubicBezTo>
                    <a:pt x="43310" y="505"/>
                    <a:pt x="43567" y="269"/>
                    <a:pt x="43823" y="41"/>
                  </a:cubicBezTo>
                  <a:cubicBezTo>
                    <a:pt x="43761" y="28"/>
                    <a:pt x="43698" y="13"/>
                    <a:pt x="43636" y="1"/>
                  </a:cubicBezTo>
                  <a:close/>
                </a:path>
              </a:pathLst>
            </a:custGeom>
            <a:solidFill>
              <a:srgbClr val="61749c"/>
            </a:solidFill>
            <a:ln w="0">
              <a:noFill/>
            </a:ln>
          </p:spPr>
          <p:style>
            <a:lnRef idx="0"/>
            <a:fillRef idx="0"/>
            <a:effectRef idx="0"/>
            <a:fontRef idx="minor"/>
          </p:style>
        </p:sp>
        <p:sp>
          <p:nvSpPr>
            <p:cNvPr id="119" name="CustomShape 14"/>
            <p:cNvSpPr/>
            <p:nvPr/>
          </p:nvSpPr>
          <p:spPr>
            <a:xfrm flipH="1">
              <a:off x="9318600" y="3771360"/>
              <a:ext cx="1229760" cy="600840"/>
            </a:xfrm>
            <a:custGeom>
              <a:avLst/>
              <a:gdLst/>
              <a:ahLst/>
              <a:rect l="l" t="t" r="r" b="b"/>
              <a:pathLst>
                <a:path w="45489" h="22246">
                  <a:moveTo>
                    <a:pt x="45294" y="0"/>
                  </a:moveTo>
                  <a:cubicBezTo>
                    <a:pt x="44510" y="627"/>
                    <a:pt x="43700" y="1326"/>
                    <a:pt x="42845" y="2115"/>
                  </a:cubicBezTo>
                  <a:cubicBezTo>
                    <a:pt x="42149" y="2758"/>
                    <a:pt x="41458" y="3424"/>
                    <a:pt x="40789" y="4067"/>
                  </a:cubicBezTo>
                  <a:cubicBezTo>
                    <a:pt x="40317" y="4520"/>
                    <a:pt x="39849" y="4971"/>
                    <a:pt x="39378" y="5415"/>
                  </a:cubicBezTo>
                  <a:cubicBezTo>
                    <a:pt x="39135" y="5643"/>
                    <a:pt x="38892" y="5874"/>
                    <a:pt x="38649" y="6104"/>
                  </a:cubicBezTo>
                  <a:cubicBezTo>
                    <a:pt x="37775" y="6928"/>
                    <a:pt x="36872" y="7781"/>
                    <a:pt x="35968" y="8586"/>
                  </a:cubicBezTo>
                  <a:cubicBezTo>
                    <a:pt x="31048" y="12960"/>
                    <a:pt x="26280" y="16378"/>
                    <a:pt x="21797" y="18745"/>
                  </a:cubicBezTo>
                  <a:cubicBezTo>
                    <a:pt x="20281" y="19545"/>
                    <a:pt x="18773" y="20247"/>
                    <a:pt x="17312" y="20834"/>
                  </a:cubicBezTo>
                  <a:cubicBezTo>
                    <a:pt x="16536" y="21146"/>
                    <a:pt x="15576" y="21401"/>
                    <a:pt x="14292" y="21634"/>
                  </a:cubicBezTo>
                  <a:cubicBezTo>
                    <a:pt x="12629" y="21938"/>
                    <a:pt x="10952" y="22091"/>
                    <a:pt x="9297" y="22091"/>
                  </a:cubicBezTo>
                  <a:cubicBezTo>
                    <a:pt x="9055" y="22091"/>
                    <a:pt x="8812" y="22087"/>
                    <a:pt x="8571" y="22081"/>
                  </a:cubicBezTo>
                  <a:cubicBezTo>
                    <a:pt x="7161" y="22041"/>
                    <a:pt x="5879" y="21918"/>
                    <a:pt x="4652" y="21706"/>
                  </a:cubicBezTo>
                  <a:cubicBezTo>
                    <a:pt x="2940" y="21410"/>
                    <a:pt x="1399" y="20705"/>
                    <a:pt x="81" y="19657"/>
                  </a:cubicBezTo>
                  <a:lnTo>
                    <a:pt x="1" y="19791"/>
                  </a:lnTo>
                  <a:cubicBezTo>
                    <a:pt x="1335" y="20849"/>
                    <a:pt x="2894" y="21559"/>
                    <a:pt x="4625" y="21858"/>
                  </a:cubicBezTo>
                  <a:cubicBezTo>
                    <a:pt x="5860" y="22073"/>
                    <a:pt x="7150" y="22196"/>
                    <a:pt x="8566" y="22234"/>
                  </a:cubicBezTo>
                  <a:cubicBezTo>
                    <a:pt x="8817" y="22242"/>
                    <a:pt x="9069" y="22245"/>
                    <a:pt x="9321" y="22245"/>
                  </a:cubicBezTo>
                  <a:cubicBezTo>
                    <a:pt x="10978" y="22245"/>
                    <a:pt x="12656" y="22091"/>
                    <a:pt x="14320" y="21788"/>
                  </a:cubicBezTo>
                  <a:cubicBezTo>
                    <a:pt x="15614" y="21551"/>
                    <a:pt x="16584" y="21294"/>
                    <a:pt x="17369" y="20978"/>
                  </a:cubicBezTo>
                  <a:cubicBezTo>
                    <a:pt x="18835" y="20389"/>
                    <a:pt x="20349" y="19684"/>
                    <a:pt x="21869" y="18882"/>
                  </a:cubicBezTo>
                  <a:cubicBezTo>
                    <a:pt x="26365" y="16509"/>
                    <a:pt x="31143" y="13084"/>
                    <a:pt x="36071" y="8701"/>
                  </a:cubicBezTo>
                  <a:cubicBezTo>
                    <a:pt x="36978" y="7895"/>
                    <a:pt x="37880" y="7042"/>
                    <a:pt x="38754" y="6216"/>
                  </a:cubicBezTo>
                  <a:cubicBezTo>
                    <a:pt x="38997" y="5987"/>
                    <a:pt x="39241" y="5757"/>
                    <a:pt x="39485" y="5527"/>
                  </a:cubicBezTo>
                  <a:cubicBezTo>
                    <a:pt x="39956" y="5083"/>
                    <a:pt x="40425" y="4632"/>
                    <a:pt x="40897" y="4178"/>
                  </a:cubicBezTo>
                  <a:cubicBezTo>
                    <a:pt x="41564" y="3536"/>
                    <a:pt x="42255" y="2870"/>
                    <a:pt x="42951" y="2229"/>
                  </a:cubicBezTo>
                  <a:cubicBezTo>
                    <a:pt x="43838" y="1410"/>
                    <a:pt x="44676" y="688"/>
                    <a:pt x="45489" y="43"/>
                  </a:cubicBezTo>
                  <a:cubicBezTo>
                    <a:pt x="45425" y="29"/>
                    <a:pt x="45359" y="14"/>
                    <a:pt x="45294" y="0"/>
                  </a:cubicBezTo>
                  <a:close/>
                </a:path>
              </a:pathLst>
            </a:custGeom>
            <a:solidFill>
              <a:srgbClr val="61749c"/>
            </a:solidFill>
            <a:ln w="0">
              <a:noFill/>
            </a:ln>
          </p:spPr>
          <p:style>
            <a:lnRef idx="0"/>
            <a:fillRef idx="0"/>
            <a:effectRef idx="0"/>
            <a:fontRef idx="minor"/>
          </p:style>
        </p:sp>
        <p:sp>
          <p:nvSpPr>
            <p:cNvPr id="120" name="CustomShape 15"/>
            <p:cNvSpPr/>
            <p:nvPr/>
          </p:nvSpPr>
          <p:spPr>
            <a:xfrm flipH="1">
              <a:off x="9295920" y="3776400"/>
              <a:ext cx="1279800" cy="642240"/>
            </a:xfrm>
            <a:custGeom>
              <a:avLst/>
              <a:gdLst/>
              <a:ahLst/>
              <a:rect l="l" t="t" r="r" b="b"/>
              <a:pathLst>
                <a:path w="47346" h="23767">
                  <a:moveTo>
                    <a:pt x="47131" y="1"/>
                  </a:moveTo>
                  <a:cubicBezTo>
                    <a:pt x="46859" y="164"/>
                    <a:pt x="46592" y="333"/>
                    <a:pt x="46335" y="519"/>
                  </a:cubicBezTo>
                  <a:cubicBezTo>
                    <a:pt x="45181" y="1345"/>
                    <a:pt x="43982" y="2329"/>
                    <a:pt x="42669" y="3529"/>
                  </a:cubicBezTo>
                  <a:cubicBezTo>
                    <a:pt x="41941" y="4196"/>
                    <a:pt x="41216" y="4887"/>
                    <a:pt x="40517" y="5556"/>
                  </a:cubicBezTo>
                  <a:cubicBezTo>
                    <a:pt x="40077" y="5977"/>
                    <a:pt x="39637" y="6398"/>
                    <a:pt x="39197" y="6810"/>
                  </a:cubicBezTo>
                  <a:cubicBezTo>
                    <a:pt x="38921" y="7068"/>
                    <a:pt x="38646" y="7327"/>
                    <a:pt x="38373" y="7586"/>
                  </a:cubicBezTo>
                  <a:cubicBezTo>
                    <a:pt x="37531" y="8378"/>
                    <a:pt x="36661" y="9198"/>
                    <a:pt x="35790" y="9974"/>
                  </a:cubicBezTo>
                  <a:cubicBezTo>
                    <a:pt x="30854" y="14372"/>
                    <a:pt x="26115" y="17809"/>
                    <a:pt x="21703" y="20190"/>
                  </a:cubicBezTo>
                  <a:cubicBezTo>
                    <a:pt x="20202" y="21000"/>
                    <a:pt x="18706" y="21715"/>
                    <a:pt x="17257" y="22318"/>
                  </a:cubicBezTo>
                  <a:cubicBezTo>
                    <a:pt x="16257" y="22733"/>
                    <a:pt x="15063" y="22984"/>
                    <a:pt x="14252" y="23134"/>
                  </a:cubicBezTo>
                  <a:cubicBezTo>
                    <a:pt x="12569" y="23450"/>
                    <a:pt x="10873" y="23611"/>
                    <a:pt x="9199" y="23611"/>
                  </a:cubicBezTo>
                  <a:cubicBezTo>
                    <a:pt x="8980" y="23611"/>
                    <a:pt x="8761" y="23609"/>
                    <a:pt x="8543" y="23603"/>
                  </a:cubicBezTo>
                  <a:cubicBezTo>
                    <a:pt x="7133" y="23569"/>
                    <a:pt x="5853" y="23453"/>
                    <a:pt x="4631" y="23246"/>
                  </a:cubicBezTo>
                  <a:cubicBezTo>
                    <a:pt x="2931" y="22960"/>
                    <a:pt x="1395" y="22272"/>
                    <a:pt x="74" y="21245"/>
                  </a:cubicBezTo>
                  <a:cubicBezTo>
                    <a:pt x="50" y="21291"/>
                    <a:pt x="26" y="21337"/>
                    <a:pt x="0" y="21384"/>
                  </a:cubicBezTo>
                  <a:cubicBezTo>
                    <a:pt x="1336" y="22417"/>
                    <a:pt x="2888" y="23110"/>
                    <a:pt x="4605" y="23398"/>
                  </a:cubicBezTo>
                  <a:cubicBezTo>
                    <a:pt x="5834" y="23606"/>
                    <a:pt x="7122" y="23725"/>
                    <a:pt x="8540" y="23758"/>
                  </a:cubicBezTo>
                  <a:cubicBezTo>
                    <a:pt x="8752" y="23763"/>
                    <a:pt x="8966" y="23766"/>
                    <a:pt x="9180" y="23766"/>
                  </a:cubicBezTo>
                  <a:cubicBezTo>
                    <a:pt x="10865" y="23766"/>
                    <a:pt x="12581" y="23604"/>
                    <a:pt x="14281" y="23288"/>
                  </a:cubicBezTo>
                  <a:cubicBezTo>
                    <a:pt x="15098" y="23134"/>
                    <a:pt x="16303" y="22881"/>
                    <a:pt x="17316" y="22461"/>
                  </a:cubicBezTo>
                  <a:cubicBezTo>
                    <a:pt x="18772" y="21856"/>
                    <a:pt x="20271" y="21137"/>
                    <a:pt x="21777" y="20326"/>
                  </a:cubicBezTo>
                  <a:cubicBezTo>
                    <a:pt x="26198" y="17940"/>
                    <a:pt x="30948" y="14497"/>
                    <a:pt x="35893" y="10089"/>
                  </a:cubicBezTo>
                  <a:cubicBezTo>
                    <a:pt x="36765" y="9313"/>
                    <a:pt x="37637" y="8492"/>
                    <a:pt x="38478" y="7698"/>
                  </a:cubicBezTo>
                  <a:cubicBezTo>
                    <a:pt x="38753" y="7439"/>
                    <a:pt x="39027" y="7182"/>
                    <a:pt x="39302" y="6922"/>
                  </a:cubicBezTo>
                  <a:cubicBezTo>
                    <a:pt x="39744" y="6510"/>
                    <a:pt x="40182" y="6089"/>
                    <a:pt x="40624" y="5668"/>
                  </a:cubicBezTo>
                  <a:cubicBezTo>
                    <a:pt x="41323" y="4999"/>
                    <a:pt x="42046" y="4310"/>
                    <a:pt x="42774" y="3644"/>
                  </a:cubicBezTo>
                  <a:cubicBezTo>
                    <a:pt x="44082" y="2447"/>
                    <a:pt x="45275" y="1466"/>
                    <a:pt x="46424" y="644"/>
                  </a:cubicBezTo>
                  <a:cubicBezTo>
                    <a:pt x="46722" y="431"/>
                    <a:pt x="47032" y="236"/>
                    <a:pt x="47346" y="53"/>
                  </a:cubicBezTo>
                  <a:cubicBezTo>
                    <a:pt x="47274" y="36"/>
                    <a:pt x="47203" y="17"/>
                    <a:pt x="47131" y="1"/>
                  </a:cubicBezTo>
                  <a:close/>
                </a:path>
              </a:pathLst>
            </a:custGeom>
            <a:solidFill>
              <a:srgbClr val="61749c"/>
            </a:solidFill>
            <a:ln w="0">
              <a:noFill/>
            </a:ln>
          </p:spPr>
          <p:style>
            <a:lnRef idx="0"/>
            <a:fillRef idx="0"/>
            <a:effectRef idx="0"/>
            <a:fontRef idx="minor"/>
          </p:style>
        </p:sp>
        <p:sp>
          <p:nvSpPr>
            <p:cNvPr id="121" name="CustomShape 16"/>
            <p:cNvSpPr/>
            <p:nvPr/>
          </p:nvSpPr>
          <p:spPr>
            <a:xfrm flipH="1">
              <a:off x="8575920" y="4192920"/>
              <a:ext cx="85680" cy="130320"/>
            </a:xfrm>
            <a:custGeom>
              <a:avLst/>
              <a:gdLst/>
              <a:ahLst/>
              <a:rect l="l" t="t" r="r" b="b"/>
              <a:pathLst>
                <a:path w="3198" h="4845">
                  <a:moveTo>
                    <a:pt x="1" y="1"/>
                  </a:moveTo>
                  <a:lnTo>
                    <a:pt x="1" y="1"/>
                  </a:lnTo>
                  <a:cubicBezTo>
                    <a:pt x="356" y="764"/>
                    <a:pt x="737" y="1521"/>
                    <a:pt x="1164" y="2257"/>
                  </a:cubicBezTo>
                  <a:cubicBezTo>
                    <a:pt x="1733" y="3235"/>
                    <a:pt x="2416" y="4099"/>
                    <a:pt x="3196" y="4841"/>
                  </a:cubicBezTo>
                  <a:lnTo>
                    <a:pt x="3196" y="4841"/>
                  </a:lnTo>
                  <a:cubicBezTo>
                    <a:pt x="3099" y="4669"/>
                    <a:pt x="3000" y="4497"/>
                    <a:pt x="2902" y="4327"/>
                  </a:cubicBezTo>
                  <a:cubicBezTo>
                    <a:pt x="2299" y="3690"/>
                    <a:pt x="1759" y="2974"/>
                    <a:pt x="1299" y="2178"/>
                  </a:cubicBezTo>
                  <a:cubicBezTo>
                    <a:pt x="1003" y="1673"/>
                    <a:pt x="732" y="1154"/>
                    <a:pt x="475" y="631"/>
                  </a:cubicBezTo>
                  <a:cubicBezTo>
                    <a:pt x="319" y="420"/>
                    <a:pt x="161" y="209"/>
                    <a:pt x="1" y="1"/>
                  </a:cubicBezTo>
                  <a:close/>
                  <a:moveTo>
                    <a:pt x="3196" y="4841"/>
                  </a:moveTo>
                  <a:cubicBezTo>
                    <a:pt x="3197" y="4842"/>
                    <a:pt x="3197" y="4843"/>
                    <a:pt x="3198" y="4844"/>
                  </a:cubicBezTo>
                  <a:lnTo>
                    <a:pt x="3198" y="4842"/>
                  </a:lnTo>
                  <a:cubicBezTo>
                    <a:pt x="3197" y="4842"/>
                    <a:pt x="3197" y="4841"/>
                    <a:pt x="3196" y="4841"/>
                  </a:cubicBezTo>
                  <a:close/>
                </a:path>
              </a:pathLst>
            </a:custGeom>
            <a:solidFill>
              <a:srgbClr val="61749c"/>
            </a:solidFill>
            <a:ln w="0">
              <a:noFill/>
            </a:ln>
          </p:spPr>
          <p:style>
            <a:lnRef idx="0"/>
            <a:fillRef idx="0"/>
            <a:effectRef idx="0"/>
            <a:fontRef idx="minor"/>
          </p:style>
        </p:sp>
        <p:sp>
          <p:nvSpPr>
            <p:cNvPr id="122" name="CustomShape 17"/>
            <p:cNvSpPr/>
            <p:nvPr/>
          </p:nvSpPr>
          <p:spPr>
            <a:xfrm flipH="1">
              <a:off x="9243360" y="3789720"/>
              <a:ext cx="1356840" cy="675360"/>
            </a:xfrm>
            <a:custGeom>
              <a:avLst/>
              <a:gdLst/>
              <a:ahLst/>
              <a:rect l="l" t="t" r="r" b="b"/>
              <a:pathLst>
                <a:path w="50194" h="24993">
                  <a:moveTo>
                    <a:pt x="49894" y="0"/>
                  </a:moveTo>
                  <a:cubicBezTo>
                    <a:pt x="49460" y="99"/>
                    <a:pt x="49025" y="206"/>
                    <a:pt x="48584" y="328"/>
                  </a:cubicBezTo>
                  <a:cubicBezTo>
                    <a:pt x="47699" y="672"/>
                    <a:pt x="46860" y="1123"/>
                    <a:pt x="46088" y="1666"/>
                  </a:cubicBezTo>
                  <a:lnTo>
                    <a:pt x="46089" y="1666"/>
                  </a:lnTo>
                  <a:cubicBezTo>
                    <a:pt x="44950" y="2467"/>
                    <a:pt x="43782" y="3415"/>
                    <a:pt x="42414" y="4650"/>
                  </a:cubicBezTo>
                  <a:cubicBezTo>
                    <a:pt x="41657" y="5338"/>
                    <a:pt x="40905" y="6051"/>
                    <a:pt x="40177" y="6739"/>
                  </a:cubicBezTo>
                  <a:cubicBezTo>
                    <a:pt x="39762" y="7133"/>
                    <a:pt x="39350" y="7525"/>
                    <a:pt x="38935" y="7912"/>
                  </a:cubicBezTo>
                  <a:cubicBezTo>
                    <a:pt x="38631" y="8196"/>
                    <a:pt x="38329" y="8480"/>
                    <a:pt x="38028" y="8764"/>
                  </a:cubicBezTo>
                  <a:cubicBezTo>
                    <a:pt x="37214" y="9528"/>
                    <a:pt x="36372" y="10319"/>
                    <a:pt x="35532" y="11069"/>
                  </a:cubicBezTo>
                  <a:cubicBezTo>
                    <a:pt x="30506" y="15557"/>
                    <a:pt x="25927" y="18917"/>
                    <a:pt x="21528" y="21340"/>
                  </a:cubicBezTo>
                  <a:cubicBezTo>
                    <a:pt x="20045" y="22158"/>
                    <a:pt x="18563" y="22887"/>
                    <a:pt x="17123" y="23506"/>
                  </a:cubicBezTo>
                  <a:cubicBezTo>
                    <a:pt x="16139" y="23929"/>
                    <a:pt x="14946" y="24185"/>
                    <a:pt x="14133" y="24340"/>
                  </a:cubicBezTo>
                  <a:cubicBezTo>
                    <a:pt x="12413" y="24671"/>
                    <a:pt x="10678" y="24838"/>
                    <a:pt x="8967" y="24838"/>
                  </a:cubicBezTo>
                  <a:cubicBezTo>
                    <a:pt x="8790" y="24838"/>
                    <a:pt x="8613" y="24836"/>
                    <a:pt x="8436" y="24833"/>
                  </a:cubicBezTo>
                  <a:cubicBezTo>
                    <a:pt x="7025" y="24804"/>
                    <a:pt x="5748" y="24694"/>
                    <a:pt x="4529" y="24494"/>
                  </a:cubicBezTo>
                  <a:cubicBezTo>
                    <a:pt x="2876" y="24222"/>
                    <a:pt x="1374" y="23570"/>
                    <a:pt x="68" y="22598"/>
                  </a:cubicBezTo>
                  <a:cubicBezTo>
                    <a:pt x="46" y="22646"/>
                    <a:pt x="23" y="22694"/>
                    <a:pt x="1" y="22742"/>
                  </a:cubicBezTo>
                  <a:cubicBezTo>
                    <a:pt x="1319" y="23718"/>
                    <a:pt x="2838" y="24372"/>
                    <a:pt x="4504" y="24646"/>
                  </a:cubicBezTo>
                  <a:cubicBezTo>
                    <a:pt x="5729" y="24847"/>
                    <a:pt x="7016" y="24959"/>
                    <a:pt x="8433" y="24986"/>
                  </a:cubicBezTo>
                  <a:cubicBezTo>
                    <a:pt x="8616" y="24990"/>
                    <a:pt x="8799" y="24992"/>
                    <a:pt x="8982" y="24992"/>
                  </a:cubicBezTo>
                  <a:cubicBezTo>
                    <a:pt x="10699" y="24992"/>
                    <a:pt x="12438" y="24823"/>
                    <a:pt x="14162" y="24492"/>
                  </a:cubicBezTo>
                  <a:cubicBezTo>
                    <a:pt x="14981" y="24335"/>
                    <a:pt x="16187" y="24076"/>
                    <a:pt x="17184" y="23647"/>
                  </a:cubicBezTo>
                  <a:cubicBezTo>
                    <a:pt x="18629" y="23026"/>
                    <a:pt x="20115" y="22295"/>
                    <a:pt x="21603" y="21476"/>
                  </a:cubicBezTo>
                  <a:cubicBezTo>
                    <a:pt x="26012" y="19045"/>
                    <a:pt x="30601" y="15681"/>
                    <a:pt x="35634" y="11184"/>
                  </a:cubicBezTo>
                  <a:cubicBezTo>
                    <a:pt x="36478" y="10434"/>
                    <a:pt x="37319" y="9642"/>
                    <a:pt x="38134" y="8877"/>
                  </a:cubicBezTo>
                  <a:cubicBezTo>
                    <a:pt x="38434" y="8592"/>
                    <a:pt x="38738" y="8308"/>
                    <a:pt x="39041" y="8024"/>
                  </a:cubicBezTo>
                  <a:cubicBezTo>
                    <a:pt x="39455" y="7637"/>
                    <a:pt x="39868" y="7245"/>
                    <a:pt x="40284" y="6851"/>
                  </a:cubicBezTo>
                  <a:cubicBezTo>
                    <a:pt x="41011" y="6163"/>
                    <a:pt x="41761" y="5451"/>
                    <a:pt x="42518" y="4763"/>
                  </a:cubicBezTo>
                  <a:cubicBezTo>
                    <a:pt x="43881" y="3535"/>
                    <a:pt x="45044" y="2589"/>
                    <a:pt x="46177" y="1792"/>
                  </a:cubicBezTo>
                  <a:cubicBezTo>
                    <a:pt x="46939" y="1256"/>
                    <a:pt x="47768" y="811"/>
                    <a:pt x="48632" y="474"/>
                  </a:cubicBezTo>
                  <a:cubicBezTo>
                    <a:pt x="49158" y="330"/>
                    <a:pt x="49680" y="202"/>
                    <a:pt x="50193" y="90"/>
                  </a:cubicBezTo>
                  <a:cubicBezTo>
                    <a:pt x="50092" y="59"/>
                    <a:pt x="49993" y="29"/>
                    <a:pt x="49894" y="0"/>
                  </a:cubicBezTo>
                  <a:close/>
                </a:path>
              </a:pathLst>
            </a:custGeom>
            <a:solidFill>
              <a:srgbClr val="61749c"/>
            </a:solidFill>
            <a:ln w="0">
              <a:noFill/>
            </a:ln>
          </p:spPr>
          <p:style>
            <a:lnRef idx="0"/>
            <a:fillRef idx="0"/>
            <a:effectRef idx="0"/>
            <a:fontRef idx="minor"/>
          </p:style>
        </p:sp>
        <p:sp>
          <p:nvSpPr>
            <p:cNvPr id="123" name="CustomShape 18"/>
            <p:cNvSpPr/>
            <p:nvPr/>
          </p:nvSpPr>
          <p:spPr>
            <a:xfrm flipH="1">
              <a:off x="8532000" y="4102920"/>
              <a:ext cx="207000" cy="307800"/>
            </a:xfrm>
            <a:custGeom>
              <a:avLst/>
              <a:gdLst/>
              <a:ahLst/>
              <a:rect l="l" t="t" r="r" b="b"/>
              <a:pathLst>
                <a:path w="7675" h="11410">
                  <a:moveTo>
                    <a:pt x="0" y="0"/>
                  </a:moveTo>
                  <a:lnTo>
                    <a:pt x="0" y="0"/>
                  </a:lnTo>
                  <a:cubicBezTo>
                    <a:pt x="216" y="501"/>
                    <a:pt x="426" y="1006"/>
                    <a:pt x="637" y="1514"/>
                  </a:cubicBezTo>
                  <a:cubicBezTo>
                    <a:pt x="1394" y="3331"/>
                    <a:pt x="2176" y="5210"/>
                    <a:pt x="3202" y="6971"/>
                  </a:cubicBezTo>
                  <a:cubicBezTo>
                    <a:pt x="4023" y="8378"/>
                    <a:pt x="5063" y="9560"/>
                    <a:pt x="6293" y="10487"/>
                  </a:cubicBezTo>
                  <a:cubicBezTo>
                    <a:pt x="6757" y="10836"/>
                    <a:pt x="7228" y="11136"/>
                    <a:pt x="7674" y="11410"/>
                  </a:cubicBezTo>
                  <a:cubicBezTo>
                    <a:pt x="7634" y="11324"/>
                    <a:pt x="7594" y="11239"/>
                    <a:pt x="7554" y="11154"/>
                  </a:cubicBezTo>
                  <a:cubicBezTo>
                    <a:pt x="7172" y="10916"/>
                    <a:pt x="6776" y="10656"/>
                    <a:pt x="6386" y="10364"/>
                  </a:cubicBezTo>
                  <a:cubicBezTo>
                    <a:pt x="5172" y="9450"/>
                    <a:pt x="4146" y="8282"/>
                    <a:pt x="3336" y="6893"/>
                  </a:cubicBezTo>
                  <a:cubicBezTo>
                    <a:pt x="2315" y="5141"/>
                    <a:pt x="1535" y="3267"/>
                    <a:pt x="781" y="1454"/>
                  </a:cubicBezTo>
                  <a:cubicBezTo>
                    <a:pt x="623" y="1077"/>
                    <a:pt x="466" y="704"/>
                    <a:pt x="307" y="330"/>
                  </a:cubicBezTo>
                  <a:cubicBezTo>
                    <a:pt x="205" y="219"/>
                    <a:pt x="103" y="109"/>
                    <a:pt x="0" y="0"/>
                  </a:cubicBezTo>
                  <a:close/>
                </a:path>
              </a:pathLst>
            </a:custGeom>
            <a:solidFill>
              <a:srgbClr val="61749c"/>
            </a:solidFill>
            <a:ln w="0">
              <a:noFill/>
            </a:ln>
          </p:spPr>
          <p:style>
            <a:lnRef idx="0"/>
            <a:fillRef idx="0"/>
            <a:effectRef idx="0"/>
            <a:fontRef idx="minor"/>
          </p:style>
        </p:sp>
        <p:sp>
          <p:nvSpPr>
            <p:cNvPr id="124" name="CustomShape 19"/>
            <p:cNvSpPr/>
            <p:nvPr/>
          </p:nvSpPr>
          <p:spPr>
            <a:xfrm flipH="1">
              <a:off x="9152640" y="3819600"/>
              <a:ext cx="1470600" cy="691920"/>
            </a:xfrm>
            <a:custGeom>
              <a:avLst/>
              <a:gdLst/>
              <a:ahLst/>
              <a:rect l="l" t="t" r="r" b="b"/>
              <a:pathLst>
                <a:path w="54393" h="25607">
                  <a:moveTo>
                    <a:pt x="54019" y="1"/>
                  </a:moveTo>
                  <a:cubicBezTo>
                    <a:pt x="53172" y="39"/>
                    <a:pt x="52308" y="119"/>
                    <a:pt x="51441" y="242"/>
                  </a:cubicBezTo>
                  <a:cubicBezTo>
                    <a:pt x="50433" y="388"/>
                    <a:pt x="49374" y="602"/>
                    <a:pt x="48286" y="884"/>
                  </a:cubicBezTo>
                  <a:cubicBezTo>
                    <a:pt x="47390" y="1222"/>
                    <a:pt x="46542" y="1665"/>
                    <a:pt x="45767" y="2201"/>
                  </a:cubicBezTo>
                  <a:cubicBezTo>
                    <a:pt x="44634" y="2985"/>
                    <a:pt x="43463" y="3924"/>
                    <a:pt x="42082" y="5156"/>
                  </a:cubicBezTo>
                  <a:cubicBezTo>
                    <a:pt x="41287" y="5873"/>
                    <a:pt x="40498" y="6615"/>
                    <a:pt x="39735" y="7336"/>
                  </a:cubicBezTo>
                  <a:cubicBezTo>
                    <a:pt x="39356" y="7692"/>
                    <a:pt x="38978" y="8049"/>
                    <a:pt x="38599" y="8401"/>
                  </a:cubicBezTo>
                  <a:cubicBezTo>
                    <a:pt x="38256" y="8720"/>
                    <a:pt x="37914" y="9041"/>
                    <a:pt x="37572" y="9361"/>
                  </a:cubicBezTo>
                  <a:cubicBezTo>
                    <a:pt x="36797" y="10086"/>
                    <a:pt x="35997" y="10838"/>
                    <a:pt x="35199" y="11552"/>
                  </a:cubicBezTo>
                  <a:cubicBezTo>
                    <a:pt x="30150" y="16069"/>
                    <a:pt x="25598" y="19446"/>
                    <a:pt x="21280" y="21878"/>
                  </a:cubicBezTo>
                  <a:cubicBezTo>
                    <a:pt x="19811" y="22706"/>
                    <a:pt x="18342" y="23446"/>
                    <a:pt x="16913" y="24082"/>
                  </a:cubicBezTo>
                  <a:cubicBezTo>
                    <a:pt x="15960" y="24506"/>
                    <a:pt x="14822" y="24758"/>
                    <a:pt x="13937" y="24933"/>
                  </a:cubicBezTo>
                  <a:cubicBezTo>
                    <a:pt x="12182" y="25279"/>
                    <a:pt x="10410" y="25451"/>
                    <a:pt x="8660" y="25451"/>
                  </a:cubicBezTo>
                  <a:cubicBezTo>
                    <a:pt x="8525" y="25451"/>
                    <a:pt x="8389" y="25450"/>
                    <a:pt x="8254" y="25448"/>
                  </a:cubicBezTo>
                  <a:cubicBezTo>
                    <a:pt x="6842" y="25426"/>
                    <a:pt x="5566" y="25320"/>
                    <a:pt x="4353" y="25127"/>
                  </a:cubicBezTo>
                  <a:cubicBezTo>
                    <a:pt x="2636" y="24851"/>
                    <a:pt x="1223" y="24235"/>
                    <a:pt x="61" y="23429"/>
                  </a:cubicBezTo>
                  <a:cubicBezTo>
                    <a:pt x="41" y="23478"/>
                    <a:pt x="20" y="23528"/>
                    <a:pt x="1" y="23578"/>
                  </a:cubicBezTo>
                  <a:cubicBezTo>
                    <a:pt x="1175" y="24384"/>
                    <a:pt x="2599" y="25003"/>
                    <a:pt x="4329" y="25279"/>
                  </a:cubicBezTo>
                  <a:cubicBezTo>
                    <a:pt x="5548" y="25474"/>
                    <a:pt x="6833" y="25581"/>
                    <a:pt x="8252" y="25603"/>
                  </a:cubicBezTo>
                  <a:cubicBezTo>
                    <a:pt x="8393" y="25606"/>
                    <a:pt x="8534" y="25607"/>
                    <a:pt x="8675" y="25607"/>
                  </a:cubicBezTo>
                  <a:cubicBezTo>
                    <a:pt x="10431" y="25607"/>
                    <a:pt x="12206" y="25432"/>
                    <a:pt x="13966" y="25085"/>
                  </a:cubicBezTo>
                  <a:cubicBezTo>
                    <a:pt x="14860" y="24909"/>
                    <a:pt x="16009" y="24653"/>
                    <a:pt x="16976" y="24222"/>
                  </a:cubicBezTo>
                  <a:cubicBezTo>
                    <a:pt x="18409" y="23586"/>
                    <a:pt x="19883" y="22842"/>
                    <a:pt x="21357" y="22013"/>
                  </a:cubicBezTo>
                  <a:cubicBezTo>
                    <a:pt x="25685" y="19574"/>
                    <a:pt x="30246" y="16190"/>
                    <a:pt x="35303" y="11667"/>
                  </a:cubicBezTo>
                  <a:cubicBezTo>
                    <a:pt x="36103" y="10952"/>
                    <a:pt x="36903" y="10200"/>
                    <a:pt x="37679" y="9473"/>
                  </a:cubicBezTo>
                  <a:cubicBezTo>
                    <a:pt x="38020" y="9153"/>
                    <a:pt x="38362" y="8833"/>
                    <a:pt x="38704" y="8513"/>
                  </a:cubicBezTo>
                  <a:cubicBezTo>
                    <a:pt x="39084" y="8161"/>
                    <a:pt x="39461" y="7804"/>
                    <a:pt x="39842" y="7448"/>
                  </a:cubicBezTo>
                  <a:cubicBezTo>
                    <a:pt x="40604" y="6729"/>
                    <a:pt x="41393" y="5987"/>
                    <a:pt x="42186" y="5271"/>
                  </a:cubicBezTo>
                  <a:cubicBezTo>
                    <a:pt x="43562" y="4043"/>
                    <a:pt x="44727" y="3108"/>
                    <a:pt x="45855" y="2329"/>
                  </a:cubicBezTo>
                  <a:cubicBezTo>
                    <a:pt x="46620" y="1799"/>
                    <a:pt x="47457" y="1363"/>
                    <a:pt x="48332" y="1031"/>
                  </a:cubicBezTo>
                  <a:cubicBezTo>
                    <a:pt x="49407" y="754"/>
                    <a:pt x="50460" y="540"/>
                    <a:pt x="51463" y="396"/>
                  </a:cubicBezTo>
                  <a:cubicBezTo>
                    <a:pt x="52451" y="254"/>
                    <a:pt x="53433" y="170"/>
                    <a:pt x="54393" y="143"/>
                  </a:cubicBezTo>
                  <a:cubicBezTo>
                    <a:pt x="54268" y="94"/>
                    <a:pt x="54143" y="49"/>
                    <a:pt x="54019" y="1"/>
                  </a:cubicBezTo>
                  <a:close/>
                </a:path>
              </a:pathLst>
            </a:custGeom>
            <a:solidFill>
              <a:srgbClr val="61749c"/>
            </a:solidFill>
            <a:ln w="0">
              <a:noFill/>
            </a:ln>
          </p:spPr>
          <p:style>
            <a:lnRef idx="0"/>
            <a:fillRef idx="0"/>
            <a:effectRef idx="0"/>
            <a:fontRef idx="minor"/>
          </p:style>
        </p:sp>
        <p:sp>
          <p:nvSpPr>
            <p:cNvPr id="125" name="CustomShape 20"/>
            <p:cNvSpPr/>
            <p:nvPr/>
          </p:nvSpPr>
          <p:spPr>
            <a:xfrm flipH="1">
              <a:off x="9015840" y="3864960"/>
              <a:ext cx="1626480" cy="692640"/>
            </a:xfrm>
            <a:custGeom>
              <a:avLst/>
              <a:gdLst/>
              <a:ahLst/>
              <a:rect l="l" t="t" r="r" b="b"/>
              <a:pathLst>
                <a:path w="60160" h="25641">
                  <a:moveTo>
                    <a:pt x="54876" y="0"/>
                  </a:moveTo>
                  <a:cubicBezTo>
                    <a:pt x="54681" y="0"/>
                    <a:pt x="54483" y="2"/>
                    <a:pt x="54281" y="6"/>
                  </a:cubicBezTo>
                  <a:cubicBezTo>
                    <a:pt x="53231" y="26"/>
                    <a:pt x="52145" y="110"/>
                    <a:pt x="51055" y="258"/>
                  </a:cubicBezTo>
                  <a:cubicBezTo>
                    <a:pt x="50049" y="392"/>
                    <a:pt x="48985" y="595"/>
                    <a:pt x="47881" y="859"/>
                  </a:cubicBezTo>
                  <a:cubicBezTo>
                    <a:pt x="46968" y="1192"/>
                    <a:pt x="46112" y="1629"/>
                    <a:pt x="45338" y="2155"/>
                  </a:cubicBezTo>
                  <a:cubicBezTo>
                    <a:pt x="44216" y="2917"/>
                    <a:pt x="43044" y="3846"/>
                    <a:pt x="41645" y="5083"/>
                  </a:cubicBezTo>
                  <a:cubicBezTo>
                    <a:pt x="40807" y="5829"/>
                    <a:pt x="39978" y="6605"/>
                    <a:pt x="39176" y="7355"/>
                  </a:cubicBezTo>
                  <a:cubicBezTo>
                    <a:pt x="38835" y="7675"/>
                    <a:pt x="38496" y="7994"/>
                    <a:pt x="38155" y="8309"/>
                  </a:cubicBezTo>
                  <a:cubicBezTo>
                    <a:pt x="37781" y="8655"/>
                    <a:pt x="37410" y="9003"/>
                    <a:pt x="37037" y="9352"/>
                  </a:cubicBezTo>
                  <a:cubicBezTo>
                    <a:pt x="36293" y="10047"/>
                    <a:pt x="35525" y="10767"/>
                    <a:pt x="34758" y="11453"/>
                  </a:cubicBezTo>
                  <a:cubicBezTo>
                    <a:pt x="29686" y="16000"/>
                    <a:pt x="25161" y="19397"/>
                    <a:pt x="20924" y="21834"/>
                  </a:cubicBezTo>
                  <a:cubicBezTo>
                    <a:pt x="19468" y="22671"/>
                    <a:pt x="18012" y="23426"/>
                    <a:pt x="16596" y="24076"/>
                  </a:cubicBezTo>
                  <a:cubicBezTo>
                    <a:pt x="15662" y="24506"/>
                    <a:pt x="14522" y="24767"/>
                    <a:pt x="13634" y="24946"/>
                  </a:cubicBezTo>
                  <a:cubicBezTo>
                    <a:pt x="11852" y="25305"/>
                    <a:pt x="10051" y="25486"/>
                    <a:pt x="8275" y="25486"/>
                  </a:cubicBezTo>
                  <a:cubicBezTo>
                    <a:pt x="8171" y="25486"/>
                    <a:pt x="8067" y="25485"/>
                    <a:pt x="7964" y="25484"/>
                  </a:cubicBezTo>
                  <a:cubicBezTo>
                    <a:pt x="6554" y="25468"/>
                    <a:pt x="5281" y="25367"/>
                    <a:pt x="4069" y="25180"/>
                  </a:cubicBezTo>
                  <a:cubicBezTo>
                    <a:pt x="2490" y="24935"/>
                    <a:pt x="1165" y="24399"/>
                    <a:pt x="53" y="23694"/>
                  </a:cubicBezTo>
                  <a:cubicBezTo>
                    <a:pt x="36" y="23745"/>
                    <a:pt x="16" y="23794"/>
                    <a:pt x="0" y="23844"/>
                  </a:cubicBezTo>
                  <a:cubicBezTo>
                    <a:pt x="1122" y="24550"/>
                    <a:pt x="2456" y="25086"/>
                    <a:pt x="4045" y="25332"/>
                  </a:cubicBezTo>
                  <a:cubicBezTo>
                    <a:pt x="5265" y="25522"/>
                    <a:pt x="6546" y="25622"/>
                    <a:pt x="7962" y="25639"/>
                  </a:cubicBezTo>
                  <a:cubicBezTo>
                    <a:pt x="8060" y="25640"/>
                    <a:pt x="8157" y="25641"/>
                    <a:pt x="8255" y="25641"/>
                  </a:cubicBezTo>
                  <a:cubicBezTo>
                    <a:pt x="10048" y="25641"/>
                    <a:pt x="11867" y="25459"/>
                    <a:pt x="13665" y="25097"/>
                  </a:cubicBezTo>
                  <a:cubicBezTo>
                    <a:pt x="14561" y="24916"/>
                    <a:pt x="15713" y="24654"/>
                    <a:pt x="16662" y="24217"/>
                  </a:cubicBezTo>
                  <a:cubicBezTo>
                    <a:pt x="18081" y="23566"/>
                    <a:pt x="19542" y="22809"/>
                    <a:pt x="21001" y="21969"/>
                  </a:cubicBezTo>
                  <a:cubicBezTo>
                    <a:pt x="25248" y="19525"/>
                    <a:pt x="29781" y="16124"/>
                    <a:pt x="34861" y="11568"/>
                  </a:cubicBezTo>
                  <a:cubicBezTo>
                    <a:pt x="35629" y="10880"/>
                    <a:pt x="36398" y="10160"/>
                    <a:pt x="37143" y="9464"/>
                  </a:cubicBezTo>
                  <a:cubicBezTo>
                    <a:pt x="37514" y="9117"/>
                    <a:pt x="37887" y="8768"/>
                    <a:pt x="38261" y="8423"/>
                  </a:cubicBezTo>
                  <a:cubicBezTo>
                    <a:pt x="38600" y="8107"/>
                    <a:pt x="38941" y="7787"/>
                    <a:pt x="39282" y="7469"/>
                  </a:cubicBezTo>
                  <a:cubicBezTo>
                    <a:pt x="40083" y="6719"/>
                    <a:pt x="40911" y="5943"/>
                    <a:pt x="41747" y="5198"/>
                  </a:cubicBezTo>
                  <a:cubicBezTo>
                    <a:pt x="43140" y="3966"/>
                    <a:pt x="44309" y="3040"/>
                    <a:pt x="45426" y="2283"/>
                  </a:cubicBezTo>
                  <a:cubicBezTo>
                    <a:pt x="46189" y="1763"/>
                    <a:pt x="47032" y="1333"/>
                    <a:pt x="47925" y="1008"/>
                  </a:cubicBezTo>
                  <a:cubicBezTo>
                    <a:pt x="49015" y="746"/>
                    <a:pt x="50074" y="546"/>
                    <a:pt x="51074" y="411"/>
                  </a:cubicBezTo>
                  <a:cubicBezTo>
                    <a:pt x="52159" y="264"/>
                    <a:pt x="53239" y="181"/>
                    <a:pt x="54284" y="162"/>
                  </a:cubicBezTo>
                  <a:cubicBezTo>
                    <a:pt x="54494" y="157"/>
                    <a:pt x="54700" y="155"/>
                    <a:pt x="54902" y="155"/>
                  </a:cubicBezTo>
                  <a:cubicBezTo>
                    <a:pt x="55810" y="155"/>
                    <a:pt x="56644" y="199"/>
                    <a:pt x="57436" y="290"/>
                  </a:cubicBezTo>
                  <a:cubicBezTo>
                    <a:pt x="58473" y="406"/>
                    <a:pt x="59363" y="587"/>
                    <a:pt x="60159" y="838"/>
                  </a:cubicBezTo>
                  <a:cubicBezTo>
                    <a:pt x="59956" y="725"/>
                    <a:pt x="59751" y="613"/>
                    <a:pt x="59545" y="504"/>
                  </a:cubicBezTo>
                  <a:cubicBezTo>
                    <a:pt x="58913" y="344"/>
                    <a:pt x="58223" y="222"/>
                    <a:pt x="57454" y="136"/>
                  </a:cubicBezTo>
                  <a:cubicBezTo>
                    <a:pt x="56649" y="45"/>
                    <a:pt x="55801" y="0"/>
                    <a:pt x="54876" y="0"/>
                  </a:cubicBezTo>
                  <a:close/>
                </a:path>
              </a:pathLst>
            </a:custGeom>
            <a:solidFill>
              <a:srgbClr val="61749c"/>
            </a:solidFill>
            <a:ln w="0">
              <a:noFill/>
            </a:ln>
          </p:spPr>
          <p:style>
            <a:lnRef idx="0"/>
            <a:fillRef idx="0"/>
            <a:effectRef idx="0"/>
            <a:fontRef idx="minor"/>
          </p:style>
        </p:sp>
        <p:sp>
          <p:nvSpPr>
            <p:cNvPr id="126" name="CustomShape 21"/>
            <p:cNvSpPr/>
            <p:nvPr/>
          </p:nvSpPr>
          <p:spPr>
            <a:xfrm flipH="1">
              <a:off x="8503560" y="4016160"/>
              <a:ext cx="326520" cy="462960"/>
            </a:xfrm>
            <a:custGeom>
              <a:avLst/>
              <a:gdLst/>
              <a:ahLst/>
              <a:rect l="l" t="t" r="r" b="b"/>
              <a:pathLst>
                <a:path w="12105" h="17149">
                  <a:moveTo>
                    <a:pt x="0" y="1"/>
                  </a:moveTo>
                  <a:lnTo>
                    <a:pt x="0" y="1"/>
                  </a:lnTo>
                  <a:cubicBezTo>
                    <a:pt x="875" y="1191"/>
                    <a:pt x="1664" y="2655"/>
                    <a:pt x="2504" y="4540"/>
                  </a:cubicBezTo>
                  <a:cubicBezTo>
                    <a:pt x="2760" y="5113"/>
                    <a:pt x="3013" y="5703"/>
                    <a:pt x="3260" y="6274"/>
                  </a:cubicBezTo>
                  <a:cubicBezTo>
                    <a:pt x="4015" y="8036"/>
                    <a:pt x="4796" y="9857"/>
                    <a:pt x="5797" y="11572"/>
                  </a:cubicBezTo>
                  <a:cubicBezTo>
                    <a:pt x="6621" y="12982"/>
                    <a:pt x="7658" y="14177"/>
                    <a:pt x="8881" y="15123"/>
                  </a:cubicBezTo>
                  <a:cubicBezTo>
                    <a:pt x="9373" y="15505"/>
                    <a:pt x="9876" y="15835"/>
                    <a:pt x="10346" y="16134"/>
                  </a:cubicBezTo>
                  <a:cubicBezTo>
                    <a:pt x="10900" y="16484"/>
                    <a:pt x="11481" y="16817"/>
                    <a:pt x="12105" y="17148"/>
                  </a:cubicBezTo>
                  <a:cubicBezTo>
                    <a:pt x="12078" y="17075"/>
                    <a:pt x="12050" y="17003"/>
                    <a:pt x="12022" y="16929"/>
                  </a:cubicBezTo>
                  <a:cubicBezTo>
                    <a:pt x="11460" y="16627"/>
                    <a:pt x="10933" y="16323"/>
                    <a:pt x="10429" y="16003"/>
                  </a:cubicBezTo>
                  <a:cubicBezTo>
                    <a:pt x="9962" y="15707"/>
                    <a:pt x="9463" y="15379"/>
                    <a:pt x="8975" y="15001"/>
                  </a:cubicBezTo>
                  <a:cubicBezTo>
                    <a:pt x="7770" y="14067"/>
                    <a:pt x="6745" y="12886"/>
                    <a:pt x="5932" y="11494"/>
                  </a:cubicBezTo>
                  <a:cubicBezTo>
                    <a:pt x="4935" y="9786"/>
                    <a:pt x="4156" y="7970"/>
                    <a:pt x="3402" y="6214"/>
                  </a:cubicBezTo>
                  <a:cubicBezTo>
                    <a:pt x="3156" y="5642"/>
                    <a:pt x="2903" y="5050"/>
                    <a:pt x="2647" y="4476"/>
                  </a:cubicBezTo>
                  <a:cubicBezTo>
                    <a:pt x="1919" y="2842"/>
                    <a:pt x="1227" y="1522"/>
                    <a:pt x="487" y="421"/>
                  </a:cubicBezTo>
                  <a:cubicBezTo>
                    <a:pt x="327" y="279"/>
                    <a:pt x="163" y="140"/>
                    <a:pt x="0" y="1"/>
                  </a:cubicBezTo>
                  <a:close/>
                </a:path>
              </a:pathLst>
            </a:custGeom>
            <a:solidFill>
              <a:srgbClr val="61749c"/>
            </a:solidFill>
            <a:ln w="0">
              <a:noFill/>
            </a:ln>
          </p:spPr>
          <p:style>
            <a:lnRef idx="0"/>
            <a:fillRef idx="0"/>
            <a:effectRef idx="0"/>
            <a:fontRef idx="minor"/>
          </p:style>
        </p:sp>
        <p:sp>
          <p:nvSpPr>
            <p:cNvPr id="127" name="CustomShape 22"/>
            <p:cNvSpPr/>
            <p:nvPr/>
          </p:nvSpPr>
          <p:spPr>
            <a:xfrm flipH="1">
              <a:off x="8481600" y="3911040"/>
              <a:ext cx="2178360" cy="693000"/>
            </a:xfrm>
            <a:custGeom>
              <a:avLst/>
              <a:gdLst/>
              <a:ahLst/>
              <a:rect l="l" t="t" r="r" b="b"/>
              <a:pathLst>
                <a:path w="80568" h="25650">
                  <a:moveTo>
                    <a:pt x="54475" y="0"/>
                  </a:moveTo>
                  <a:cubicBezTo>
                    <a:pt x="54259" y="0"/>
                    <a:pt x="54039" y="3"/>
                    <a:pt x="53815" y="7"/>
                  </a:cubicBezTo>
                  <a:cubicBezTo>
                    <a:pt x="52760" y="25"/>
                    <a:pt x="51669" y="105"/>
                    <a:pt x="50573" y="242"/>
                  </a:cubicBezTo>
                  <a:cubicBezTo>
                    <a:pt x="49573" y="369"/>
                    <a:pt x="48501" y="558"/>
                    <a:pt x="47379" y="807"/>
                  </a:cubicBezTo>
                  <a:cubicBezTo>
                    <a:pt x="46459" y="1132"/>
                    <a:pt x="45597" y="1561"/>
                    <a:pt x="44815" y="2082"/>
                  </a:cubicBezTo>
                  <a:cubicBezTo>
                    <a:pt x="43685" y="2838"/>
                    <a:pt x="42509" y="3759"/>
                    <a:pt x="41110" y="4982"/>
                  </a:cubicBezTo>
                  <a:cubicBezTo>
                    <a:pt x="40238" y="5751"/>
                    <a:pt x="39376" y="6553"/>
                    <a:pt x="38544" y="7329"/>
                  </a:cubicBezTo>
                  <a:cubicBezTo>
                    <a:pt x="38234" y="7617"/>
                    <a:pt x="37925" y="7905"/>
                    <a:pt x="37616" y="8190"/>
                  </a:cubicBezTo>
                  <a:cubicBezTo>
                    <a:pt x="37209" y="8564"/>
                    <a:pt x="36805" y="8943"/>
                    <a:pt x="36400" y="9321"/>
                  </a:cubicBezTo>
                  <a:cubicBezTo>
                    <a:pt x="35689" y="9985"/>
                    <a:pt x="34953" y="10670"/>
                    <a:pt x="34222" y="11328"/>
                  </a:cubicBezTo>
                  <a:cubicBezTo>
                    <a:pt x="29123" y="15910"/>
                    <a:pt x="24625" y="19323"/>
                    <a:pt x="20473" y="21765"/>
                  </a:cubicBezTo>
                  <a:cubicBezTo>
                    <a:pt x="19033" y="22610"/>
                    <a:pt x="17590" y="23378"/>
                    <a:pt x="16185" y="24045"/>
                  </a:cubicBezTo>
                  <a:cubicBezTo>
                    <a:pt x="15265" y="24480"/>
                    <a:pt x="14125" y="24747"/>
                    <a:pt x="13236" y="24930"/>
                  </a:cubicBezTo>
                  <a:cubicBezTo>
                    <a:pt x="11450" y="25300"/>
                    <a:pt x="9646" y="25494"/>
                    <a:pt x="7852" y="25494"/>
                  </a:cubicBezTo>
                  <a:cubicBezTo>
                    <a:pt x="7761" y="25494"/>
                    <a:pt x="7670" y="25494"/>
                    <a:pt x="7580" y="25493"/>
                  </a:cubicBezTo>
                  <a:cubicBezTo>
                    <a:pt x="6168" y="25482"/>
                    <a:pt x="4896" y="25387"/>
                    <a:pt x="3690" y="25205"/>
                  </a:cubicBezTo>
                  <a:cubicBezTo>
                    <a:pt x="2287" y="24994"/>
                    <a:pt x="1082" y="24554"/>
                    <a:pt x="46" y="23970"/>
                  </a:cubicBezTo>
                  <a:cubicBezTo>
                    <a:pt x="30" y="24021"/>
                    <a:pt x="16" y="24072"/>
                    <a:pt x="0" y="24122"/>
                  </a:cubicBezTo>
                  <a:cubicBezTo>
                    <a:pt x="1045" y="24706"/>
                    <a:pt x="2256" y="25146"/>
                    <a:pt x="3666" y="25358"/>
                  </a:cubicBezTo>
                  <a:cubicBezTo>
                    <a:pt x="4880" y="25542"/>
                    <a:pt x="6159" y="25637"/>
                    <a:pt x="7578" y="25648"/>
                  </a:cubicBezTo>
                  <a:cubicBezTo>
                    <a:pt x="7657" y="25649"/>
                    <a:pt x="7736" y="25649"/>
                    <a:pt x="7814" y="25649"/>
                  </a:cubicBezTo>
                  <a:cubicBezTo>
                    <a:pt x="9626" y="25649"/>
                    <a:pt x="11457" y="25456"/>
                    <a:pt x="13268" y="25082"/>
                  </a:cubicBezTo>
                  <a:cubicBezTo>
                    <a:pt x="14165" y="24898"/>
                    <a:pt x="15316" y="24627"/>
                    <a:pt x="16250" y="24184"/>
                  </a:cubicBezTo>
                  <a:cubicBezTo>
                    <a:pt x="17660" y="23515"/>
                    <a:pt x="19106" y="22746"/>
                    <a:pt x="20551" y="21898"/>
                  </a:cubicBezTo>
                  <a:cubicBezTo>
                    <a:pt x="24711" y="19453"/>
                    <a:pt x="29217" y="16032"/>
                    <a:pt x="34325" y="11443"/>
                  </a:cubicBezTo>
                  <a:cubicBezTo>
                    <a:pt x="35057" y="10785"/>
                    <a:pt x="35793" y="10099"/>
                    <a:pt x="36505" y="9433"/>
                  </a:cubicBezTo>
                  <a:cubicBezTo>
                    <a:pt x="36909" y="9057"/>
                    <a:pt x="37314" y="8679"/>
                    <a:pt x="37722" y="8303"/>
                  </a:cubicBezTo>
                  <a:cubicBezTo>
                    <a:pt x="38030" y="8019"/>
                    <a:pt x="38339" y="7731"/>
                    <a:pt x="38648" y="7443"/>
                  </a:cubicBezTo>
                  <a:cubicBezTo>
                    <a:pt x="39482" y="6667"/>
                    <a:pt x="40342" y="5867"/>
                    <a:pt x="41213" y="5099"/>
                  </a:cubicBezTo>
                  <a:cubicBezTo>
                    <a:pt x="42605" y="3879"/>
                    <a:pt x="43776" y="2962"/>
                    <a:pt x="44901" y="2212"/>
                  </a:cubicBezTo>
                  <a:cubicBezTo>
                    <a:pt x="45672" y="1697"/>
                    <a:pt x="46523" y="1274"/>
                    <a:pt x="47423" y="956"/>
                  </a:cubicBezTo>
                  <a:cubicBezTo>
                    <a:pt x="48530" y="711"/>
                    <a:pt x="49596" y="522"/>
                    <a:pt x="50591" y="398"/>
                  </a:cubicBezTo>
                  <a:cubicBezTo>
                    <a:pt x="51682" y="260"/>
                    <a:pt x="52768" y="180"/>
                    <a:pt x="53818" y="162"/>
                  </a:cubicBezTo>
                  <a:cubicBezTo>
                    <a:pt x="54042" y="158"/>
                    <a:pt x="54261" y="155"/>
                    <a:pt x="54476" y="155"/>
                  </a:cubicBezTo>
                  <a:cubicBezTo>
                    <a:pt x="55378" y="155"/>
                    <a:pt x="56204" y="196"/>
                    <a:pt x="56986" y="278"/>
                  </a:cubicBezTo>
                  <a:cubicBezTo>
                    <a:pt x="58057" y="390"/>
                    <a:pt x="58972" y="562"/>
                    <a:pt x="59783" y="807"/>
                  </a:cubicBezTo>
                  <a:lnTo>
                    <a:pt x="59865" y="831"/>
                  </a:lnTo>
                  <a:cubicBezTo>
                    <a:pt x="60106" y="903"/>
                    <a:pt x="60354" y="978"/>
                    <a:pt x="60588" y="1073"/>
                  </a:cubicBezTo>
                  <a:cubicBezTo>
                    <a:pt x="65051" y="2865"/>
                    <a:pt x="67004" y="4823"/>
                    <a:pt x="69302" y="9803"/>
                  </a:cubicBezTo>
                  <a:cubicBezTo>
                    <a:pt x="69593" y="10433"/>
                    <a:pt x="69881" y="11084"/>
                    <a:pt x="70160" y="11713"/>
                  </a:cubicBezTo>
                  <a:cubicBezTo>
                    <a:pt x="70912" y="13416"/>
                    <a:pt x="71689" y="15176"/>
                    <a:pt x="72664" y="16840"/>
                  </a:cubicBezTo>
                  <a:cubicBezTo>
                    <a:pt x="73491" y="18253"/>
                    <a:pt x="74526" y="19459"/>
                    <a:pt x="75737" y="20427"/>
                  </a:cubicBezTo>
                  <a:cubicBezTo>
                    <a:pt x="76243" y="20830"/>
                    <a:pt x="76752" y="21174"/>
                    <a:pt x="77190" y="21464"/>
                  </a:cubicBezTo>
                  <a:cubicBezTo>
                    <a:pt x="77825" y="21883"/>
                    <a:pt x="78496" y="22285"/>
                    <a:pt x="79240" y="22693"/>
                  </a:cubicBezTo>
                  <a:cubicBezTo>
                    <a:pt x="79680" y="22933"/>
                    <a:pt x="80123" y="23155"/>
                    <a:pt x="80568" y="23371"/>
                  </a:cubicBezTo>
                  <a:cubicBezTo>
                    <a:pt x="80546" y="23302"/>
                    <a:pt x="80523" y="23234"/>
                    <a:pt x="80501" y="23166"/>
                  </a:cubicBezTo>
                  <a:cubicBezTo>
                    <a:pt x="80104" y="22971"/>
                    <a:pt x="79707" y="22773"/>
                    <a:pt x="79313" y="22558"/>
                  </a:cubicBezTo>
                  <a:cubicBezTo>
                    <a:pt x="78574" y="22152"/>
                    <a:pt x="77907" y="21752"/>
                    <a:pt x="77275" y="21336"/>
                  </a:cubicBezTo>
                  <a:cubicBezTo>
                    <a:pt x="76841" y="21046"/>
                    <a:pt x="76336" y="20705"/>
                    <a:pt x="75835" y="20305"/>
                  </a:cubicBezTo>
                  <a:cubicBezTo>
                    <a:pt x="74638" y="19350"/>
                    <a:pt x="73616" y="18158"/>
                    <a:pt x="72796" y="16761"/>
                  </a:cubicBezTo>
                  <a:cubicBezTo>
                    <a:pt x="71827" y="15105"/>
                    <a:pt x="71051" y="13348"/>
                    <a:pt x="70300" y="11651"/>
                  </a:cubicBezTo>
                  <a:cubicBezTo>
                    <a:pt x="70024" y="11020"/>
                    <a:pt x="69734" y="10369"/>
                    <a:pt x="69443" y="9737"/>
                  </a:cubicBezTo>
                  <a:cubicBezTo>
                    <a:pt x="67126" y="4716"/>
                    <a:pt x="65153" y="2740"/>
                    <a:pt x="60647" y="929"/>
                  </a:cubicBezTo>
                  <a:cubicBezTo>
                    <a:pt x="60406" y="831"/>
                    <a:pt x="60154" y="756"/>
                    <a:pt x="59910" y="684"/>
                  </a:cubicBezTo>
                  <a:lnTo>
                    <a:pt x="59828" y="658"/>
                  </a:lnTo>
                  <a:cubicBezTo>
                    <a:pt x="59007" y="410"/>
                    <a:pt x="58084" y="236"/>
                    <a:pt x="57002" y="124"/>
                  </a:cubicBezTo>
                  <a:cubicBezTo>
                    <a:pt x="56215" y="41"/>
                    <a:pt x="55382" y="0"/>
                    <a:pt x="54475" y="0"/>
                  </a:cubicBezTo>
                  <a:close/>
                </a:path>
              </a:pathLst>
            </a:custGeom>
            <a:solidFill>
              <a:srgbClr val="61749c"/>
            </a:solidFill>
            <a:ln w="0">
              <a:noFill/>
            </a:ln>
          </p:spPr>
          <p:style>
            <a:lnRef idx="0"/>
            <a:fillRef idx="0"/>
            <a:effectRef idx="0"/>
            <a:fontRef idx="minor"/>
          </p:style>
        </p:sp>
        <p:sp>
          <p:nvSpPr>
            <p:cNvPr id="128" name="CustomShape 23"/>
            <p:cNvSpPr/>
            <p:nvPr/>
          </p:nvSpPr>
          <p:spPr>
            <a:xfrm flipH="1">
              <a:off x="8464320" y="3957480"/>
              <a:ext cx="2210040" cy="693360"/>
            </a:xfrm>
            <a:custGeom>
              <a:avLst/>
              <a:gdLst/>
              <a:ahLst/>
              <a:rect l="l" t="t" r="r" b="b"/>
              <a:pathLst>
                <a:path w="81740" h="25657">
                  <a:moveTo>
                    <a:pt x="53936" y="0"/>
                  </a:moveTo>
                  <a:cubicBezTo>
                    <a:pt x="53711" y="0"/>
                    <a:pt x="53481" y="3"/>
                    <a:pt x="53246" y="7"/>
                  </a:cubicBezTo>
                  <a:cubicBezTo>
                    <a:pt x="52184" y="25"/>
                    <a:pt x="51088" y="98"/>
                    <a:pt x="49987" y="228"/>
                  </a:cubicBezTo>
                  <a:cubicBezTo>
                    <a:pt x="48979" y="346"/>
                    <a:pt x="47931" y="517"/>
                    <a:pt x="46775" y="754"/>
                  </a:cubicBezTo>
                  <a:cubicBezTo>
                    <a:pt x="45847" y="1071"/>
                    <a:pt x="44977" y="1492"/>
                    <a:pt x="44187" y="2009"/>
                  </a:cubicBezTo>
                  <a:cubicBezTo>
                    <a:pt x="43047" y="2759"/>
                    <a:pt x="41868" y="3671"/>
                    <a:pt x="40474" y="4879"/>
                  </a:cubicBezTo>
                  <a:cubicBezTo>
                    <a:pt x="39553" y="5684"/>
                    <a:pt x="38644" y="6524"/>
                    <a:pt x="37766" y="7337"/>
                  </a:cubicBezTo>
                  <a:cubicBezTo>
                    <a:pt x="37501" y="7582"/>
                    <a:pt x="37237" y="7826"/>
                    <a:pt x="36973" y="8070"/>
                  </a:cubicBezTo>
                  <a:cubicBezTo>
                    <a:pt x="36529" y="8478"/>
                    <a:pt x="36087" y="8889"/>
                    <a:pt x="35647" y="9300"/>
                  </a:cubicBezTo>
                  <a:cubicBezTo>
                    <a:pt x="34973" y="9927"/>
                    <a:pt x="34276" y="10577"/>
                    <a:pt x="33583" y="11201"/>
                  </a:cubicBezTo>
                  <a:cubicBezTo>
                    <a:pt x="28380" y="15886"/>
                    <a:pt x="24037" y="19219"/>
                    <a:pt x="19918" y="21693"/>
                  </a:cubicBezTo>
                  <a:cubicBezTo>
                    <a:pt x="18494" y="22547"/>
                    <a:pt x="17066" y="23326"/>
                    <a:pt x="15669" y="24011"/>
                  </a:cubicBezTo>
                  <a:cubicBezTo>
                    <a:pt x="14766" y="24453"/>
                    <a:pt x="13627" y="24726"/>
                    <a:pt x="12736" y="24913"/>
                  </a:cubicBezTo>
                  <a:cubicBezTo>
                    <a:pt x="10895" y="25302"/>
                    <a:pt x="9100" y="25501"/>
                    <a:pt x="7385" y="25501"/>
                  </a:cubicBezTo>
                  <a:cubicBezTo>
                    <a:pt x="7287" y="25501"/>
                    <a:pt x="7190" y="25500"/>
                    <a:pt x="7092" y="25499"/>
                  </a:cubicBezTo>
                  <a:cubicBezTo>
                    <a:pt x="5569" y="25480"/>
                    <a:pt x="4335" y="25395"/>
                    <a:pt x="3207" y="25230"/>
                  </a:cubicBezTo>
                  <a:cubicBezTo>
                    <a:pt x="2017" y="25056"/>
                    <a:pt x="966" y="24715"/>
                    <a:pt x="38" y="24264"/>
                  </a:cubicBezTo>
                  <a:cubicBezTo>
                    <a:pt x="26" y="24315"/>
                    <a:pt x="14" y="24366"/>
                    <a:pt x="1" y="24417"/>
                  </a:cubicBezTo>
                  <a:cubicBezTo>
                    <a:pt x="934" y="24869"/>
                    <a:pt x="1990" y="25208"/>
                    <a:pt x="3185" y="25382"/>
                  </a:cubicBezTo>
                  <a:cubicBezTo>
                    <a:pt x="4319" y="25549"/>
                    <a:pt x="5559" y="25635"/>
                    <a:pt x="7091" y="25654"/>
                  </a:cubicBezTo>
                  <a:cubicBezTo>
                    <a:pt x="7188" y="25656"/>
                    <a:pt x="7286" y="25656"/>
                    <a:pt x="7384" y="25656"/>
                  </a:cubicBezTo>
                  <a:cubicBezTo>
                    <a:pt x="9110" y="25656"/>
                    <a:pt x="10916" y="25456"/>
                    <a:pt x="12768" y="25065"/>
                  </a:cubicBezTo>
                  <a:cubicBezTo>
                    <a:pt x="13669" y="24875"/>
                    <a:pt x="14819" y="24600"/>
                    <a:pt x="15737" y="24150"/>
                  </a:cubicBezTo>
                  <a:cubicBezTo>
                    <a:pt x="17138" y="23464"/>
                    <a:pt x="18570" y="22681"/>
                    <a:pt x="19997" y="21825"/>
                  </a:cubicBezTo>
                  <a:cubicBezTo>
                    <a:pt x="24127" y="19347"/>
                    <a:pt x="28476" y="16008"/>
                    <a:pt x="33687" y="11316"/>
                  </a:cubicBezTo>
                  <a:cubicBezTo>
                    <a:pt x="34380" y="10692"/>
                    <a:pt x="35077" y="10043"/>
                    <a:pt x="35753" y="9414"/>
                  </a:cubicBezTo>
                  <a:cubicBezTo>
                    <a:pt x="36193" y="9003"/>
                    <a:pt x="36634" y="8591"/>
                    <a:pt x="37077" y="8183"/>
                  </a:cubicBezTo>
                  <a:cubicBezTo>
                    <a:pt x="37343" y="7940"/>
                    <a:pt x="37607" y="7695"/>
                    <a:pt x="37871" y="7450"/>
                  </a:cubicBezTo>
                  <a:cubicBezTo>
                    <a:pt x="38750" y="6639"/>
                    <a:pt x="39657" y="5799"/>
                    <a:pt x="40575" y="4996"/>
                  </a:cubicBezTo>
                  <a:cubicBezTo>
                    <a:pt x="41964" y="3793"/>
                    <a:pt x="43139" y="2884"/>
                    <a:pt x="44271" y="2138"/>
                  </a:cubicBezTo>
                  <a:cubicBezTo>
                    <a:pt x="45051" y="1629"/>
                    <a:pt x="45910" y="1213"/>
                    <a:pt x="46817" y="905"/>
                  </a:cubicBezTo>
                  <a:cubicBezTo>
                    <a:pt x="47958" y="671"/>
                    <a:pt x="49001" y="500"/>
                    <a:pt x="50004" y="381"/>
                  </a:cubicBezTo>
                  <a:cubicBezTo>
                    <a:pt x="51100" y="253"/>
                    <a:pt x="52192" y="180"/>
                    <a:pt x="53248" y="162"/>
                  </a:cubicBezTo>
                  <a:cubicBezTo>
                    <a:pt x="53488" y="157"/>
                    <a:pt x="53722" y="155"/>
                    <a:pt x="53951" y="155"/>
                  </a:cubicBezTo>
                  <a:cubicBezTo>
                    <a:pt x="54847" y="155"/>
                    <a:pt x="55664" y="192"/>
                    <a:pt x="56433" y="265"/>
                  </a:cubicBezTo>
                  <a:cubicBezTo>
                    <a:pt x="57517" y="367"/>
                    <a:pt x="58437" y="529"/>
                    <a:pt x="59248" y="757"/>
                  </a:cubicBezTo>
                  <a:lnTo>
                    <a:pt x="59347" y="785"/>
                  </a:lnTo>
                  <a:cubicBezTo>
                    <a:pt x="59584" y="852"/>
                    <a:pt x="59829" y="921"/>
                    <a:pt x="60059" y="1007"/>
                  </a:cubicBezTo>
                  <a:cubicBezTo>
                    <a:pt x="64675" y="2746"/>
                    <a:pt x="66677" y="4646"/>
                    <a:pt x="68981" y="9475"/>
                  </a:cubicBezTo>
                  <a:cubicBezTo>
                    <a:pt x="69307" y="10158"/>
                    <a:pt x="69629" y="10867"/>
                    <a:pt x="69941" y="11551"/>
                  </a:cubicBezTo>
                  <a:cubicBezTo>
                    <a:pt x="70688" y="13198"/>
                    <a:pt x="71461" y="14900"/>
                    <a:pt x="72410" y="16516"/>
                  </a:cubicBezTo>
                  <a:cubicBezTo>
                    <a:pt x="73240" y="17931"/>
                    <a:pt x="74272" y="19150"/>
                    <a:pt x="75477" y="20139"/>
                  </a:cubicBezTo>
                  <a:cubicBezTo>
                    <a:pt x="75967" y="20541"/>
                    <a:pt x="76458" y="20888"/>
                    <a:pt x="76914" y="21203"/>
                  </a:cubicBezTo>
                  <a:cubicBezTo>
                    <a:pt x="77530" y="21629"/>
                    <a:pt x="78173" y="22033"/>
                    <a:pt x="78937" y="22478"/>
                  </a:cubicBezTo>
                  <a:cubicBezTo>
                    <a:pt x="79869" y="23017"/>
                    <a:pt x="80817" y="23488"/>
                    <a:pt x="81740" y="23939"/>
                  </a:cubicBezTo>
                  <a:cubicBezTo>
                    <a:pt x="81724" y="23873"/>
                    <a:pt x="81710" y="23808"/>
                    <a:pt x="81692" y="23744"/>
                  </a:cubicBezTo>
                  <a:cubicBezTo>
                    <a:pt x="80809" y="23310"/>
                    <a:pt x="79903" y="22859"/>
                    <a:pt x="79015" y="22345"/>
                  </a:cubicBezTo>
                  <a:cubicBezTo>
                    <a:pt x="78255" y="21902"/>
                    <a:pt x="77615" y="21499"/>
                    <a:pt x="77002" y="21077"/>
                  </a:cubicBezTo>
                  <a:cubicBezTo>
                    <a:pt x="76548" y="20763"/>
                    <a:pt x="76060" y="20417"/>
                    <a:pt x="75575" y="20019"/>
                  </a:cubicBezTo>
                  <a:cubicBezTo>
                    <a:pt x="74386" y="19043"/>
                    <a:pt x="73365" y="17836"/>
                    <a:pt x="72543" y="16438"/>
                  </a:cubicBezTo>
                  <a:cubicBezTo>
                    <a:pt x="71599" y="14830"/>
                    <a:pt x="70828" y="13131"/>
                    <a:pt x="70082" y="11487"/>
                  </a:cubicBezTo>
                  <a:cubicBezTo>
                    <a:pt x="69770" y="10801"/>
                    <a:pt x="69448" y="10092"/>
                    <a:pt x="69122" y="9407"/>
                  </a:cubicBezTo>
                  <a:cubicBezTo>
                    <a:pt x="66795" y="4535"/>
                    <a:pt x="64775" y="2618"/>
                    <a:pt x="60114" y="861"/>
                  </a:cubicBezTo>
                  <a:cubicBezTo>
                    <a:pt x="59877" y="772"/>
                    <a:pt x="59629" y="703"/>
                    <a:pt x="59389" y="636"/>
                  </a:cubicBezTo>
                  <a:lnTo>
                    <a:pt x="59290" y="609"/>
                  </a:lnTo>
                  <a:cubicBezTo>
                    <a:pt x="58469" y="377"/>
                    <a:pt x="57541" y="213"/>
                    <a:pt x="56448" y="111"/>
                  </a:cubicBezTo>
                  <a:cubicBezTo>
                    <a:pt x="55670" y="37"/>
                    <a:pt x="54842" y="0"/>
                    <a:pt x="53936" y="0"/>
                  </a:cubicBezTo>
                  <a:close/>
                </a:path>
              </a:pathLst>
            </a:custGeom>
            <a:solidFill>
              <a:srgbClr val="61749c"/>
            </a:solidFill>
            <a:ln w="0">
              <a:noFill/>
            </a:ln>
          </p:spPr>
          <p:style>
            <a:lnRef idx="0"/>
            <a:fillRef idx="0"/>
            <a:effectRef idx="0"/>
            <a:fontRef idx="minor"/>
          </p:style>
        </p:sp>
        <p:sp>
          <p:nvSpPr>
            <p:cNvPr id="129" name="CustomShape 24"/>
            <p:cNvSpPr/>
            <p:nvPr/>
          </p:nvSpPr>
          <p:spPr>
            <a:xfrm flipH="1">
              <a:off x="8449920" y="4003560"/>
              <a:ext cx="2235600" cy="693360"/>
            </a:xfrm>
            <a:custGeom>
              <a:avLst/>
              <a:gdLst/>
              <a:ahLst/>
              <a:rect l="l" t="t" r="r" b="b"/>
              <a:pathLst>
                <a:path w="82678" h="25663">
                  <a:moveTo>
                    <a:pt x="53298" y="0"/>
                  </a:moveTo>
                  <a:cubicBezTo>
                    <a:pt x="53061" y="0"/>
                    <a:pt x="52819" y="3"/>
                    <a:pt x="52571" y="7"/>
                  </a:cubicBezTo>
                  <a:cubicBezTo>
                    <a:pt x="51507" y="23"/>
                    <a:pt x="50406" y="93"/>
                    <a:pt x="49297" y="213"/>
                  </a:cubicBezTo>
                  <a:cubicBezTo>
                    <a:pt x="48298" y="322"/>
                    <a:pt x="47246" y="481"/>
                    <a:pt x="46068" y="703"/>
                  </a:cubicBezTo>
                  <a:cubicBezTo>
                    <a:pt x="45106" y="1017"/>
                    <a:pt x="44252" y="1420"/>
                    <a:pt x="43455" y="1935"/>
                  </a:cubicBezTo>
                  <a:cubicBezTo>
                    <a:pt x="42317" y="2668"/>
                    <a:pt x="41170" y="3545"/>
                    <a:pt x="39733" y="4778"/>
                  </a:cubicBezTo>
                  <a:cubicBezTo>
                    <a:pt x="38767" y="5612"/>
                    <a:pt x="37818" y="6486"/>
                    <a:pt x="36900" y="7330"/>
                  </a:cubicBezTo>
                  <a:lnTo>
                    <a:pt x="36226" y="7950"/>
                  </a:lnTo>
                  <a:cubicBezTo>
                    <a:pt x="35744" y="8390"/>
                    <a:pt x="35268" y="8833"/>
                    <a:pt x="34791" y="9276"/>
                  </a:cubicBezTo>
                  <a:cubicBezTo>
                    <a:pt x="34152" y="9870"/>
                    <a:pt x="33493" y="10484"/>
                    <a:pt x="32839" y="11074"/>
                  </a:cubicBezTo>
                  <a:cubicBezTo>
                    <a:pt x="27600" y="15801"/>
                    <a:pt x="23285" y="19153"/>
                    <a:pt x="19257" y="21620"/>
                  </a:cubicBezTo>
                  <a:cubicBezTo>
                    <a:pt x="17853" y="22483"/>
                    <a:pt x="16436" y="23275"/>
                    <a:pt x="15049" y="23977"/>
                  </a:cubicBezTo>
                  <a:cubicBezTo>
                    <a:pt x="14163" y="24425"/>
                    <a:pt x="13024" y="24705"/>
                    <a:pt x="12129" y="24899"/>
                  </a:cubicBezTo>
                  <a:cubicBezTo>
                    <a:pt x="10245" y="25306"/>
                    <a:pt x="8399" y="25508"/>
                    <a:pt x="6659" y="25508"/>
                  </a:cubicBezTo>
                  <a:cubicBezTo>
                    <a:pt x="6605" y="25508"/>
                    <a:pt x="6552" y="25507"/>
                    <a:pt x="6499" y="25507"/>
                  </a:cubicBezTo>
                  <a:cubicBezTo>
                    <a:pt x="4974" y="25494"/>
                    <a:pt x="3740" y="25414"/>
                    <a:pt x="2620" y="25254"/>
                  </a:cubicBezTo>
                  <a:cubicBezTo>
                    <a:pt x="1671" y="25120"/>
                    <a:pt x="812" y="24880"/>
                    <a:pt x="29" y="24563"/>
                  </a:cubicBezTo>
                  <a:cubicBezTo>
                    <a:pt x="20" y="24614"/>
                    <a:pt x="10" y="24665"/>
                    <a:pt x="1" y="24718"/>
                  </a:cubicBezTo>
                  <a:cubicBezTo>
                    <a:pt x="786" y="25033"/>
                    <a:pt x="1647" y="25273"/>
                    <a:pt x="2599" y="25408"/>
                  </a:cubicBezTo>
                  <a:cubicBezTo>
                    <a:pt x="3726" y="25568"/>
                    <a:pt x="4964" y="25648"/>
                    <a:pt x="6499" y="25662"/>
                  </a:cubicBezTo>
                  <a:lnTo>
                    <a:pt x="6692" y="25662"/>
                  </a:lnTo>
                  <a:cubicBezTo>
                    <a:pt x="8439" y="25662"/>
                    <a:pt x="10278" y="25456"/>
                    <a:pt x="12163" y="25049"/>
                  </a:cubicBezTo>
                  <a:cubicBezTo>
                    <a:pt x="13065" y="24854"/>
                    <a:pt x="14217" y="24573"/>
                    <a:pt x="15120" y="24117"/>
                  </a:cubicBezTo>
                  <a:cubicBezTo>
                    <a:pt x="16510" y="23412"/>
                    <a:pt x="17931" y="22617"/>
                    <a:pt x="19339" y="21753"/>
                  </a:cubicBezTo>
                  <a:cubicBezTo>
                    <a:pt x="23374" y="19280"/>
                    <a:pt x="27696" y="15924"/>
                    <a:pt x="32943" y="11190"/>
                  </a:cubicBezTo>
                  <a:cubicBezTo>
                    <a:pt x="33599" y="10599"/>
                    <a:pt x="34258" y="9985"/>
                    <a:pt x="34896" y="9391"/>
                  </a:cubicBezTo>
                  <a:cubicBezTo>
                    <a:pt x="35373" y="8948"/>
                    <a:pt x="35850" y="8503"/>
                    <a:pt x="36330" y="8065"/>
                  </a:cubicBezTo>
                  <a:lnTo>
                    <a:pt x="37005" y="7444"/>
                  </a:lnTo>
                  <a:cubicBezTo>
                    <a:pt x="37922" y="6599"/>
                    <a:pt x="38871" y="5727"/>
                    <a:pt x="39834" y="4895"/>
                  </a:cubicBezTo>
                  <a:cubicBezTo>
                    <a:pt x="41266" y="3668"/>
                    <a:pt x="42409" y="2794"/>
                    <a:pt x="43540" y="2065"/>
                  </a:cubicBezTo>
                  <a:cubicBezTo>
                    <a:pt x="44326" y="1557"/>
                    <a:pt x="45169" y="1161"/>
                    <a:pt x="46106" y="853"/>
                  </a:cubicBezTo>
                  <a:cubicBezTo>
                    <a:pt x="47271" y="634"/>
                    <a:pt x="48321" y="476"/>
                    <a:pt x="49315" y="369"/>
                  </a:cubicBezTo>
                  <a:cubicBezTo>
                    <a:pt x="50417" y="249"/>
                    <a:pt x="51515" y="178"/>
                    <a:pt x="52574" y="162"/>
                  </a:cubicBezTo>
                  <a:cubicBezTo>
                    <a:pt x="52826" y="157"/>
                    <a:pt x="53072" y="155"/>
                    <a:pt x="53313" y="155"/>
                  </a:cubicBezTo>
                  <a:cubicBezTo>
                    <a:pt x="54205" y="155"/>
                    <a:pt x="55017" y="188"/>
                    <a:pt x="55776" y="253"/>
                  </a:cubicBezTo>
                  <a:cubicBezTo>
                    <a:pt x="56870" y="346"/>
                    <a:pt x="57796" y="495"/>
                    <a:pt x="58606" y="708"/>
                  </a:cubicBezTo>
                  <a:lnTo>
                    <a:pt x="58726" y="738"/>
                  </a:lnTo>
                  <a:cubicBezTo>
                    <a:pt x="58958" y="799"/>
                    <a:pt x="59200" y="861"/>
                    <a:pt x="59425" y="941"/>
                  </a:cubicBezTo>
                  <a:cubicBezTo>
                    <a:pt x="63678" y="2441"/>
                    <a:pt x="66006" y="3980"/>
                    <a:pt x="68555" y="9146"/>
                  </a:cubicBezTo>
                  <a:cubicBezTo>
                    <a:pt x="68920" y="9886"/>
                    <a:pt x="69278" y="10655"/>
                    <a:pt x="69626" y="11398"/>
                  </a:cubicBezTo>
                  <a:cubicBezTo>
                    <a:pt x="70365" y="12987"/>
                    <a:pt x="71131" y="14630"/>
                    <a:pt x="72051" y="16193"/>
                  </a:cubicBezTo>
                  <a:cubicBezTo>
                    <a:pt x="72887" y="17611"/>
                    <a:pt x="73915" y="18843"/>
                    <a:pt x="75111" y="19851"/>
                  </a:cubicBezTo>
                  <a:cubicBezTo>
                    <a:pt x="75557" y="20230"/>
                    <a:pt x="76004" y="20561"/>
                    <a:pt x="76533" y="20942"/>
                  </a:cubicBezTo>
                  <a:cubicBezTo>
                    <a:pt x="77143" y="21380"/>
                    <a:pt x="77776" y="21800"/>
                    <a:pt x="78530" y="22264"/>
                  </a:cubicBezTo>
                  <a:cubicBezTo>
                    <a:pt x="79508" y="22864"/>
                    <a:pt x="80503" y="23387"/>
                    <a:pt x="81466" y="23892"/>
                  </a:cubicBezTo>
                  <a:cubicBezTo>
                    <a:pt x="81876" y="24107"/>
                    <a:pt x="82279" y="24318"/>
                    <a:pt x="82677" y="24534"/>
                  </a:cubicBezTo>
                  <a:cubicBezTo>
                    <a:pt x="82665" y="24469"/>
                    <a:pt x="82653" y="24403"/>
                    <a:pt x="82641" y="24337"/>
                  </a:cubicBezTo>
                  <a:cubicBezTo>
                    <a:pt x="82277" y="24142"/>
                    <a:pt x="81909" y="23950"/>
                    <a:pt x="81538" y="23755"/>
                  </a:cubicBezTo>
                  <a:cubicBezTo>
                    <a:pt x="80578" y="23251"/>
                    <a:pt x="79583" y="22729"/>
                    <a:pt x="78610" y="22132"/>
                  </a:cubicBezTo>
                  <a:cubicBezTo>
                    <a:pt x="77861" y="21670"/>
                    <a:pt x="77229" y="21252"/>
                    <a:pt x="76624" y="20817"/>
                  </a:cubicBezTo>
                  <a:cubicBezTo>
                    <a:pt x="76095" y="20436"/>
                    <a:pt x="75653" y="20107"/>
                    <a:pt x="75210" y="19732"/>
                  </a:cubicBezTo>
                  <a:cubicBezTo>
                    <a:pt x="74029" y="18736"/>
                    <a:pt x="73010" y="17518"/>
                    <a:pt x="72184" y="16115"/>
                  </a:cubicBezTo>
                  <a:cubicBezTo>
                    <a:pt x="71267" y="14556"/>
                    <a:pt x="70504" y="12918"/>
                    <a:pt x="69765" y="11332"/>
                  </a:cubicBezTo>
                  <a:cubicBezTo>
                    <a:pt x="69418" y="10588"/>
                    <a:pt x="69059" y="9818"/>
                    <a:pt x="68694" y="9078"/>
                  </a:cubicBezTo>
                  <a:cubicBezTo>
                    <a:pt x="66120" y="3863"/>
                    <a:pt x="63771" y="2308"/>
                    <a:pt x="59477" y="796"/>
                  </a:cubicBezTo>
                  <a:cubicBezTo>
                    <a:pt x="59243" y="714"/>
                    <a:pt x="59000" y="650"/>
                    <a:pt x="58764" y="589"/>
                  </a:cubicBezTo>
                  <a:lnTo>
                    <a:pt x="58646" y="557"/>
                  </a:lnTo>
                  <a:cubicBezTo>
                    <a:pt x="57827" y="343"/>
                    <a:pt x="56892" y="192"/>
                    <a:pt x="55788" y="98"/>
                  </a:cubicBezTo>
                  <a:cubicBezTo>
                    <a:pt x="55021" y="32"/>
                    <a:pt x="54201" y="0"/>
                    <a:pt x="53298" y="0"/>
                  </a:cubicBezTo>
                  <a:close/>
                </a:path>
              </a:pathLst>
            </a:custGeom>
            <a:solidFill>
              <a:srgbClr val="61749c"/>
            </a:solidFill>
            <a:ln w="0">
              <a:noFill/>
            </a:ln>
          </p:spPr>
          <p:style>
            <a:lnRef idx="0"/>
            <a:fillRef idx="0"/>
            <a:effectRef idx="0"/>
            <a:fontRef idx="minor"/>
          </p:style>
        </p:sp>
        <p:sp>
          <p:nvSpPr>
            <p:cNvPr id="130" name="CustomShape 25"/>
            <p:cNvSpPr/>
            <p:nvPr/>
          </p:nvSpPr>
          <p:spPr>
            <a:xfrm flipH="1">
              <a:off x="8439840" y="4049640"/>
              <a:ext cx="2254680" cy="693720"/>
            </a:xfrm>
            <a:custGeom>
              <a:avLst/>
              <a:gdLst/>
              <a:ahLst/>
              <a:rect l="l" t="t" r="r" b="b"/>
              <a:pathLst>
                <a:path w="83392" h="25672">
                  <a:moveTo>
                    <a:pt x="52599" y="1"/>
                  </a:moveTo>
                  <a:cubicBezTo>
                    <a:pt x="52339" y="1"/>
                    <a:pt x="52071" y="3"/>
                    <a:pt x="51795" y="8"/>
                  </a:cubicBezTo>
                  <a:cubicBezTo>
                    <a:pt x="50729" y="24"/>
                    <a:pt x="49622" y="88"/>
                    <a:pt x="48503" y="200"/>
                  </a:cubicBezTo>
                  <a:cubicBezTo>
                    <a:pt x="47518" y="299"/>
                    <a:pt x="46459" y="446"/>
                    <a:pt x="45257" y="651"/>
                  </a:cubicBezTo>
                  <a:cubicBezTo>
                    <a:pt x="44283" y="958"/>
                    <a:pt x="43420" y="1355"/>
                    <a:pt x="42622" y="1862"/>
                  </a:cubicBezTo>
                  <a:cubicBezTo>
                    <a:pt x="41482" y="2584"/>
                    <a:pt x="40330" y="3453"/>
                    <a:pt x="38889" y="4677"/>
                  </a:cubicBezTo>
                  <a:cubicBezTo>
                    <a:pt x="37881" y="5538"/>
                    <a:pt x="36892" y="6443"/>
                    <a:pt x="35935" y="7320"/>
                  </a:cubicBezTo>
                  <a:lnTo>
                    <a:pt x="35377" y="7830"/>
                  </a:lnTo>
                  <a:cubicBezTo>
                    <a:pt x="34860" y="8302"/>
                    <a:pt x="34346" y="8778"/>
                    <a:pt x="33834" y="9253"/>
                  </a:cubicBezTo>
                  <a:cubicBezTo>
                    <a:pt x="33233" y="9813"/>
                    <a:pt x="32610" y="10392"/>
                    <a:pt x="31992" y="10949"/>
                  </a:cubicBezTo>
                  <a:cubicBezTo>
                    <a:pt x="28388" y="14208"/>
                    <a:pt x="23597" y="18357"/>
                    <a:pt x="18496" y="21551"/>
                  </a:cubicBezTo>
                  <a:cubicBezTo>
                    <a:pt x="17109" y="22420"/>
                    <a:pt x="15705" y="23225"/>
                    <a:pt x="14326" y="23946"/>
                  </a:cubicBezTo>
                  <a:cubicBezTo>
                    <a:pt x="13462" y="24397"/>
                    <a:pt x="12373" y="24673"/>
                    <a:pt x="11420" y="24884"/>
                  </a:cubicBezTo>
                  <a:cubicBezTo>
                    <a:pt x="9531" y="25300"/>
                    <a:pt x="7683" y="25516"/>
                    <a:pt x="5937" y="25516"/>
                  </a:cubicBezTo>
                  <a:cubicBezTo>
                    <a:pt x="5892" y="25516"/>
                    <a:pt x="5848" y="25516"/>
                    <a:pt x="5804" y="25516"/>
                  </a:cubicBezTo>
                  <a:cubicBezTo>
                    <a:pt x="4251" y="25508"/>
                    <a:pt x="3057" y="25436"/>
                    <a:pt x="1931" y="25281"/>
                  </a:cubicBezTo>
                  <a:cubicBezTo>
                    <a:pt x="1250" y="25186"/>
                    <a:pt x="617" y="25037"/>
                    <a:pt x="22" y="24847"/>
                  </a:cubicBezTo>
                  <a:cubicBezTo>
                    <a:pt x="15" y="24900"/>
                    <a:pt x="7" y="24951"/>
                    <a:pt x="1" y="25004"/>
                  </a:cubicBezTo>
                  <a:cubicBezTo>
                    <a:pt x="596" y="25193"/>
                    <a:pt x="1230" y="25340"/>
                    <a:pt x="1910" y="25434"/>
                  </a:cubicBezTo>
                  <a:cubicBezTo>
                    <a:pt x="3043" y="25589"/>
                    <a:pt x="4244" y="25663"/>
                    <a:pt x="5803" y="25669"/>
                  </a:cubicBezTo>
                  <a:cubicBezTo>
                    <a:pt x="5839" y="25671"/>
                    <a:pt x="5875" y="25671"/>
                    <a:pt x="5911" y="25671"/>
                  </a:cubicBezTo>
                  <a:cubicBezTo>
                    <a:pt x="7680" y="25671"/>
                    <a:pt x="9544" y="25457"/>
                    <a:pt x="11454" y="25034"/>
                  </a:cubicBezTo>
                  <a:cubicBezTo>
                    <a:pt x="12416" y="24823"/>
                    <a:pt x="13517" y="24543"/>
                    <a:pt x="14398" y="24084"/>
                  </a:cubicBezTo>
                  <a:cubicBezTo>
                    <a:pt x="15781" y="23361"/>
                    <a:pt x="17187" y="22553"/>
                    <a:pt x="18578" y="21682"/>
                  </a:cubicBezTo>
                  <a:cubicBezTo>
                    <a:pt x="23690" y="18482"/>
                    <a:pt x="28487" y="14327"/>
                    <a:pt x="32096" y="11064"/>
                  </a:cubicBezTo>
                  <a:cubicBezTo>
                    <a:pt x="32714" y="10506"/>
                    <a:pt x="33337" y="9926"/>
                    <a:pt x="33940" y="9366"/>
                  </a:cubicBezTo>
                  <a:cubicBezTo>
                    <a:pt x="34452" y="8891"/>
                    <a:pt x="34964" y="8416"/>
                    <a:pt x="35481" y="7946"/>
                  </a:cubicBezTo>
                  <a:lnTo>
                    <a:pt x="36039" y="7434"/>
                  </a:lnTo>
                  <a:cubicBezTo>
                    <a:pt x="36996" y="6558"/>
                    <a:pt x="37983" y="5654"/>
                    <a:pt x="38990" y="4795"/>
                  </a:cubicBezTo>
                  <a:cubicBezTo>
                    <a:pt x="40425" y="3576"/>
                    <a:pt x="41570" y="2710"/>
                    <a:pt x="42703" y="1992"/>
                  </a:cubicBezTo>
                  <a:cubicBezTo>
                    <a:pt x="43492" y="1493"/>
                    <a:pt x="44342" y="1102"/>
                    <a:pt x="45292" y="801"/>
                  </a:cubicBezTo>
                  <a:cubicBezTo>
                    <a:pt x="46481" y="600"/>
                    <a:pt x="47537" y="453"/>
                    <a:pt x="48519" y="355"/>
                  </a:cubicBezTo>
                  <a:cubicBezTo>
                    <a:pt x="49633" y="243"/>
                    <a:pt x="50736" y="177"/>
                    <a:pt x="51798" y="163"/>
                  </a:cubicBezTo>
                  <a:cubicBezTo>
                    <a:pt x="52077" y="158"/>
                    <a:pt x="52348" y="155"/>
                    <a:pt x="52612" y="155"/>
                  </a:cubicBezTo>
                  <a:cubicBezTo>
                    <a:pt x="53483" y="155"/>
                    <a:pt x="54275" y="184"/>
                    <a:pt x="55016" y="241"/>
                  </a:cubicBezTo>
                  <a:cubicBezTo>
                    <a:pt x="56139" y="328"/>
                    <a:pt x="57045" y="461"/>
                    <a:pt x="57864" y="659"/>
                  </a:cubicBezTo>
                  <a:lnTo>
                    <a:pt x="57987" y="689"/>
                  </a:lnTo>
                  <a:cubicBezTo>
                    <a:pt x="58221" y="745"/>
                    <a:pt x="58461" y="803"/>
                    <a:pt x="58689" y="878"/>
                  </a:cubicBezTo>
                  <a:cubicBezTo>
                    <a:pt x="63170" y="2347"/>
                    <a:pt x="65456" y="3776"/>
                    <a:pt x="68027" y="8819"/>
                  </a:cubicBezTo>
                  <a:cubicBezTo>
                    <a:pt x="68432" y="9614"/>
                    <a:pt x="68827" y="10443"/>
                    <a:pt x="69211" y="11245"/>
                  </a:cubicBezTo>
                  <a:cubicBezTo>
                    <a:pt x="69941" y="12776"/>
                    <a:pt x="70698" y="14359"/>
                    <a:pt x="71591" y="15871"/>
                  </a:cubicBezTo>
                  <a:cubicBezTo>
                    <a:pt x="72429" y="17292"/>
                    <a:pt x="73455" y="18535"/>
                    <a:pt x="74640" y="19564"/>
                  </a:cubicBezTo>
                  <a:cubicBezTo>
                    <a:pt x="75132" y="19991"/>
                    <a:pt x="75626" y="20365"/>
                    <a:pt x="76050" y="20682"/>
                  </a:cubicBezTo>
                  <a:cubicBezTo>
                    <a:pt x="76644" y="21127"/>
                    <a:pt x="77269" y="21560"/>
                    <a:pt x="78020" y="22050"/>
                  </a:cubicBezTo>
                  <a:cubicBezTo>
                    <a:pt x="78967" y="22666"/>
                    <a:pt x="79933" y="23209"/>
                    <a:pt x="80868" y="23733"/>
                  </a:cubicBezTo>
                  <a:cubicBezTo>
                    <a:pt x="81734" y="24220"/>
                    <a:pt x="82577" y="24693"/>
                    <a:pt x="83391" y="25212"/>
                  </a:cubicBezTo>
                  <a:cubicBezTo>
                    <a:pt x="83382" y="25146"/>
                    <a:pt x="83372" y="25079"/>
                    <a:pt x="83362" y="25012"/>
                  </a:cubicBezTo>
                  <a:cubicBezTo>
                    <a:pt x="82580" y="24519"/>
                    <a:pt x="81772" y="24065"/>
                    <a:pt x="80943" y="23599"/>
                  </a:cubicBezTo>
                  <a:cubicBezTo>
                    <a:pt x="80012" y="23074"/>
                    <a:pt x="79047" y="22533"/>
                    <a:pt x="78105" y="21920"/>
                  </a:cubicBezTo>
                  <a:cubicBezTo>
                    <a:pt x="77357" y="21432"/>
                    <a:pt x="76735" y="20999"/>
                    <a:pt x="76143" y="20559"/>
                  </a:cubicBezTo>
                  <a:cubicBezTo>
                    <a:pt x="75721" y="20242"/>
                    <a:pt x="75229" y="19869"/>
                    <a:pt x="74743" y="19447"/>
                  </a:cubicBezTo>
                  <a:cubicBezTo>
                    <a:pt x="73570" y="18428"/>
                    <a:pt x="72554" y="17199"/>
                    <a:pt x="71724" y="15791"/>
                  </a:cubicBezTo>
                  <a:cubicBezTo>
                    <a:pt x="70834" y="14285"/>
                    <a:pt x="70080" y="12706"/>
                    <a:pt x="69351" y="11178"/>
                  </a:cubicBezTo>
                  <a:cubicBezTo>
                    <a:pt x="68967" y="10374"/>
                    <a:pt x="68571" y="9546"/>
                    <a:pt x="68165" y="8749"/>
                  </a:cubicBezTo>
                  <a:cubicBezTo>
                    <a:pt x="65570" y="3656"/>
                    <a:pt x="63261" y="2214"/>
                    <a:pt x="58737" y="731"/>
                  </a:cubicBezTo>
                  <a:cubicBezTo>
                    <a:pt x="58504" y="654"/>
                    <a:pt x="58259" y="595"/>
                    <a:pt x="58024" y="537"/>
                  </a:cubicBezTo>
                  <a:lnTo>
                    <a:pt x="57901" y="509"/>
                  </a:lnTo>
                  <a:cubicBezTo>
                    <a:pt x="57072" y="307"/>
                    <a:pt x="56160" y="173"/>
                    <a:pt x="55027" y="86"/>
                  </a:cubicBezTo>
                  <a:cubicBezTo>
                    <a:pt x="54279" y="28"/>
                    <a:pt x="53480" y="1"/>
                    <a:pt x="52599" y="1"/>
                  </a:cubicBezTo>
                  <a:close/>
                </a:path>
              </a:pathLst>
            </a:custGeom>
            <a:solidFill>
              <a:srgbClr val="61749c"/>
            </a:solidFill>
            <a:ln w="0">
              <a:noFill/>
            </a:ln>
          </p:spPr>
          <p:style>
            <a:lnRef idx="0"/>
            <a:fillRef idx="0"/>
            <a:effectRef idx="0"/>
            <a:fontRef idx="minor"/>
          </p:style>
        </p:sp>
        <p:sp>
          <p:nvSpPr>
            <p:cNvPr id="131" name="CustomShape 26"/>
            <p:cNvSpPr/>
            <p:nvPr/>
          </p:nvSpPr>
          <p:spPr>
            <a:xfrm flipH="1">
              <a:off x="8432280" y="4096080"/>
              <a:ext cx="2268000" cy="702720"/>
            </a:xfrm>
            <a:custGeom>
              <a:avLst/>
              <a:gdLst/>
              <a:ahLst/>
              <a:rect l="l" t="t" r="r" b="b"/>
              <a:pathLst>
                <a:path w="83874" h="26012">
                  <a:moveTo>
                    <a:pt x="51797" y="1"/>
                  </a:moveTo>
                  <a:cubicBezTo>
                    <a:pt x="51513" y="1"/>
                    <a:pt x="51220" y="3"/>
                    <a:pt x="50917" y="9"/>
                  </a:cubicBezTo>
                  <a:cubicBezTo>
                    <a:pt x="49847" y="23"/>
                    <a:pt x="48733" y="84"/>
                    <a:pt x="47612" y="186"/>
                  </a:cubicBezTo>
                  <a:cubicBezTo>
                    <a:pt x="46624" y="277"/>
                    <a:pt x="45591" y="407"/>
                    <a:pt x="44346" y="599"/>
                  </a:cubicBezTo>
                  <a:cubicBezTo>
                    <a:pt x="43362" y="898"/>
                    <a:pt x="42491" y="1287"/>
                    <a:pt x="41687" y="1789"/>
                  </a:cubicBezTo>
                  <a:cubicBezTo>
                    <a:pt x="40549" y="2497"/>
                    <a:pt x="39395" y="3358"/>
                    <a:pt x="37946" y="4577"/>
                  </a:cubicBezTo>
                  <a:cubicBezTo>
                    <a:pt x="36890" y="5468"/>
                    <a:pt x="35856" y="6409"/>
                    <a:pt x="34858" y="7319"/>
                  </a:cubicBezTo>
                  <a:lnTo>
                    <a:pt x="34427" y="7711"/>
                  </a:lnTo>
                  <a:cubicBezTo>
                    <a:pt x="33870" y="8215"/>
                    <a:pt x="33320" y="8727"/>
                    <a:pt x="32769" y="9238"/>
                  </a:cubicBezTo>
                  <a:cubicBezTo>
                    <a:pt x="32205" y="9759"/>
                    <a:pt x="31622" y="10300"/>
                    <a:pt x="31046" y="10823"/>
                  </a:cubicBezTo>
                  <a:cubicBezTo>
                    <a:pt x="27409" y="14118"/>
                    <a:pt x="22599" y="18305"/>
                    <a:pt x="17633" y="21480"/>
                  </a:cubicBezTo>
                  <a:cubicBezTo>
                    <a:pt x="16265" y="22355"/>
                    <a:pt x="14874" y="23174"/>
                    <a:pt x="13503" y="23913"/>
                  </a:cubicBezTo>
                  <a:cubicBezTo>
                    <a:pt x="12654" y="24371"/>
                    <a:pt x="11565" y="24653"/>
                    <a:pt x="10613" y="24867"/>
                  </a:cubicBezTo>
                  <a:cubicBezTo>
                    <a:pt x="8756" y="25286"/>
                    <a:pt x="6869" y="25507"/>
                    <a:pt x="5007" y="25523"/>
                  </a:cubicBezTo>
                  <a:cubicBezTo>
                    <a:pt x="4911" y="25524"/>
                    <a:pt x="4815" y="25524"/>
                    <a:pt x="4720" y="25524"/>
                  </a:cubicBezTo>
                  <a:cubicBezTo>
                    <a:pt x="3427" y="25524"/>
                    <a:pt x="2249" y="25453"/>
                    <a:pt x="1141" y="25305"/>
                  </a:cubicBezTo>
                  <a:cubicBezTo>
                    <a:pt x="751" y="25254"/>
                    <a:pt x="376" y="25184"/>
                    <a:pt x="15" y="25099"/>
                  </a:cubicBezTo>
                  <a:cubicBezTo>
                    <a:pt x="10" y="25150"/>
                    <a:pt x="5" y="25200"/>
                    <a:pt x="0" y="25251"/>
                  </a:cubicBezTo>
                  <a:cubicBezTo>
                    <a:pt x="367" y="25337"/>
                    <a:pt x="741" y="25408"/>
                    <a:pt x="1120" y="25459"/>
                  </a:cubicBezTo>
                  <a:cubicBezTo>
                    <a:pt x="2237" y="25607"/>
                    <a:pt x="3420" y="25679"/>
                    <a:pt x="4724" y="25679"/>
                  </a:cubicBezTo>
                  <a:cubicBezTo>
                    <a:pt x="4818" y="25679"/>
                    <a:pt x="4913" y="25679"/>
                    <a:pt x="5008" y="25678"/>
                  </a:cubicBezTo>
                  <a:cubicBezTo>
                    <a:pt x="6882" y="25662"/>
                    <a:pt x="8780" y="25440"/>
                    <a:pt x="10647" y="25019"/>
                  </a:cubicBezTo>
                  <a:cubicBezTo>
                    <a:pt x="11609" y="24801"/>
                    <a:pt x="12711" y="24515"/>
                    <a:pt x="13577" y="24049"/>
                  </a:cubicBezTo>
                  <a:cubicBezTo>
                    <a:pt x="14951" y="23309"/>
                    <a:pt x="16345" y="22488"/>
                    <a:pt x="17718" y="21611"/>
                  </a:cubicBezTo>
                  <a:cubicBezTo>
                    <a:pt x="22692" y="18428"/>
                    <a:pt x="27508" y="14236"/>
                    <a:pt x="31150" y="10937"/>
                  </a:cubicBezTo>
                  <a:cubicBezTo>
                    <a:pt x="31728" y="10414"/>
                    <a:pt x="32310" y="9873"/>
                    <a:pt x="32875" y="9350"/>
                  </a:cubicBezTo>
                  <a:cubicBezTo>
                    <a:pt x="33424" y="8841"/>
                    <a:pt x="33974" y="8330"/>
                    <a:pt x="34531" y="7825"/>
                  </a:cubicBezTo>
                  <a:lnTo>
                    <a:pt x="34962" y="7433"/>
                  </a:lnTo>
                  <a:cubicBezTo>
                    <a:pt x="35960" y="6524"/>
                    <a:pt x="36992" y="5583"/>
                    <a:pt x="38045" y="4694"/>
                  </a:cubicBezTo>
                  <a:cubicBezTo>
                    <a:pt x="39488" y="3479"/>
                    <a:pt x="40637" y="2625"/>
                    <a:pt x="41768" y="1919"/>
                  </a:cubicBezTo>
                  <a:cubicBezTo>
                    <a:pt x="42562" y="1426"/>
                    <a:pt x="43419" y="1042"/>
                    <a:pt x="44380" y="749"/>
                  </a:cubicBezTo>
                  <a:cubicBezTo>
                    <a:pt x="45610" y="561"/>
                    <a:pt x="46642" y="429"/>
                    <a:pt x="47626" y="340"/>
                  </a:cubicBezTo>
                  <a:cubicBezTo>
                    <a:pt x="48744" y="237"/>
                    <a:pt x="49852" y="177"/>
                    <a:pt x="50921" y="162"/>
                  </a:cubicBezTo>
                  <a:cubicBezTo>
                    <a:pt x="51210" y="158"/>
                    <a:pt x="51490" y="155"/>
                    <a:pt x="51763" y="155"/>
                  </a:cubicBezTo>
                  <a:cubicBezTo>
                    <a:pt x="52635" y="155"/>
                    <a:pt x="53424" y="179"/>
                    <a:pt x="54154" y="228"/>
                  </a:cubicBezTo>
                  <a:cubicBezTo>
                    <a:pt x="55292" y="306"/>
                    <a:pt x="56202" y="426"/>
                    <a:pt x="57022" y="610"/>
                  </a:cubicBezTo>
                  <a:lnTo>
                    <a:pt x="57156" y="639"/>
                  </a:lnTo>
                  <a:cubicBezTo>
                    <a:pt x="57386" y="690"/>
                    <a:pt x="57626" y="743"/>
                    <a:pt x="57854" y="812"/>
                  </a:cubicBezTo>
                  <a:cubicBezTo>
                    <a:pt x="62310" y="2169"/>
                    <a:pt x="64705" y="3367"/>
                    <a:pt x="67398" y="8490"/>
                  </a:cubicBezTo>
                  <a:cubicBezTo>
                    <a:pt x="67846" y="9343"/>
                    <a:pt x="68281" y="10235"/>
                    <a:pt x="68704" y="11097"/>
                  </a:cubicBezTo>
                  <a:cubicBezTo>
                    <a:pt x="69424" y="12567"/>
                    <a:pt x="70166" y="14089"/>
                    <a:pt x="71029" y="15547"/>
                  </a:cubicBezTo>
                  <a:cubicBezTo>
                    <a:pt x="71872" y="16971"/>
                    <a:pt x="72894" y="18227"/>
                    <a:pt x="74072" y="19276"/>
                  </a:cubicBezTo>
                  <a:cubicBezTo>
                    <a:pt x="74553" y="19707"/>
                    <a:pt x="75046" y="20092"/>
                    <a:pt x="75469" y="20422"/>
                  </a:cubicBezTo>
                  <a:cubicBezTo>
                    <a:pt x="76048" y="20873"/>
                    <a:pt x="76666" y="21323"/>
                    <a:pt x="77410" y="21837"/>
                  </a:cubicBezTo>
                  <a:cubicBezTo>
                    <a:pt x="78328" y="22465"/>
                    <a:pt x="79264" y="23027"/>
                    <a:pt x="80168" y="23569"/>
                  </a:cubicBezTo>
                  <a:cubicBezTo>
                    <a:pt x="81463" y="24347"/>
                    <a:pt x="82711" y="25097"/>
                    <a:pt x="83874" y="26011"/>
                  </a:cubicBezTo>
                  <a:cubicBezTo>
                    <a:pt x="83869" y="25942"/>
                    <a:pt x="83864" y="25872"/>
                    <a:pt x="83859" y="25803"/>
                  </a:cubicBezTo>
                  <a:cubicBezTo>
                    <a:pt x="82720" y="24923"/>
                    <a:pt x="81506" y="24193"/>
                    <a:pt x="80248" y="23438"/>
                  </a:cubicBezTo>
                  <a:cubicBezTo>
                    <a:pt x="79346" y="22896"/>
                    <a:pt x="78411" y="22336"/>
                    <a:pt x="77498" y="21709"/>
                  </a:cubicBezTo>
                  <a:cubicBezTo>
                    <a:pt x="76755" y="21197"/>
                    <a:pt x="76141" y="20750"/>
                    <a:pt x="75563" y="20300"/>
                  </a:cubicBezTo>
                  <a:cubicBezTo>
                    <a:pt x="75142" y="19972"/>
                    <a:pt x="74653" y="19588"/>
                    <a:pt x="74176" y="19161"/>
                  </a:cubicBezTo>
                  <a:cubicBezTo>
                    <a:pt x="73009" y="18121"/>
                    <a:pt x="71997" y="16880"/>
                    <a:pt x="71161" y="15470"/>
                  </a:cubicBezTo>
                  <a:cubicBezTo>
                    <a:pt x="70304" y="14015"/>
                    <a:pt x="69561" y="12499"/>
                    <a:pt x="68843" y="11030"/>
                  </a:cubicBezTo>
                  <a:cubicBezTo>
                    <a:pt x="68420" y="10166"/>
                    <a:pt x="67984" y="9273"/>
                    <a:pt x="67534" y="8418"/>
                  </a:cubicBezTo>
                  <a:cubicBezTo>
                    <a:pt x="64937" y="3476"/>
                    <a:pt x="62566" y="2084"/>
                    <a:pt x="57898" y="665"/>
                  </a:cubicBezTo>
                  <a:cubicBezTo>
                    <a:pt x="57665" y="594"/>
                    <a:pt x="57423" y="540"/>
                    <a:pt x="57190" y="489"/>
                  </a:cubicBezTo>
                  <a:lnTo>
                    <a:pt x="57055" y="458"/>
                  </a:lnTo>
                  <a:cubicBezTo>
                    <a:pt x="56230" y="274"/>
                    <a:pt x="55311" y="153"/>
                    <a:pt x="54165" y="74"/>
                  </a:cubicBezTo>
                  <a:cubicBezTo>
                    <a:pt x="53441" y="25"/>
                    <a:pt x="52660" y="1"/>
                    <a:pt x="51797" y="1"/>
                  </a:cubicBezTo>
                  <a:close/>
                </a:path>
              </a:pathLst>
            </a:custGeom>
            <a:solidFill>
              <a:srgbClr val="61749c"/>
            </a:solidFill>
            <a:ln w="0">
              <a:noFill/>
            </a:ln>
          </p:spPr>
          <p:style>
            <a:lnRef idx="0"/>
            <a:fillRef idx="0"/>
            <a:effectRef idx="0"/>
            <a:fontRef idx="minor"/>
          </p:style>
        </p:sp>
        <p:sp>
          <p:nvSpPr>
            <p:cNvPr id="132" name="CustomShape 27"/>
            <p:cNvSpPr/>
            <p:nvPr/>
          </p:nvSpPr>
          <p:spPr>
            <a:xfrm flipH="1">
              <a:off x="8429400" y="4142160"/>
              <a:ext cx="2274480" cy="727920"/>
            </a:xfrm>
            <a:custGeom>
              <a:avLst/>
              <a:gdLst/>
              <a:ahLst/>
              <a:rect l="l" t="t" r="r" b="b"/>
              <a:pathLst>
                <a:path w="84113" h="26944">
                  <a:moveTo>
                    <a:pt x="50950" y="0"/>
                  </a:moveTo>
                  <a:cubicBezTo>
                    <a:pt x="50628" y="0"/>
                    <a:pt x="50294" y="3"/>
                    <a:pt x="49947" y="9"/>
                  </a:cubicBezTo>
                  <a:cubicBezTo>
                    <a:pt x="48874" y="22"/>
                    <a:pt x="47758" y="78"/>
                    <a:pt x="46625" y="173"/>
                  </a:cubicBezTo>
                  <a:cubicBezTo>
                    <a:pt x="45652" y="254"/>
                    <a:pt x="44612" y="373"/>
                    <a:pt x="43340" y="547"/>
                  </a:cubicBezTo>
                  <a:cubicBezTo>
                    <a:pt x="42345" y="838"/>
                    <a:pt x="41466" y="1221"/>
                    <a:pt x="40658" y="1715"/>
                  </a:cubicBezTo>
                  <a:cubicBezTo>
                    <a:pt x="39519" y="2413"/>
                    <a:pt x="38362" y="3264"/>
                    <a:pt x="36906" y="4475"/>
                  </a:cubicBezTo>
                  <a:cubicBezTo>
                    <a:pt x="35808" y="5394"/>
                    <a:pt x="34735" y="6366"/>
                    <a:pt x="33698" y="7306"/>
                  </a:cubicBezTo>
                  <a:lnTo>
                    <a:pt x="33383" y="7592"/>
                  </a:lnTo>
                  <a:cubicBezTo>
                    <a:pt x="32787" y="8130"/>
                    <a:pt x="32189" y="8683"/>
                    <a:pt x="31611" y="9218"/>
                  </a:cubicBezTo>
                  <a:cubicBezTo>
                    <a:pt x="31077" y="9714"/>
                    <a:pt x="30543" y="10210"/>
                    <a:pt x="30005" y="10698"/>
                  </a:cubicBezTo>
                  <a:cubicBezTo>
                    <a:pt x="26106" y="14237"/>
                    <a:pt x="21473" y="18279"/>
                    <a:pt x="16676" y="21410"/>
                  </a:cubicBezTo>
                  <a:cubicBezTo>
                    <a:pt x="15331" y="22289"/>
                    <a:pt x="13955" y="23121"/>
                    <a:pt x="12587" y="23881"/>
                  </a:cubicBezTo>
                  <a:cubicBezTo>
                    <a:pt x="11751" y="24345"/>
                    <a:pt x="10663" y="24633"/>
                    <a:pt x="9710" y="24854"/>
                  </a:cubicBezTo>
                  <a:cubicBezTo>
                    <a:pt x="7857" y="25281"/>
                    <a:pt x="5975" y="25508"/>
                    <a:pt x="4118" y="25532"/>
                  </a:cubicBezTo>
                  <a:cubicBezTo>
                    <a:pt x="3989" y="25533"/>
                    <a:pt x="3861" y="25534"/>
                    <a:pt x="3734" y="25534"/>
                  </a:cubicBezTo>
                  <a:cubicBezTo>
                    <a:pt x="2476" y="25534"/>
                    <a:pt x="1335" y="25469"/>
                    <a:pt x="257" y="25332"/>
                  </a:cubicBezTo>
                  <a:cubicBezTo>
                    <a:pt x="173" y="25321"/>
                    <a:pt x="90" y="25306"/>
                    <a:pt x="5" y="25295"/>
                  </a:cubicBezTo>
                  <a:cubicBezTo>
                    <a:pt x="4" y="25346"/>
                    <a:pt x="2" y="25398"/>
                    <a:pt x="1" y="25450"/>
                  </a:cubicBezTo>
                  <a:cubicBezTo>
                    <a:pt x="79" y="25462"/>
                    <a:pt x="157" y="25474"/>
                    <a:pt x="237" y="25486"/>
                  </a:cubicBezTo>
                  <a:cubicBezTo>
                    <a:pt x="1307" y="25621"/>
                    <a:pt x="2436" y="25688"/>
                    <a:pt x="3676" y="25688"/>
                  </a:cubicBezTo>
                  <a:cubicBezTo>
                    <a:pt x="3822" y="25688"/>
                    <a:pt x="3970" y="25687"/>
                    <a:pt x="4119" y="25686"/>
                  </a:cubicBezTo>
                  <a:cubicBezTo>
                    <a:pt x="5988" y="25663"/>
                    <a:pt x="7881" y="25433"/>
                    <a:pt x="9743" y="25004"/>
                  </a:cubicBezTo>
                  <a:cubicBezTo>
                    <a:pt x="10708" y="24782"/>
                    <a:pt x="11809" y="24490"/>
                    <a:pt x="12660" y="24017"/>
                  </a:cubicBezTo>
                  <a:cubicBezTo>
                    <a:pt x="14033" y="23253"/>
                    <a:pt x="15412" y="22420"/>
                    <a:pt x="16761" y="21540"/>
                  </a:cubicBezTo>
                  <a:cubicBezTo>
                    <a:pt x="21566" y="18402"/>
                    <a:pt x="26205" y="14356"/>
                    <a:pt x="30107" y="10811"/>
                  </a:cubicBezTo>
                  <a:cubicBezTo>
                    <a:pt x="30647" y="10323"/>
                    <a:pt x="31181" y="9827"/>
                    <a:pt x="31717" y="9331"/>
                  </a:cubicBezTo>
                  <a:cubicBezTo>
                    <a:pt x="32295" y="8797"/>
                    <a:pt x="32891" y="8243"/>
                    <a:pt x="33487" y="7707"/>
                  </a:cubicBezTo>
                  <a:lnTo>
                    <a:pt x="33800" y="7421"/>
                  </a:lnTo>
                  <a:cubicBezTo>
                    <a:pt x="34837" y="6482"/>
                    <a:pt x="35909" y="5510"/>
                    <a:pt x="37005" y="4594"/>
                  </a:cubicBezTo>
                  <a:cubicBezTo>
                    <a:pt x="38455" y="3387"/>
                    <a:pt x="39607" y="2541"/>
                    <a:pt x="40738" y="1848"/>
                  </a:cubicBezTo>
                  <a:cubicBezTo>
                    <a:pt x="41535" y="1360"/>
                    <a:pt x="42401" y="984"/>
                    <a:pt x="43372" y="699"/>
                  </a:cubicBezTo>
                  <a:cubicBezTo>
                    <a:pt x="44630" y="526"/>
                    <a:pt x="45666" y="408"/>
                    <a:pt x="46638" y="326"/>
                  </a:cubicBezTo>
                  <a:cubicBezTo>
                    <a:pt x="47766" y="232"/>
                    <a:pt x="48879" y="177"/>
                    <a:pt x="49948" y="163"/>
                  </a:cubicBezTo>
                  <a:cubicBezTo>
                    <a:pt x="50282" y="157"/>
                    <a:pt x="50603" y="155"/>
                    <a:pt x="50913" y="155"/>
                  </a:cubicBezTo>
                  <a:cubicBezTo>
                    <a:pt x="51752" y="155"/>
                    <a:pt x="52506" y="175"/>
                    <a:pt x="53199" y="217"/>
                  </a:cubicBezTo>
                  <a:cubicBezTo>
                    <a:pt x="54351" y="286"/>
                    <a:pt x="55268" y="395"/>
                    <a:pt x="56083" y="561"/>
                  </a:cubicBezTo>
                  <a:lnTo>
                    <a:pt x="56243" y="593"/>
                  </a:lnTo>
                  <a:cubicBezTo>
                    <a:pt x="56468" y="640"/>
                    <a:pt x="56700" y="686"/>
                    <a:pt x="56923" y="749"/>
                  </a:cubicBezTo>
                  <a:cubicBezTo>
                    <a:pt x="61520" y="2040"/>
                    <a:pt x="63981" y="3192"/>
                    <a:pt x="66674" y="8163"/>
                  </a:cubicBezTo>
                  <a:cubicBezTo>
                    <a:pt x="67168" y="9075"/>
                    <a:pt x="67646" y="10032"/>
                    <a:pt x="68109" y="10957"/>
                  </a:cubicBezTo>
                  <a:cubicBezTo>
                    <a:pt x="68814" y="12367"/>
                    <a:pt x="69542" y="13824"/>
                    <a:pt x="70373" y="15226"/>
                  </a:cubicBezTo>
                  <a:cubicBezTo>
                    <a:pt x="71218" y="16652"/>
                    <a:pt x="72239" y="17919"/>
                    <a:pt x="73408" y="18991"/>
                  </a:cubicBezTo>
                  <a:cubicBezTo>
                    <a:pt x="73874" y="19418"/>
                    <a:pt x="74346" y="19804"/>
                    <a:pt x="74791" y="20162"/>
                  </a:cubicBezTo>
                  <a:cubicBezTo>
                    <a:pt x="75359" y="20621"/>
                    <a:pt x="75967" y="21085"/>
                    <a:pt x="76706" y="21623"/>
                  </a:cubicBezTo>
                  <a:cubicBezTo>
                    <a:pt x="77594" y="22266"/>
                    <a:pt x="78498" y="22845"/>
                    <a:pt x="79373" y="23405"/>
                  </a:cubicBezTo>
                  <a:cubicBezTo>
                    <a:pt x="81064" y="24487"/>
                    <a:pt x="82674" y="25519"/>
                    <a:pt x="84113" y="26943"/>
                  </a:cubicBezTo>
                  <a:cubicBezTo>
                    <a:pt x="84111" y="26871"/>
                    <a:pt x="84111" y="26798"/>
                    <a:pt x="84109" y="26724"/>
                  </a:cubicBezTo>
                  <a:cubicBezTo>
                    <a:pt x="82690" y="25346"/>
                    <a:pt x="81112" y="24333"/>
                    <a:pt x="79456" y="23274"/>
                  </a:cubicBezTo>
                  <a:cubicBezTo>
                    <a:pt x="78584" y="22716"/>
                    <a:pt x="77680" y="22138"/>
                    <a:pt x="76796" y="21498"/>
                  </a:cubicBezTo>
                  <a:cubicBezTo>
                    <a:pt x="76061" y="20962"/>
                    <a:pt x="75453" y="20500"/>
                    <a:pt x="74887" y="20042"/>
                  </a:cubicBezTo>
                  <a:cubicBezTo>
                    <a:pt x="74445" y="19685"/>
                    <a:pt x="73975" y="19300"/>
                    <a:pt x="73514" y="18877"/>
                  </a:cubicBezTo>
                  <a:cubicBezTo>
                    <a:pt x="72355" y="17815"/>
                    <a:pt x="71344" y="16560"/>
                    <a:pt x="70506" y="15146"/>
                  </a:cubicBezTo>
                  <a:cubicBezTo>
                    <a:pt x="69678" y="13751"/>
                    <a:pt x="68950" y="12295"/>
                    <a:pt x="68248" y="10888"/>
                  </a:cubicBezTo>
                  <a:cubicBezTo>
                    <a:pt x="67784" y="9962"/>
                    <a:pt x="67306" y="9003"/>
                    <a:pt x="66811" y="8090"/>
                  </a:cubicBezTo>
                  <a:cubicBezTo>
                    <a:pt x="64089" y="3066"/>
                    <a:pt x="61605" y="1902"/>
                    <a:pt x="56964" y="600"/>
                  </a:cubicBezTo>
                  <a:cubicBezTo>
                    <a:pt x="56737" y="536"/>
                    <a:pt x="56502" y="488"/>
                    <a:pt x="56273" y="441"/>
                  </a:cubicBezTo>
                  <a:lnTo>
                    <a:pt x="56115" y="409"/>
                  </a:lnTo>
                  <a:cubicBezTo>
                    <a:pt x="55292" y="241"/>
                    <a:pt x="54369" y="131"/>
                    <a:pt x="53209" y="62"/>
                  </a:cubicBezTo>
                  <a:cubicBezTo>
                    <a:pt x="52524" y="21"/>
                    <a:pt x="51778" y="0"/>
                    <a:pt x="50950" y="0"/>
                  </a:cubicBezTo>
                  <a:close/>
                </a:path>
              </a:pathLst>
            </a:custGeom>
            <a:solidFill>
              <a:srgbClr val="61749c"/>
            </a:solidFill>
            <a:ln w="0">
              <a:noFill/>
            </a:ln>
          </p:spPr>
          <p:style>
            <a:lnRef idx="0"/>
            <a:fillRef idx="0"/>
            <a:effectRef idx="0"/>
            <a:fontRef idx="minor"/>
          </p:style>
        </p:sp>
        <p:sp>
          <p:nvSpPr>
            <p:cNvPr id="133" name="CustomShape 28"/>
            <p:cNvSpPr/>
            <p:nvPr/>
          </p:nvSpPr>
          <p:spPr>
            <a:xfrm flipH="1">
              <a:off x="8430480" y="4188240"/>
              <a:ext cx="2274480" cy="756720"/>
            </a:xfrm>
            <a:custGeom>
              <a:avLst/>
              <a:gdLst/>
              <a:ahLst/>
              <a:rect l="l" t="t" r="r" b="b"/>
              <a:pathLst>
                <a:path w="84113" h="28009">
                  <a:moveTo>
                    <a:pt x="49970" y="0"/>
                  </a:moveTo>
                  <a:cubicBezTo>
                    <a:pt x="49629" y="0"/>
                    <a:pt x="49270" y="3"/>
                    <a:pt x="48890" y="9"/>
                  </a:cubicBezTo>
                  <a:cubicBezTo>
                    <a:pt x="47818" y="23"/>
                    <a:pt x="46695" y="73"/>
                    <a:pt x="45552" y="159"/>
                  </a:cubicBezTo>
                  <a:cubicBezTo>
                    <a:pt x="44325" y="250"/>
                    <a:pt x="43149" y="386"/>
                    <a:pt x="42250" y="495"/>
                  </a:cubicBezTo>
                  <a:cubicBezTo>
                    <a:pt x="41242" y="778"/>
                    <a:pt x="40357" y="1154"/>
                    <a:pt x="39544" y="1642"/>
                  </a:cubicBezTo>
                  <a:cubicBezTo>
                    <a:pt x="38085" y="2521"/>
                    <a:pt x="36768" y="3562"/>
                    <a:pt x="35782" y="4374"/>
                  </a:cubicBezTo>
                  <a:cubicBezTo>
                    <a:pt x="34626" y="5332"/>
                    <a:pt x="33497" y="6350"/>
                    <a:pt x="32406" y="7334"/>
                  </a:cubicBezTo>
                  <a:lnTo>
                    <a:pt x="32253" y="7473"/>
                  </a:lnTo>
                  <a:cubicBezTo>
                    <a:pt x="31617" y="8046"/>
                    <a:pt x="30981" y="8635"/>
                    <a:pt x="30363" y="9206"/>
                  </a:cubicBezTo>
                  <a:cubicBezTo>
                    <a:pt x="29869" y="9663"/>
                    <a:pt x="29376" y="10121"/>
                    <a:pt x="28878" y="10572"/>
                  </a:cubicBezTo>
                  <a:cubicBezTo>
                    <a:pt x="24736" y="14340"/>
                    <a:pt x="20265" y="18253"/>
                    <a:pt x="15636" y="21339"/>
                  </a:cubicBezTo>
                  <a:cubicBezTo>
                    <a:pt x="14311" y="22222"/>
                    <a:pt x="12950" y="23066"/>
                    <a:pt x="11585" y="23848"/>
                  </a:cubicBezTo>
                  <a:cubicBezTo>
                    <a:pt x="10764" y="24318"/>
                    <a:pt x="9677" y="24613"/>
                    <a:pt x="8722" y="24837"/>
                  </a:cubicBezTo>
                  <a:cubicBezTo>
                    <a:pt x="6876" y="25272"/>
                    <a:pt x="4999" y="25509"/>
                    <a:pt x="3143" y="25539"/>
                  </a:cubicBezTo>
                  <a:cubicBezTo>
                    <a:pt x="2955" y="25542"/>
                    <a:pt x="2769" y="25544"/>
                    <a:pt x="2586" y="25544"/>
                  </a:cubicBezTo>
                  <a:cubicBezTo>
                    <a:pt x="1669" y="25544"/>
                    <a:pt x="816" y="25507"/>
                    <a:pt x="2" y="25432"/>
                  </a:cubicBezTo>
                  <a:cubicBezTo>
                    <a:pt x="2" y="25485"/>
                    <a:pt x="0" y="25536"/>
                    <a:pt x="0" y="25589"/>
                  </a:cubicBezTo>
                  <a:cubicBezTo>
                    <a:pt x="805" y="25663"/>
                    <a:pt x="1650" y="25699"/>
                    <a:pt x="2555" y="25699"/>
                  </a:cubicBezTo>
                  <a:cubicBezTo>
                    <a:pt x="2749" y="25699"/>
                    <a:pt x="2946" y="25698"/>
                    <a:pt x="3146" y="25694"/>
                  </a:cubicBezTo>
                  <a:cubicBezTo>
                    <a:pt x="5013" y="25662"/>
                    <a:pt x="6901" y="25426"/>
                    <a:pt x="8757" y="24987"/>
                  </a:cubicBezTo>
                  <a:cubicBezTo>
                    <a:pt x="9724" y="24760"/>
                    <a:pt x="10823" y="24464"/>
                    <a:pt x="11661" y="23982"/>
                  </a:cubicBezTo>
                  <a:cubicBezTo>
                    <a:pt x="13028" y="23198"/>
                    <a:pt x="14394" y="22352"/>
                    <a:pt x="15722" y="21469"/>
                  </a:cubicBezTo>
                  <a:cubicBezTo>
                    <a:pt x="20359" y="18377"/>
                    <a:pt x="24836" y="14459"/>
                    <a:pt x="28982" y="10686"/>
                  </a:cubicBezTo>
                  <a:cubicBezTo>
                    <a:pt x="29480" y="10235"/>
                    <a:pt x="29974" y="9777"/>
                    <a:pt x="30469" y="9319"/>
                  </a:cubicBezTo>
                  <a:cubicBezTo>
                    <a:pt x="31085" y="8748"/>
                    <a:pt x="31721" y="8159"/>
                    <a:pt x="32357" y="7588"/>
                  </a:cubicBezTo>
                  <a:lnTo>
                    <a:pt x="32510" y="7449"/>
                  </a:lnTo>
                  <a:cubicBezTo>
                    <a:pt x="33600" y="6465"/>
                    <a:pt x="34726" y="5449"/>
                    <a:pt x="35882" y="4494"/>
                  </a:cubicBezTo>
                  <a:cubicBezTo>
                    <a:pt x="36861" y="3686"/>
                    <a:pt x="38173" y="2647"/>
                    <a:pt x="39624" y="1775"/>
                  </a:cubicBezTo>
                  <a:cubicBezTo>
                    <a:pt x="40426" y="1294"/>
                    <a:pt x="41298" y="924"/>
                    <a:pt x="42280" y="647"/>
                  </a:cubicBezTo>
                  <a:cubicBezTo>
                    <a:pt x="43165" y="540"/>
                    <a:pt x="44340" y="406"/>
                    <a:pt x="45564" y="313"/>
                  </a:cubicBezTo>
                  <a:cubicBezTo>
                    <a:pt x="46703" y="228"/>
                    <a:pt x="47823" y="177"/>
                    <a:pt x="48893" y="164"/>
                  </a:cubicBezTo>
                  <a:cubicBezTo>
                    <a:pt x="49284" y="158"/>
                    <a:pt x="49652" y="154"/>
                    <a:pt x="50002" y="154"/>
                  </a:cubicBezTo>
                  <a:cubicBezTo>
                    <a:pt x="50799" y="154"/>
                    <a:pt x="51501" y="171"/>
                    <a:pt x="52161" y="206"/>
                  </a:cubicBezTo>
                  <a:cubicBezTo>
                    <a:pt x="53329" y="265"/>
                    <a:pt x="54250" y="362"/>
                    <a:pt x="55062" y="513"/>
                  </a:cubicBezTo>
                  <a:lnTo>
                    <a:pt x="55225" y="543"/>
                  </a:lnTo>
                  <a:cubicBezTo>
                    <a:pt x="55450" y="583"/>
                    <a:pt x="55684" y="626"/>
                    <a:pt x="55906" y="684"/>
                  </a:cubicBezTo>
                  <a:cubicBezTo>
                    <a:pt x="60359" y="1831"/>
                    <a:pt x="63019" y="2729"/>
                    <a:pt x="65867" y="7836"/>
                  </a:cubicBezTo>
                  <a:cubicBezTo>
                    <a:pt x="66408" y="8806"/>
                    <a:pt x="66929" y="9828"/>
                    <a:pt x="67435" y="10817"/>
                  </a:cubicBezTo>
                  <a:cubicBezTo>
                    <a:pt x="68123" y="12166"/>
                    <a:pt x="68833" y="13560"/>
                    <a:pt x="69632" y="14904"/>
                  </a:cubicBezTo>
                  <a:cubicBezTo>
                    <a:pt x="70480" y="16331"/>
                    <a:pt x="71499" y="17609"/>
                    <a:pt x="72661" y="18704"/>
                  </a:cubicBezTo>
                  <a:cubicBezTo>
                    <a:pt x="73117" y="19134"/>
                    <a:pt x="73568" y="19517"/>
                    <a:pt x="74029" y="19902"/>
                  </a:cubicBezTo>
                  <a:cubicBezTo>
                    <a:pt x="74733" y="20494"/>
                    <a:pt x="75406" y="21017"/>
                    <a:pt x="75915" y="21409"/>
                  </a:cubicBezTo>
                  <a:cubicBezTo>
                    <a:pt x="76773" y="22064"/>
                    <a:pt x="77646" y="22657"/>
                    <a:pt x="78491" y="23232"/>
                  </a:cubicBezTo>
                  <a:cubicBezTo>
                    <a:pt x="80437" y="24557"/>
                    <a:pt x="82277" y="25810"/>
                    <a:pt x="83847" y="27688"/>
                  </a:cubicBezTo>
                  <a:cubicBezTo>
                    <a:pt x="83936" y="27795"/>
                    <a:pt x="84018" y="27901"/>
                    <a:pt x="84099" y="28008"/>
                  </a:cubicBezTo>
                  <a:cubicBezTo>
                    <a:pt x="84104" y="27930"/>
                    <a:pt x="84109" y="27853"/>
                    <a:pt x="84112" y="27774"/>
                  </a:cubicBezTo>
                  <a:cubicBezTo>
                    <a:pt x="84063" y="27712"/>
                    <a:pt x="84016" y="27651"/>
                    <a:pt x="83965" y="27589"/>
                  </a:cubicBezTo>
                  <a:cubicBezTo>
                    <a:pt x="82381" y="25693"/>
                    <a:pt x="80533" y="24435"/>
                    <a:pt x="78578" y="23104"/>
                  </a:cubicBezTo>
                  <a:cubicBezTo>
                    <a:pt x="77736" y="22531"/>
                    <a:pt x="76864" y="21937"/>
                    <a:pt x="76011" y="21286"/>
                  </a:cubicBezTo>
                  <a:cubicBezTo>
                    <a:pt x="75502" y="20896"/>
                    <a:pt x="74830" y="20373"/>
                    <a:pt x="74128" y="19784"/>
                  </a:cubicBezTo>
                  <a:cubicBezTo>
                    <a:pt x="73670" y="19400"/>
                    <a:pt x="73221" y="19019"/>
                    <a:pt x="72766" y="18592"/>
                  </a:cubicBezTo>
                  <a:cubicBezTo>
                    <a:pt x="71616" y="17507"/>
                    <a:pt x="70606" y="16240"/>
                    <a:pt x="69766" y="14824"/>
                  </a:cubicBezTo>
                  <a:cubicBezTo>
                    <a:pt x="68969" y="13484"/>
                    <a:pt x="68259" y="12092"/>
                    <a:pt x="67572" y="10747"/>
                  </a:cubicBezTo>
                  <a:cubicBezTo>
                    <a:pt x="67067" y="9758"/>
                    <a:pt x="66544" y="8734"/>
                    <a:pt x="66003" y="7761"/>
                  </a:cubicBezTo>
                  <a:cubicBezTo>
                    <a:pt x="63123" y="2598"/>
                    <a:pt x="60439" y="1692"/>
                    <a:pt x="55946" y="534"/>
                  </a:cubicBezTo>
                  <a:cubicBezTo>
                    <a:pt x="55718" y="476"/>
                    <a:pt x="55481" y="433"/>
                    <a:pt x="55252" y="391"/>
                  </a:cubicBezTo>
                  <a:lnTo>
                    <a:pt x="55090" y="361"/>
                  </a:lnTo>
                  <a:cubicBezTo>
                    <a:pt x="54271" y="209"/>
                    <a:pt x="53343" y="111"/>
                    <a:pt x="52169" y="50"/>
                  </a:cubicBezTo>
                  <a:cubicBezTo>
                    <a:pt x="51498" y="17"/>
                    <a:pt x="50783" y="0"/>
                    <a:pt x="49970" y="0"/>
                  </a:cubicBezTo>
                  <a:close/>
                </a:path>
              </a:pathLst>
            </a:custGeom>
            <a:solidFill>
              <a:srgbClr val="61749c"/>
            </a:solidFill>
            <a:ln w="0">
              <a:noFill/>
            </a:ln>
          </p:spPr>
          <p:style>
            <a:lnRef idx="0"/>
            <a:fillRef idx="0"/>
            <a:effectRef idx="0"/>
            <a:fontRef idx="minor"/>
          </p:style>
        </p:sp>
        <p:sp>
          <p:nvSpPr>
            <p:cNvPr id="134" name="CustomShape 29"/>
            <p:cNvSpPr/>
            <p:nvPr/>
          </p:nvSpPr>
          <p:spPr>
            <a:xfrm flipH="1">
              <a:off x="8437680" y="4234320"/>
              <a:ext cx="2266920" cy="789480"/>
            </a:xfrm>
            <a:custGeom>
              <a:avLst/>
              <a:gdLst/>
              <a:ahLst/>
              <a:rect l="l" t="t" r="r" b="b"/>
              <a:pathLst>
                <a:path w="83843" h="29217">
                  <a:moveTo>
                    <a:pt x="49016" y="1"/>
                  </a:moveTo>
                  <a:cubicBezTo>
                    <a:pt x="48623" y="1"/>
                    <a:pt x="48207" y="4"/>
                    <a:pt x="47759" y="11"/>
                  </a:cubicBezTo>
                  <a:cubicBezTo>
                    <a:pt x="46686" y="23"/>
                    <a:pt x="45558" y="70"/>
                    <a:pt x="44406" y="147"/>
                  </a:cubicBezTo>
                  <a:cubicBezTo>
                    <a:pt x="43233" y="225"/>
                    <a:pt x="42074" y="340"/>
                    <a:pt x="41084" y="446"/>
                  </a:cubicBezTo>
                  <a:cubicBezTo>
                    <a:pt x="40066" y="719"/>
                    <a:pt x="39173" y="1087"/>
                    <a:pt x="38356" y="1571"/>
                  </a:cubicBezTo>
                  <a:cubicBezTo>
                    <a:pt x="36893" y="2435"/>
                    <a:pt x="35572" y="3470"/>
                    <a:pt x="34584" y="4275"/>
                  </a:cubicBezTo>
                  <a:cubicBezTo>
                    <a:pt x="33375" y="5267"/>
                    <a:pt x="32197" y="6323"/>
                    <a:pt x="31048" y="7355"/>
                  </a:cubicBezTo>
                  <a:cubicBezTo>
                    <a:pt x="30371" y="7963"/>
                    <a:pt x="29693" y="8590"/>
                    <a:pt x="29035" y="9198"/>
                  </a:cubicBezTo>
                  <a:cubicBezTo>
                    <a:pt x="28583" y="9616"/>
                    <a:pt x="28131" y="10033"/>
                    <a:pt x="27677" y="10448"/>
                  </a:cubicBezTo>
                  <a:cubicBezTo>
                    <a:pt x="23768" y="14011"/>
                    <a:pt x="19206" y="18080"/>
                    <a:pt x="14520" y="21270"/>
                  </a:cubicBezTo>
                  <a:cubicBezTo>
                    <a:pt x="13219" y="22155"/>
                    <a:pt x="11868" y="23013"/>
                    <a:pt x="10507" y="23818"/>
                  </a:cubicBezTo>
                  <a:cubicBezTo>
                    <a:pt x="9700" y="24295"/>
                    <a:pt x="8615" y="24594"/>
                    <a:pt x="7659" y="24824"/>
                  </a:cubicBezTo>
                  <a:cubicBezTo>
                    <a:pt x="5818" y="25266"/>
                    <a:pt x="3946" y="25511"/>
                    <a:pt x="2092" y="25549"/>
                  </a:cubicBezTo>
                  <a:cubicBezTo>
                    <a:pt x="1855" y="25554"/>
                    <a:pt x="1623" y="25556"/>
                    <a:pt x="1395" y="25556"/>
                  </a:cubicBezTo>
                  <a:cubicBezTo>
                    <a:pt x="914" y="25556"/>
                    <a:pt x="450" y="25546"/>
                    <a:pt x="1" y="25525"/>
                  </a:cubicBezTo>
                  <a:lnTo>
                    <a:pt x="1" y="25525"/>
                  </a:lnTo>
                  <a:cubicBezTo>
                    <a:pt x="2" y="25578"/>
                    <a:pt x="4" y="25629"/>
                    <a:pt x="5" y="25682"/>
                  </a:cubicBezTo>
                  <a:cubicBezTo>
                    <a:pt x="435" y="25702"/>
                    <a:pt x="877" y="25712"/>
                    <a:pt x="1336" y="25712"/>
                  </a:cubicBezTo>
                  <a:cubicBezTo>
                    <a:pt x="1584" y="25712"/>
                    <a:pt x="1837" y="25709"/>
                    <a:pt x="2095" y="25703"/>
                  </a:cubicBezTo>
                  <a:cubicBezTo>
                    <a:pt x="3961" y="25664"/>
                    <a:pt x="5844" y="25419"/>
                    <a:pt x="7695" y="24975"/>
                  </a:cubicBezTo>
                  <a:cubicBezTo>
                    <a:pt x="8662" y="24741"/>
                    <a:pt x="9761" y="24439"/>
                    <a:pt x="10585" y="23951"/>
                  </a:cubicBezTo>
                  <a:cubicBezTo>
                    <a:pt x="11950" y="23144"/>
                    <a:pt x="13302" y="22285"/>
                    <a:pt x="14606" y="21399"/>
                  </a:cubicBezTo>
                  <a:cubicBezTo>
                    <a:pt x="19301" y="18203"/>
                    <a:pt x="23869" y="14129"/>
                    <a:pt x="27781" y="10561"/>
                  </a:cubicBezTo>
                  <a:cubicBezTo>
                    <a:pt x="28235" y="10149"/>
                    <a:pt x="28688" y="9729"/>
                    <a:pt x="29141" y="9312"/>
                  </a:cubicBezTo>
                  <a:cubicBezTo>
                    <a:pt x="29797" y="8704"/>
                    <a:pt x="30475" y="8076"/>
                    <a:pt x="31163" y="7460"/>
                  </a:cubicBezTo>
                  <a:cubicBezTo>
                    <a:pt x="32299" y="6440"/>
                    <a:pt x="33474" y="5384"/>
                    <a:pt x="34682" y="4395"/>
                  </a:cubicBezTo>
                  <a:cubicBezTo>
                    <a:pt x="35666" y="3593"/>
                    <a:pt x="36980" y="2563"/>
                    <a:pt x="38434" y="1703"/>
                  </a:cubicBezTo>
                  <a:cubicBezTo>
                    <a:pt x="39239" y="1228"/>
                    <a:pt x="40119" y="865"/>
                    <a:pt x="41113" y="596"/>
                  </a:cubicBezTo>
                  <a:cubicBezTo>
                    <a:pt x="42089" y="494"/>
                    <a:pt x="43245" y="379"/>
                    <a:pt x="44417" y="300"/>
                  </a:cubicBezTo>
                  <a:cubicBezTo>
                    <a:pt x="45564" y="223"/>
                    <a:pt x="46690" y="179"/>
                    <a:pt x="47761" y="166"/>
                  </a:cubicBezTo>
                  <a:cubicBezTo>
                    <a:pt x="48206" y="159"/>
                    <a:pt x="48622" y="155"/>
                    <a:pt x="49013" y="155"/>
                  </a:cubicBezTo>
                  <a:cubicBezTo>
                    <a:pt x="49766" y="155"/>
                    <a:pt x="50429" y="168"/>
                    <a:pt x="51046" y="195"/>
                  </a:cubicBezTo>
                  <a:cubicBezTo>
                    <a:pt x="52247" y="246"/>
                    <a:pt x="53148" y="329"/>
                    <a:pt x="53964" y="465"/>
                  </a:cubicBezTo>
                  <a:lnTo>
                    <a:pt x="54151" y="495"/>
                  </a:lnTo>
                  <a:cubicBezTo>
                    <a:pt x="54371" y="532"/>
                    <a:pt x="54598" y="569"/>
                    <a:pt x="54816" y="620"/>
                  </a:cubicBezTo>
                  <a:cubicBezTo>
                    <a:pt x="59534" y="1727"/>
                    <a:pt x="62131" y="2537"/>
                    <a:pt x="64984" y="7510"/>
                  </a:cubicBezTo>
                  <a:cubicBezTo>
                    <a:pt x="65574" y="8539"/>
                    <a:pt x="66142" y="9630"/>
                    <a:pt x="66691" y="10683"/>
                  </a:cubicBezTo>
                  <a:cubicBezTo>
                    <a:pt x="67360" y="11968"/>
                    <a:pt x="68053" y="13296"/>
                    <a:pt x="68818" y="14581"/>
                  </a:cubicBezTo>
                  <a:cubicBezTo>
                    <a:pt x="69669" y="16011"/>
                    <a:pt x="70685" y="17302"/>
                    <a:pt x="71837" y="18418"/>
                  </a:cubicBezTo>
                  <a:cubicBezTo>
                    <a:pt x="72285" y="18850"/>
                    <a:pt x="72733" y="19245"/>
                    <a:pt x="73191" y="19643"/>
                  </a:cubicBezTo>
                  <a:cubicBezTo>
                    <a:pt x="73866" y="20232"/>
                    <a:pt x="74511" y="20758"/>
                    <a:pt x="75051" y="21195"/>
                  </a:cubicBezTo>
                  <a:cubicBezTo>
                    <a:pt x="75879" y="21859"/>
                    <a:pt x="76720" y="22469"/>
                    <a:pt x="77533" y="23056"/>
                  </a:cubicBezTo>
                  <a:cubicBezTo>
                    <a:pt x="79464" y="24451"/>
                    <a:pt x="81287" y="25770"/>
                    <a:pt x="82826" y="27714"/>
                  </a:cubicBezTo>
                  <a:cubicBezTo>
                    <a:pt x="83218" y="28210"/>
                    <a:pt x="83543" y="28708"/>
                    <a:pt x="83812" y="29216"/>
                  </a:cubicBezTo>
                  <a:cubicBezTo>
                    <a:pt x="83823" y="29127"/>
                    <a:pt x="83831" y="29037"/>
                    <a:pt x="83842" y="28946"/>
                  </a:cubicBezTo>
                  <a:cubicBezTo>
                    <a:pt x="83589" y="28498"/>
                    <a:pt x="83293" y="28058"/>
                    <a:pt x="82946" y="27618"/>
                  </a:cubicBezTo>
                  <a:cubicBezTo>
                    <a:pt x="81394" y="25658"/>
                    <a:pt x="79564" y="24333"/>
                    <a:pt x="77624" y="22931"/>
                  </a:cubicBezTo>
                  <a:cubicBezTo>
                    <a:pt x="76813" y="22344"/>
                    <a:pt x="75973" y="21738"/>
                    <a:pt x="75149" y="21075"/>
                  </a:cubicBezTo>
                  <a:cubicBezTo>
                    <a:pt x="74608" y="20638"/>
                    <a:pt x="73967" y="20114"/>
                    <a:pt x="73293" y="19526"/>
                  </a:cubicBezTo>
                  <a:cubicBezTo>
                    <a:pt x="72835" y="19130"/>
                    <a:pt x="72389" y="18738"/>
                    <a:pt x="71944" y="18307"/>
                  </a:cubicBezTo>
                  <a:cubicBezTo>
                    <a:pt x="70802" y="17202"/>
                    <a:pt x="69794" y="15922"/>
                    <a:pt x="68950" y="14502"/>
                  </a:cubicBezTo>
                  <a:cubicBezTo>
                    <a:pt x="68187" y="13222"/>
                    <a:pt x="67496" y="11896"/>
                    <a:pt x="66829" y="10613"/>
                  </a:cubicBezTo>
                  <a:cubicBezTo>
                    <a:pt x="66280" y="9557"/>
                    <a:pt x="65710" y="8465"/>
                    <a:pt x="65118" y="7433"/>
                  </a:cubicBezTo>
                  <a:cubicBezTo>
                    <a:pt x="62233" y="2406"/>
                    <a:pt x="59614" y="1588"/>
                    <a:pt x="54852" y="470"/>
                  </a:cubicBezTo>
                  <a:cubicBezTo>
                    <a:pt x="54628" y="417"/>
                    <a:pt x="54399" y="380"/>
                    <a:pt x="54175" y="343"/>
                  </a:cubicBezTo>
                  <a:lnTo>
                    <a:pt x="53990" y="311"/>
                  </a:lnTo>
                  <a:cubicBezTo>
                    <a:pt x="53167" y="175"/>
                    <a:pt x="52262" y="91"/>
                    <a:pt x="51052" y="39"/>
                  </a:cubicBezTo>
                  <a:cubicBezTo>
                    <a:pt x="50434" y="13"/>
                    <a:pt x="49769" y="1"/>
                    <a:pt x="49016" y="1"/>
                  </a:cubicBezTo>
                  <a:close/>
                </a:path>
              </a:pathLst>
            </a:custGeom>
            <a:solidFill>
              <a:srgbClr val="61749c"/>
            </a:solidFill>
            <a:ln w="0">
              <a:noFill/>
            </a:ln>
          </p:spPr>
          <p:style>
            <a:lnRef idx="0"/>
            <a:fillRef idx="0"/>
            <a:effectRef idx="0"/>
            <a:fontRef idx="minor"/>
          </p:style>
        </p:sp>
        <p:sp>
          <p:nvSpPr>
            <p:cNvPr id="135" name="CustomShape 30"/>
            <p:cNvSpPr/>
            <p:nvPr/>
          </p:nvSpPr>
          <p:spPr>
            <a:xfrm flipH="1">
              <a:off x="8450280" y="4280760"/>
              <a:ext cx="2251800" cy="826200"/>
            </a:xfrm>
            <a:custGeom>
              <a:avLst/>
              <a:gdLst/>
              <a:ahLst/>
              <a:rect l="l" t="t" r="r" b="b"/>
              <a:pathLst>
                <a:path w="83279" h="30568">
                  <a:moveTo>
                    <a:pt x="48062" y="1"/>
                  </a:moveTo>
                  <a:cubicBezTo>
                    <a:pt x="47607" y="1"/>
                    <a:pt x="47112" y="5"/>
                    <a:pt x="46562" y="12"/>
                  </a:cubicBezTo>
                  <a:cubicBezTo>
                    <a:pt x="45486" y="24"/>
                    <a:pt x="44351" y="65"/>
                    <a:pt x="43193" y="132"/>
                  </a:cubicBezTo>
                  <a:cubicBezTo>
                    <a:pt x="42049" y="200"/>
                    <a:pt x="40921" y="299"/>
                    <a:pt x="39852" y="395"/>
                  </a:cubicBezTo>
                  <a:cubicBezTo>
                    <a:pt x="38823" y="660"/>
                    <a:pt x="37922" y="1022"/>
                    <a:pt x="37100" y="1499"/>
                  </a:cubicBezTo>
                  <a:cubicBezTo>
                    <a:pt x="35637" y="2347"/>
                    <a:pt x="34311" y="3374"/>
                    <a:pt x="33319" y="4174"/>
                  </a:cubicBezTo>
                  <a:cubicBezTo>
                    <a:pt x="32069" y="5189"/>
                    <a:pt x="30851" y="6277"/>
                    <a:pt x="29778" y="7237"/>
                  </a:cubicBezTo>
                  <a:cubicBezTo>
                    <a:pt x="29059" y="7878"/>
                    <a:pt x="28339" y="8544"/>
                    <a:pt x="27643" y="9187"/>
                  </a:cubicBezTo>
                  <a:cubicBezTo>
                    <a:pt x="27234" y="9566"/>
                    <a:pt x="26822" y="9946"/>
                    <a:pt x="26410" y="10323"/>
                  </a:cubicBezTo>
                  <a:cubicBezTo>
                    <a:pt x="22262" y="14112"/>
                    <a:pt x="17837" y="18074"/>
                    <a:pt x="13336" y="21200"/>
                  </a:cubicBezTo>
                  <a:cubicBezTo>
                    <a:pt x="12057" y="22090"/>
                    <a:pt x="10721" y="22960"/>
                    <a:pt x="9364" y="23786"/>
                  </a:cubicBezTo>
                  <a:cubicBezTo>
                    <a:pt x="8571" y="24269"/>
                    <a:pt x="7486" y="24575"/>
                    <a:pt x="6529" y="24810"/>
                  </a:cubicBezTo>
                  <a:cubicBezTo>
                    <a:pt x="4695" y="25260"/>
                    <a:pt x="2826" y="25512"/>
                    <a:pt x="977" y="25557"/>
                  </a:cubicBezTo>
                  <a:cubicBezTo>
                    <a:pt x="698" y="25564"/>
                    <a:pt x="426" y="25567"/>
                    <a:pt x="160" y="25567"/>
                  </a:cubicBezTo>
                  <a:cubicBezTo>
                    <a:pt x="106" y="25567"/>
                    <a:pt x="53" y="25567"/>
                    <a:pt x="1" y="25567"/>
                  </a:cubicBezTo>
                  <a:lnTo>
                    <a:pt x="1" y="25567"/>
                  </a:lnTo>
                  <a:cubicBezTo>
                    <a:pt x="4" y="25620"/>
                    <a:pt x="10" y="25671"/>
                    <a:pt x="13" y="25722"/>
                  </a:cubicBezTo>
                  <a:cubicBezTo>
                    <a:pt x="329" y="25722"/>
                    <a:pt x="649" y="25721"/>
                    <a:pt x="980" y="25713"/>
                  </a:cubicBezTo>
                  <a:cubicBezTo>
                    <a:pt x="2842" y="25666"/>
                    <a:pt x="4721" y="25412"/>
                    <a:pt x="6566" y="24959"/>
                  </a:cubicBezTo>
                  <a:cubicBezTo>
                    <a:pt x="7534" y="24722"/>
                    <a:pt x="8633" y="24413"/>
                    <a:pt x="9444" y="23919"/>
                  </a:cubicBezTo>
                  <a:cubicBezTo>
                    <a:pt x="10803" y="23090"/>
                    <a:pt x="12142" y="22218"/>
                    <a:pt x="13425" y="21327"/>
                  </a:cubicBezTo>
                  <a:cubicBezTo>
                    <a:pt x="17933" y="18195"/>
                    <a:pt x="22363" y="14229"/>
                    <a:pt x="26515" y="10437"/>
                  </a:cubicBezTo>
                  <a:cubicBezTo>
                    <a:pt x="26926" y="10059"/>
                    <a:pt x="27338" y="9680"/>
                    <a:pt x="27749" y="9299"/>
                  </a:cubicBezTo>
                  <a:cubicBezTo>
                    <a:pt x="28445" y="8658"/>
                    <a:pt x="29163" y="7992"/>
                    <a:pt x="29882" y="7350"/>
                  </a:cubicBezTo>
                  <a:cubicBezTo>
                    <a:pt x="30954" y="6392"/>
                    <a:pt x="32168" y="5305"/>
                    <a:pt x="33416" y="4294"/>
                  </a:cubicBezTo>
                  <a:cubicBezTo>
                    <a:pt x="34404" y="3497"/>
                    <a:pt x="35724" y="2475"/>
                    <a:pt x="37176" y="1632"/>
                  </a:cubicBezTo>
                  <a:cubicBezTo>
                    <a:pt x="37988" y="1163"/>
                    <a:pt x="38874" y="806"/>
                    <a:pt x="39877" y="545"/>
                  </a:cubicBezTo>
                  <a:cubicBezTo>
                    <a:pt x="40933" y="451"/>
                    <a:pt x="42060" y="355"/>
                    <a:pt x="43201" y="288"/>
                  </a:cubicBezTo>
                  <a:cubicBezTo>
                    <a:pt x="44358" y="219"/>
                    <a:pt x="45489" y="179"/>
                    <a:pt x="46564" y="166"/>
                  </a:cubicBezTo>
                  <a:cubicBezTo>
                    <a:pt x="47092" y="159"/>
                    <a:pt x="47569" y="155"/>
                    <a:pt x="48009" y="155"/>
                  </a:cubicBezTo>
                  <a:cubicBezTo>
                    <a:pt x="48698" y="155"/>
                    <a:pt x="49298" y="164"/>
                    <a:pt x="49863" y="184"/>
                  </a:cubicBezTo>
                  <a:cubicBezTo>
                    <a:pt x="51086" y="225"/>
                    <a:pt x="51991" y="297"/>
                    <a:pt x="52799" y="416"/>
                  </a:cubicBezTo>
                  <a:lnTo>
                    <a:pt x="52999" y="446"/>
                  </a:lnTo>
                  <a:cubicBezTo>
                    <a:pt x="53217" y="476"/>
                    <a:pt x="53443" y="510"/>
                    <a:pt x="53659" y="556"/>
                  </a:cubicBezTo>
                  <a:cubicBezTo>
                    <a:pt x="58267" y="1534"/>
                    <a:pt x="61049" y="2125"/>
                    <a:pt x="64033" y="7182"/>
                  </a:cubicBezTo>
                  <a:cubicBezTo>
                    <a:pt x="64678" y="8275"/>
                    <a:pt x="65294" y="9435"/>
                    <a:pt x="65890" y="10557"/>
                  </a:cubicBezTo>
                  <a:cubicBezTo>
                    <a:pt x="66536" y="11776"/>
                    <a:pt x="67206" y="13037"/>
                    <a:pt x="67934" y="14259"/>
                  </a:cubicBezTo>
                  <a:cubicBezTo>
                    <a:pt x="68790" y="15693"/>
                    <a:pt x="69803" y="16995"/>
                    <a:pt x="70947" y="18131"/>
                  </a:cubicBezTo>
                  <a:cubicBezTo>
                    <a:pt x="71405" y="18586"/>
                    <a:pt x="71874" y="19010"/>
                    <a:pt x="72287" y="19384"/>
                  </a:cubicBezTo>
                  <a:cubicBezTo>
                    <a:pt x="72832" y="19876"/>
                    <a:pt x="73399" y="20368"/>
                    <a:pt x="74122" y="20983"/>
                  </a:cubicBezTo>
                  <a:cubicBezTo>
                    <a:pt x="74927" y="21666"/>
                    <a:pt x="75746" y="22295"/>
                    <a:pt x="76540" y="22903"/>
                  </a:cubicBezTo>
                  <a:cubicBezTo>
                    <a:pt x="78442" y="24362"/>
                    <a:pt x="80239" y="25741"/>
                    <a:pt x="81738" y="27741"/>
                  </a:cubicBezTo>
                  <a:cubicBezTo>
                    <a:pt x="82429" y="28663"/>
                    <a:pt x="82911" y="29580"/>
                    <a:pt x="83220" y="30567"/>
                  </a:cubicBezTo>
                  <a:cubicBezTo>
                    <a:pt x="83241" y="30465"/>
                    <a:pt x="83260" y="30364"/>
                    <a:pt x="83279" y="30261"/>
                  </a:cubicBezTo>
                  <a:cubicBezTo>
                    <a:pt x="82964" y="29356"/>
                    <a:pt x="82503" y="28503"/>
                    <a:pt x="81861" y="27647"/>
                  </a:cubicBezTo>
                  <a:cubicBezTo>
                    <a:pt x="80349" y="25631"/>
                    <a:pt x="78544" y="24247"/>
                    <a:pt x="76634" y="22781"/>
                  </a:cubicBezTo>
                  <a:cubicBezTo>
                    <a:pt x="75842" y="22173"/>
                    <a:pt x="75024" y="21546"/>
                    <a:pt x="74221" y="20866"/>
                  </a:cubicBezTo>
                  <a:cubicBezTo>
                    <a:pt x="73499" y="20253"/>
                    <a:pt x="72935" y="19760"/>
                    <a:pt x="72392" y="19269"/>
                  </a:cubicBezTo>
                  <a:cubicBezTo>
                    <a:pt x="71978" y="18896"/>
                    <a:pt x="71512" y="18474"/>
                    <a:pt x="71056" y="18021"/>
                  </a:cubicBezTo>
                  <a:cubicBezTo>
                    <a:pt x="69922" y="16895"/>
                    <a:pt x="68917" y="15603"/>
                    <a:pt x="68067" y="14181"/>
                  </a:cubicBezTo>
                  <a:cubicBezTo>
                    <a:pt x="67341" y="12962"/>
                    <a:pt x="66674" y="11702"/>
                    <a:pt x="66027" y="10486"/>
                  </a:cubicBezTo>
                  <a:cubicBezTo>
                    <a:pt x="65430" y="9362"/>
                    <a:pt x="64814" y="8200"/>
                    <a:pt x="64168" y="7105"/>
                  </a:cubicBezTo>
                  <a:cubicBezTo>
                    <a:pt x="61149" y="1989"/>
                    <a:pt x="58340" y="1393"/>
                    <a:pt x="53691" y="406"/>
                  </a:cubicBezTo>
                  <a:cubicBezTo>
                    <a:pt x="53470" y="358"/>
                    <a:pt x="53243" y="326"/>
                    <a:pt x="53022" y="292"/>
                  </a:cubicBezTo>
                  <a:lnTo>
                    <a:pt x="52823" y="264"/>
                  </a:lnTo>
                  <a:cubicBezTo>
                    <a:pt x="52009" y="144"/>
                    <a:pt x="51099" y="70"/>
                    <a:pt x="49870" y="28"/>
                  </a:cubicBezTo>
                  <a:cubicBezTo>
                    <a:pt x="49317" y="9"/>
                    <a:pt x="48731" y="1"/>
                    <a:pt x="48062" y="1"/>
                  </a:cubicBezTo>
                  <a:close/>
                </a:path>
              </a:pathLst>
            </a:custGeom>
            <a:solidFill>
              <a:srgbClr val="61749c"/>
            </a:solidFill>
            <a:ln w="0">
              <a:noFill/>
            </a:ln>
          </p:spPr>
          <p:style>
            <a:lnRef idx="0"/>
            <a:fillRef idx="0"/>
            <a:effectRef idx="0"/>
            <a:fontRef idx="minor"/>
          </p:style>
        </p:sp>
        <p:sp>
          <p:nvSpPr>
            <p:cNvPr id="136" name="CustomShape 31"/>
            <p:cNvSpPr/>
            <p:nvPr/>
          </p:nvSpPr>
          <p:spPr>
            <a:xfrm flipH="1">
              <a:off x="8469720" y="4326840"/>
              <a:ext cx="2228040" cy="864360"/>
            </a:xfrm>
            <a:custGeom>
              <a:avLst/>
              <a:gdLst/>
              <a:ahLst/>
              <a:rect l="l" t="t" r="r" b="b"/>
              <a:pathLst>
                <a:path w="82403" h="31983">
                  <a:moveTo>
                    <a:pt x="47109" y="0"/>
                  </a:moveTo>
                  <a:cubicBezTo>
                    <a:pt x="46512" y="0"/>
                    <a:pt x="45906" y="6"/>
                    <a:pt x="45292" y="13"/>
                  </a:cubicBezTo>
                  <a:cubicBezTo>
                    <a:pt x="44166" y="28"/>
                    <a:pt x="43026" y="63"/>
                    <a:pt x="41908" y="119"/>
                  </a:cubicBezTo>
                  <a:cubicBezTo>
                    <a:pt x="40807" y="175"/>
                    <a:pt x="39725" y="255"/>
                    <a:pt x="38679" y="332"/>
                  </a:cubicBezTo>
                  <a:lnTo>
                    <a:pt x="38548" y="343"/>
                  </a:lnTo>
                  <a:cubicBezTo>
                    <a:pt x="37508" y="601"/>
                    <a:pt x="36600" y="954"/>
                    <a:pt x="35773" y="1426"/>
                  </a:cubicBezTo>
                  <a:cubicBezTo>
                    <a:pt x="34306" y="2263"/>
                    <a:pt x="32976" y="3281"/>
                    <a:pt x="31983" y="4074"/>
                  </a:cubicBezTo>
                  <a:cubicBezTo>
                    <a:pt x="30784" y="5034"/>
                    <a:pt x="29621" y="6061"/>
                    <a:pt x="28435" y="7118"/>
                  </a:cubicBezTo>
                  <a:cubicBezTo>
                    <a:pt x="27672" y="7798"/>
                    <a:pt x="26909" y="8502"/>
                    <a:pt x="26171" y="9183"/>
                  </a:cubicBezTo>
                  <a:cubicBezTo>
                    <a:pt x="25805" y="9522"/>
                    <a:pt x="25438" y="9862"/>
                    <a:pt x="25070" y="10198"/>
                  </a:cubicBezTo>
                  <a:cubicBezTo>
                    <a:pt x="20510" y="14372"/>
                    <a:pt x="16385" y="18078"/>
                    <a:pt x="12081" y="21131"/>
                  </a:cubicBezTo>
                  <a:cubicBezTo>
                    <a:pt x="10827" y="22020"/>
                    <a:pt x="9503" y="22904"/>
                    <a:pt x="8148" y="23755"/>
                  </a:cubicBezTo>
                  <a:cubicBezTo>
                    <a:pt x="7371" y="24243"/>
                    <a:pt x="6286" y="24555"/>
                    <a:pt x="5329" y="24795"/>
                  </a:cubicBezTo>
                  <a:cubicBezTo>
                    <a:pt x="3567" y="25237"/>
                    <a:pt x="1775" y="25491"/>
                    <a:pt x="1" y="25557"/>
                  </a:cubicBezTo>
                  <a:cubicBezTo>
                    <a:pt x="7" y="25608"/>
                    <a:pt x="12" y="25661"/>
                    <a:pt x="18" y="25712"/>
                  </a:cubicBezTo>
                  <a:cubicBezTo>
                    <a:pt x="1799" y="25645"/>
                    <a:pt x="3598" y="25389"/>
                    <a:pt x="5367" y="24945"/>
                  </a:cubicBezTo>
                  <a:cubicBezTo>
                    <a:pt x="6335" y="24702"/>
                    <a:pt x="7435" y="24387"/>
                    <a:pt x="8231" y="23885"/>
                  </a:cubicBezTo>
                  <a:cubicBezTo>
                    <a:pt x="9588" y="23032"/>
                    <a:pt x="10915" y="22148"/>
                    <a:pt x="12171" y="21257"/>
                  </a:cubicBezTo>
                  <a:cubicBezTo>
                    <a:pt x="16483" y="18198"/>
                    <a:pt x="20611" y="14491"/>
                    <a:pt x="25176" y="10311"/>
                  </a:cubicBezTo>
                  <a:cubicBezTo>
                    <a:pt x="25542" y="9975"/>
                    <a:pt x="25909" y="9636"/>
                    <a:pt x="26277" y="9297"/>
                  </a:cubicBezTo>
                  <a:cubicBezTo>
                    <a:pt x="27013" y="8617"/>
                    <a:pt x="27776" y="7911"/>
                    <a:pt x="28539" y="7233"/>
                  </a:cubicBezTo>
                  <a:cubicBezTo>
                    <a:pt x="29723" y="6178"/>
                    <a:pt x="30883" y="5153"/>
                    <a:pt x="32080" y="4194"/>
                  </a:cubicBezTo>
                  <a:cubicBezTo>
                    <a:pt x="33069" y="3405"/>
                    <a:pt x="34392" y="2391"/>
                    <a:pt x="35850" y="1561"/>
                  </a:cubicBezTo>
                  <a:cubicBezTo>
                    <a:pt x="36664" y="1097"/>
                    <a:pt x="37559" y="748"/>
                    <a:pt x="38573" y="495"/>
                  </a:cubicBezTo>
                  <a:lnTo>
                    <a:pt x="38690" y="487"/>
                  </a:lnTo>
                  <a:cubicBezTo>
                    <a:pt x="39735" y="410"/>
                    <a:pt x="40817" y="330"/>
                    <a:pt x="41916" y="274"/>
                  </a:cubicBezTo>
                  <a:cubicBezTo>
                    <a:pt x="43033" y="218"/>
                    <a:pt x="44169" y="181"/>
                    <a:pt x="45294" y="169"/>
                  </a:cubicBezTo>
                  <a:cubicBezTo>
                    <a:pt x="45903" y="161"/>
                    <a:pt x="46505" y="154"/>
                    <a:pt x="47098" y="154"/>
                  </a:cubicBezTo>
                  <a:cubicBezTo>
                    <a:pt x="47609" y="154"/>
                    <a:pt x="48113" y="159"/>
                    <a:pt x="48610" y="172"/>
                  </a:cubicBezTo>
                  <a:cubicBezTo>
                    <a:pt x="49500" y="194"/>
                    <a:pt x="50547" y="236"/>
                    <a:pt x="51564" y="369"/>
                  </a:cubicBezTo>
                  <a:lnTo>
                    <a:pt x="51771" y="394"/>
                  </a:lnTo>
                  <a:cubicBezTo>
                    <a:pt x="51988" y="423"/>
                    <a:pt x="52214" y="452"/>
                    <a:pt x="52430" y="493"/>
                  </a:cubicBezTo>
                  <a:lnTo>
                    <a:pt x="52750" y="553"/>
                  </a:lnTo>
                  <a:cubicBezTo>
                    <a:pt x="57289" y="1415"/>
                    <a:pt x="60029" y="1935"/>
                    <a:pt x="63013" y="6857"/>
                  </a:cubicBezTo>
                  <a:cubicBezTo>
                    <a:pt x="63713" y="8010"/>
                    <a:pt x="64379" y="9244"/>
                    <a:pt x="65022" y="10436"/>
                  </a:cubicBezTo>
                  <a:cubicBezTo>
                    <a:pt x="65645" y="11588"/>
                    <a:pt x="66288" y="12780"/>
                    <a:pt x="66981" y="13939"/>
                  </a:cubicBezTo>
                  <a:cubicBezTo>
                    <a:pt x="67840" y="15372"/>
                    <a:pt x="68850" y="16687"/>
                    <a:pt x="69986" y="17846"/>
                  </a:cubicBezTo>
                  <a:cubicBezTo>
                    <a:pt x="70429" y="18297"/>
                    <a:pt x="70872" y="18712"/>
                    <a:pt x="71312" y="19124"/>
                  </a:cubicBezTo>
                  <a:cubicBezTo>
                    <a:pt x="71962" y="19734"/>
                    <a:pt x="72591" y="20299"/>
                    <a:pt x="73119" y="20769"/>
                  </a:cubicBezTo>
                  <a:cubicBezTo>
                    <a:pt x="73893" y="21460"/>
                    <a:pt x="74682" y="22102"/>
                    <a:pt x="75445" y="22721"/>
                  </a:cubicBezTo>
                  <a:cubicBezTo>
                    <a:pt x="77330" y="24253"/>
                    <a:pt x="79111" y="25701"/>
                    <a:pt x="80578" y="27766"/>
                  </a:cubicBezTo>
                  <a:cubicBezTo>
                    <a:pt x="81477" y="29035"/>
                    <a:pt x="82012" y="30282"/>
                    <a:pt x="82260" y="31690"/>
                  </a:cubicBezTo>
                  <a:cubicBezTo>
                    <a:pt x="82276" y="31786"/>
                    <a:pt x="82289" y="31885"/>
                    <a:pt x="82305" y="31982"/>
                  </a:cubicBezTo>
                  <a:cubicBezTo>
                    <a:pt x="82338" y="31861"/>
                    <a:pt x="82369" y="31739"/>
                    <a:pt x="82402" y="31618"/>
                  </a:cubicBezTo>
                  <a:cubicBezTo>
                    <a:pt x="82148" y="30205"/>
                    <a:pt x="81607" y="28952"/>
                    <a:pt x="80704" y="27677"/>
                  </a:cubicBezTo>
                  <a:cubicBezTo>
                    <a:pt x="79224" y="25593"/>
                    <a:pt x="77437" y="24139"/>
                    <a:pt x="75543" y="22601"/>
                  </a:cubicBezTo>
                  <a:cubicBezTo>
                    <a:pt x="74781" y="21982"/>
                    <a:pt x="73994" y="21342"/>
                    <a:pt x="73221" y="20654"/>
                  </a:cubicBezTo>
                  <a:cubicBezTo>
                    <a:pt x="72693" y="20184"/>
                    <a:pt x="72067" y="19619"/>
                    <a:pt x="71405" y="18998"/>
                  </a:cubicBezTo>
                  <a:cubicBezTo>
                    <a:pt x="70978" y="18600"/>
                    <a:pt x="70538" y="18187"/>
                    <a:pt x="70096" y="17737"/>
                  </a:cubicBezTo>
                  <a:cubicBezTo>
                    <a:pt x="68970" y="16588"/>
                    <a:pt x="67966" y="15283"/>
                    <a:pt x="67114" y="13859"/>
                  </a:cubicBezTo>
                  <a:cubicBezTo>
                    <a:pt x="66424" y="12703"/>
                    <a:pt x="65781" y="11513"/>
                    <a:pt x="65158" y="10362"/>
                  </a:cubicBezTo>
                  <a:cubicBezTo>
                    <a:pt x="64513" y="9167"/>
                    <a:pt x="63848" y="7934"/>
                    <a:pt x="63145" y="6777"/>
                  </a:cubicBezTo>
                  <a:cubicBezTo>
                    <a:pt x="60125" y="1794"/>
                    <a:pt x="57203" y="1241"/>
                    <a:pt x="52779" y="401"/>
                  </a:cubicBezTo>
                  <a:lnTo>
                    <a:pt x="52459" y="341"/>
                  </a:lnTo>
                  <a:cubicBezTo>
                    <a:pt x="52238" y="298"/>
                    <a:pt x="52011" y="269"/>
                    <a:pt x="51791" y="241"/>
                  </a:cubicBezTo>
                  <a:lnTo>
                    <a:pt x="51585" y="215"/>
                  </a:lnTo>
                  <a:cubicBezTo>
                    <a:pt x="50559" y="82"/>
                    <a:pt x="49508" y="40"/>
                    <a:pt x="48615" y="16"/>
                  </a:cubicBezTo>
                  <a:cubicBezTo>
                    <a:pt x="48120" y="5"/>
                    <a:pt x="47617" y="0"/>
                    <a:pt x="47109" y="0"/>
                  </a:cubicBezTo>
                  <a:close/>
                </a:path>
              </a:pathLst>
            </a:custGeom>
            <a:solidFill>
              <a:srgbClr val="61749c"/>
            </a:solidFill>
            <a:ln w="0">
              <a:noFill/>
            </a:ln>
          </p:spPr>
          <p:style>
            <a:lnRef idx="0"/>
            <a:fillRef idx="0"/>
            <a:effectRef idx="0"/>
            <a:fontRef idx="minor"/>
          </p:style>
        </p:sp>
        <p:sp>
          <p:nvSpPr>
            <p:cNvPr id="137" name="CustomShape 32"/>
            <p:cNvSpPr/>
            <p:nvPr/>
          </p:nvSpPr>
          <p:spPr>
            <a:xfrm flipH="1">
              <a:off x="8493480" y="4372920"/>
              <a:ext cx="2197440" cy="897120"/>
            </a:xfrm>
            <a:custGeom>
              <a:avLst/>
              <a:gdLst/>
              <a:ahLst/>
              <a:rect l="l" t="t" r="r" b="b"/>
              <a:pathLst>
                <a:path w="81269" h="33201">
                  <a:moveTo>
                    <a:pt x="46161" y="0"/>
                  </a:moveTo>
                  <a:cubicBezTo>
                    <a:pt x="45483" y="0"/>
                    <a:pt x="44789" y="9"/>
                    <a:pt x="44071" y="18"/>
                  </a:cubicBezTo>
                  <a:lnTo>
                    <a:pt x="43965" y="18"/>
                  </a:lnTo>
                  <a:cubicBezTo>
                    <a:pt x="42816" y="33"/>
                    <a:pt x="41671" y="63"/>
                    <a:pt x="40563" y="111"/>
                  </a:cubicBezTo>
                  <a:cubicBezTo>
                    <a:pt x="39634" y="149"/>
                    <a:pt x="38712" y="204"/>
                    <a:pt x="37822" y="257"/>
                  </a:cubicBezTo>
                  <a:lnTo>
                    <a:pt x="37187" y="295"/>
                  </a:lnTo>
                  <a:cubicBezTo>
                    <a:pt x="36134" y="545"/>
                    <a:pt x="35219" y="892"/>
                    <a:pt x="34387" y="1357"/>
                  </a:cubicBezTo>
                  <a:cubicBezTo>
                    <a:pt x="32915" y="2181"/>
                    <a:pt x="31584" y="3189"/>
                    <a:pt x="30589" y="3977"/>
                  </a:cubicBezTo>
                  <a:cubicBezTo>
                    <a:pt x="29355" y="4956"/>
                    <a:pt x="28157" y="6009"/>
                    <a:pt x="27035" y="7002"/>
                  </a:cubicBezTo>
                  <a:cubicBezTo>
                    <a:pt x="26222" y="7724"/>
                    <a:pt x="25412" y="8471"/>
                    <a:pt x="24628" y="9196"/>
                  </a:cubicBezTo>
                  <a:cubicBezTo>
                    <a:pt x="24310" y="9490"/>
                    <a:pt x="23993" y="9783"/>
                    <a:pt x="23675" y="10076"/>
                  </a:cubicBezTo>
                  <a:cubicBezTo>
                    <a:pt x="19495" y="13910"/>
                    <a:pt x="15175" y="17875"/>
                    <a:pt x="10769" y="21064"/>
                  </a:cubicBezTo>
                  <a:cubicBezTo>
                    <a:pt x="9548" y="21948"/>
                    <a:pt x="8237" y="22845"/>
                    <a:pt x="6876" y="23726"/>
                  </a:cubicBezTo>
                  <a:cubicBezTo>
                    <a:pt x="6112" y="24221"/>
                    <a:pt x="5076" y="24526"/>
                    <a:pt x="4071" y="24784"/>
                  </a:cubicBezTo>
                  <a:cubicBezTo>
                    <a:pt x="2727" y="25128"/>
                    <a:pt x="1363" y="25361"/>
                    <a:pt x="0" y="25486"/>
                  </a:cubicBezTo>
                  <a:cubicBezTo>
                    <a:pt x="8" y="25537"/>
                    <a:pt x="16" y="25589"/>
                    <a:pt x="24" y="25640"/>
                  </a:cubicBezTo>
                  <a:cubicBezTo>
                    <a:pt x="1392" y="25513"/>
                    <a:pt x="2760" y="25278"/>
                    <a:pt x="4109" y="24933"/>
                  </a:cubicBezTo>
                  <a:cubicBezTo>
                    <a:pt x="5127" y="24673"/>
                    <a:pt x="6178" y="24363"/>
                    <a:pt x="6959" y="23856"/>
                  </a:cubicBezTo>
                  <a:cubicBezTo>
                    <a:pt x="8324" y="22973"/>
                    <a:pt x="9637" y="22075"/>
                    <a:pt x="10860" y="21190"/>
                  </a:cubicBezTo>
                  <a:cubicBezTo>
                    <a:pt x="15273" y="17995"/>
                    <a:pt x="19598" y="14027"/>
                    <a:pt x="23779" y="10190"/>
                  </a:cubicBezTo>
                  <a:cubicBezTo>
                    <a:pt x="24097" y="9898"/>
                    <a:pt x="24416" y="9604"/>
                    <a:pt x="24734" y="9310"/>
                  </a:cubicBezTo>
                  <a:cubicBezTo>
                    <a:pt x="25516" y="8586"/>
                    <a:pt x="26326" y="7838"/>
                    <a:pt x="27139" y="7119"/>
                  </a:cubicBezTo>
                  <a:cubicBezTo>
                    <a:pt x="28259" y="6126"/>
                    <a:pt x="29454" y="5074"/>
                    <a:pt x="30685" y="4098"/>
                  </a:cubicBezTo>
                  <a:cubicBezTo>
                    <a:pt x="31675" y="3316"/>
                    <a:pt x="33001" y="2311"/>
                    <a:pt x="34464" y="1492"/>
                  </a:cubicBezTo>
                  <a:cubicBezTo>
                    <a:pt x="35282" y="1034"/>
                    <a:pt x="36184" y="692"/>
                    <a:pt x="37210" y="449"/>
                  </a:cubicBezTo>
                  <a:lnTo>
                    <a:pt x="37832" y="412"/>
                  </a:lnTo>
                  <a:cubicBezTo>
                    <a:pt x="38722" y="359"/>
                    <a:pt x="39642" y="305"/>
                    <a:pt x="40570" y="265"/>
                  </a:cubicBezTo>
                  <a:cubicBezTo>
                    <a:pt x="41677" y="217"/>
                    <a:pt x="42819" y="186"/>
                    <a:pt x="43967" y="173"/>
                  </a:cubicBezTo>
                  <a:lnTo>
                    <a:pt x="44072" y="172"/>
                  </a:lnTo>
                  <a:cubicBezTo>
                    <a:pt x="44803" y="163"/>
                    <a:pt x="45505" y="156"/>
                    <a:pt x="46191" y="156"/>
                  </a:cubicBezTo>
                  <a:cubicBezTo>
                    <a:pt x="46565" y="156"/>
                    <a:pt x="46934" y="158"/>
                    <a:pt x="47300" y="164"/>
                  </a:cubicBezTo>
                  <a:cubicBezTo>
                    <a:pt x="48269" y="181"/>
                    <a:pt x="49300" y="212"/>
                    <a:pt x="50271" y="324"/>
                  </a:cubicBezTo>
                  <a:lnTo>
                    <a:pt x="50477" y="346"/>
                  </a:lnTo>
                  <a:cubicBezTo>
                    <a:pt x="50698" y="370"/>
                    <a:pt x="50924" y="394"/>
                    <a:pt x="51143" y="433"/>
                  </a:cubicBezTo>
                  <a:lnTo>
                    <a:pt x="51791" y="540"/>
                  </a:lnTo>
                  <a:cubicBezTo>
                    <a:pt x="56097" y="1255"/>
                    <a:pt x="58942" y="1729"/>
                    <a:pt x="61932" y="6532"/>
                  </a:cubicBezTo>
                  <a:cubicBezTo>
                    <a:pt x="62692" y="7751"/>
                    <a:pt x="63409" y="9058"/>
                    <a:pt x="64103" y="10322"/>
                  </a:cubicBezTo>
                  <a:cubicBezTo>
                    <a:pt x="64699" y="11407"/>
                    <a:pt x="65315" y="12527"/>
                    <a:pt x="65969" y="13620"/>
                  </a:cubicBezTo>
                  <a:cubicBezTo>
                    <a:pt x="66830" y="15055"/>
                    <a:pt x="67836" y="16382"/>
                    <a:pt x="68966" y="17563"/>
                  </a:cubicBezTo>
                  <a:cubicBezTo>
                    <a:pt x="69380" y="17996"/>
                    <a:pt x="69793" y="18396"/>
                    <a:pt x="70192" y="18785"/>
                  </a:cubicBezTo>
                  <a:lnTo>
                    <a:pt x="70278" y="18868"/>
                  </a:lnTo>
                  <a:cubicBezTo>
                    <a:pt x="70897" y="19470"/>
                    <a:pt x="71499" y="20036"/>
                    <a:pt x="72057" y="20560"/>
                  </a:cubicBezTo>
                  <a:cubicBezTo>
                    <a:pt x="72801" y="21257"/>
                    <a:pt x="73560" y="21908"/>
                    <a:pt x="74294" y="22539"/>
                  </a:cubicBezTo>
                  <a:cubicBezTo>
                    <a:pt x="76162" y="24144"/>
                    <a:pt x="77926" y="25661"/>
                    <a:pt x="79360" y="27797"/>
                  </a:cubicBezTo>
                  <a:cubicBezTo>
                    <a:pt x="80232" y="29094"/>
                    <a:pt x="80747" y="30357"/>
                    <a:pt x="80983" y="31771"/>
                  </a:cubicBezTo>
                  <a:cubicBezTo>
                    <a:pt x="81059" y="32234"/>
                    <a:pt x="81111" y="32712"/>
                    <a:pt x="81139" y="33200"/>
                  </a:cubicBezTo>
                  <a:cubicBezTo>
                    <a:pt x="81184" y="33077"/>
                    <a:pt x="81226" y="32954"/>
                    <a:pt x="81269" y="32832"/>
                  </a:cubicBezTo>
                  <a:cubicBezTo>
                    <a:pt x="81237" y="32462"/>
                    <a:pt x="81194" y="32101"/>
                    <a:pt x="81135" y="31746"/>
                  </a:cubicBezTo>
                  <a:cubicBezTo>
                    <a:pt x="80896" y="30309"/>
                    <a:pt x="80373" y="29027"/>
                    <a:pt x="79488" y="27710"/>
                  </a:cubicBezTo>
                  <a:cubicBezTo>
                    <a:pt x="78043" y="25557"/>
                    <a:pt x="76270" y="24033"/>
                    <a:pt x="74395" y="22421"/>
                  </a:cubicBezTo>
                  <a:cubicBezTo>
                    <a:pt x="73662" y="21792"/>
                    <a:pt x="72905" y="21142"/>
                    <a:pt x="72163" y="20446"/>
                  </a:cubicBezTo>
                  <a:cubicBezTo>
                    <a:pt x="71606" y="19924"/>
                    <a:pt x="71005" y="19358"/>
                    <a:pt x="70385" y="18756"/>
                  </a:cubicBezTo>
                  <a:lnTo>
                    <a:pt x="70301" y="18673"/>
                  </a:lnTo>
                  <a:cubicBezTo>
                    <a:pt x="69902" y="18288"/>
                    <a:pt x="69491" y="17886"/>
                    <a:pt x="69078" y="17456"/>
                  </a:cubicBezTo>
                  <a:cubicBezTo>
                    <a:pt x="67958" y="16283"/>
                    <a:pt x="66956" y="14966"/>
                    <a:pt x="66102" y="13540"/>
                  </a:cubicBezTo>
                  <a:cubicBezTo>
                    <a:pt x="65449" y="12451"/>
                    <a:pt x="64835" y="11331"/>
                    <a:pt x="64239" y="10247"/>
                  </a:cubicBezTo>
                  <a:cubicBezTo>
                    <a:pt x="63545" y="8982"/>
                    <a:pt x="62825" y="7673"/>
                    <a:pt x="62065" y="6450"/>
                  </a:cubicBezTo>
                  <a:cubicBezTo>
                    <a:pt x="59036" y="1588"/>
                    <a:pt x="56164" y="1109"/>
                    <a:pt x="51817" y="388"/>
                  </a:cubicBezTo>
                  <a:lnTo>
                    <a:pt x="51170" y="279"/>
                  </a:lnTo>
                  <a:cubicBezTo>
                    <a:pt x="50946" y="242"/>
                    <a:pt x="50717" y="217"/>
                    <a:pt x="50495" y="193"/>
                  </a:cubicBezTo>
                  <a:lnTo>
                    <a:pt x="50289" y="170"/>
                  </a:lnTo>
                  <a:cubicBezTo>
                    <a:pt x="49309" y="58"/>
                    <a:pt x="48276" y="26"/>
                    <a:pt x="47303" y="10"/>
                  </a:cubicBezTo>
                  <a:cubicBezTo>
                    <a:pt x="46927" y="3"/>
                    <a:pt x="46546" y="0"/>
                    <a:pt x="46161" y="0"/>
                  </a:cubicBezTo>
                  <a:close/>
                </a:path>
              </a:pathLst>
            </a:custGeom>
            <a:solidFill>
              <a:srgbClr val="61749c"/>
            </a:solidFill>
            <a:ln w="0">
              <a:noFill/>
            </a:ln>
          </p:spPr>
          <p:style>
            <a:lnRef idx="0"/>
            <a:fillRef idx="0"/>
            <a:effectRef idx="0"/>
            <a:fontRef idx="minor"/>
          </p:style>
        </p:sp>
        <p:sp>
          <p:nvSpPr>
            <p:cNvPr id="138" name="CustomShape 33"/>
            <p:cNvSpPr/>
            <p:nvPr/>
          </p:nvSpPr>
          <p:spPr>
            <a:xfrm flipH="1">
              <a:off x="8521560" y="4419000"/>
              <a:ext cx="2162520" cy="920880"/>
            </a:xfrm>
            <a:custGeom>
              <a:avLst/>
              <a:gdLst/>
              <a:ahLst/>
              <a:rect l="l" t="t" r="r" b="b"/>
              <a:pathLst>
                <a:path w="79978" h="34078">
                  <a:moveTo>
                    <a:pt x="45260" y="0"/>
                  </a:moveTo>
                  <a:cubicBezTo>
                    <a:pt x="44600" y="0"/>
                    <a:pt x="43926" y="8"/>
                    <a:pt x="43223" y="16"/>
                  </a:cubicBezTo>
                  <a:lnTo>
                    <a:pt x="42588" y="24"/>
                  </a:lnTo>
                  <a:cubicBezTo>
                    <a:pt x="41410" y="37"/>
                    <a:pt x="40261" y="62"/>
                    <a:pt x="39172" y="101"/>
                  </a:cubicBezTo>
                  <a:cubicBezTo>
                    <a:pt x="38410" y="128"/>
                    <a:pt x="37656" y="163"/>
                    <a:pt x="36917" y="197"/>
                  </a:cubicBezTo>
                  <a:cubicBezTo>
                    <a:pt x="36538" y="214"/>
                    <a:pt x="36162" y="232"/>
                    <a:pt x="35776" y="250"/>
                  </a:cubicBezTo>
                  <a:cubicBezTo>
                    <a:pt x="34714" y="488"/>
                    <a:pt x="33791" y="829"/>
                    <a:pt x="32954" y="1290"/>
                  </a:cubicBezTo>
                  <a:cubicBezTo>
                    <a:pt x="31478" y="2101"/>
                    <a:pt x="30142" y="3101"/>
                    <a:pt x="29144" y="3880"/>
                  </a:cubicBezTo>
                  <a:cubicBezTo>
                    <a:pt x="27877" y="4875"/>
                    <a:pt x="26643" y="5954"/>
                    <a:pt x="25585" y="6888"/>
                  </a:cubicBezTo>
                  <a:cubicBezTo>
                    <a:pt x="24728" y="7645"/>
                    <a:pt x="23872" y="8435"/>
                    <a:pt x="23046" y="9199"/>
                  </a:cubicBezTo>
                  <a:cubicBezTo>
                    <a:pt x="22774" y="9452"/>
                    <a:pt x="22501" y="9704"/>
                    <a:pt x="22227" y="9956"/>
                  </a:cubicBezTo>
                  <a:lnTo>
                    <a:pt x="21670" y="10468"/>
                  </a:lnTo>
                  <a:cubicBezTo>
                    <a:pt x="17683" y="14136"/>
                    <a:pt x="13559" y="17930"/>
                    <a:pt x="9407" y="20999"/>
                  </a:cubicBezTo>
                  <a:cubicBezTo>
                    <a:pt x="8198" y="21892"/>
                    <a:pt x="6937" y="22777"/>
                    <a:pt x="5553" y="23700"/>
                  </a:cubicBezTo>
                  <a:cubicBezTo>
                    <a:pt x="4802" y="24199"/>
                    <a:pt x="3769" y="24511"/>
                    <a:pt x="2762" y="24774"/>
                  </a:cubicBezTo>
                  <a:cubicBezTo>
                    <a:pt x="1849" y="25012"/>
                    <a:pt x="925" y="25199"/>
                    <a:pt x="0" y="25337"/>
                  </a:cubicBezTo>
                  <a:cubicBezTo>
                    <a:pt x="10" y="25386"/>
                    <a:pt x="20" y="25438"/>
                    <a:pt x="29" y="25489"/>
                  </a:cubicBezTo>
                  <a:cubicBezTo>
                    <a:pt x="959" y="25351"/>
                    <a:pt x="1885" y="25162"/>
                    <a:pt x="2801" y="24922"/>
                  </a:cubicBezTo>
                  <a:cubicBezTo>
                    <a:pt x="3821" y="24657"/>
                    <a:pt x="4869" y="24340"/>
                    <a:pt x="5639" y="23828"/>
                  </a:cubicBezTo>
                  <a:cubicBezTo>
                    <a:pt x="7025" y="22903"/>
                    <a:pt x="8289" y="22018"/>
                    <a:pt x="9500" y="21122"/>
                  </a:cubicBezTo>
                  <a:cubicBezTo>
                    <a:pt x="13659" y="18050"/>
                    <a:pt x="17784" y="14253"/>
                    <a:pt x="21774" y="10581"/>
                  </a:cubicBezTo>
                  <a:lnTo>
                    <a:pt x="22333" y="10069"/>
                  </a:lnTo>
                  <a:cubicBezTo>
                    <a:pt x="22606" y="9818"/>
                    <a:pt x="22878" y="9565"/>
                    <a:pt x="23152" y="9312"/>
                  </a:cubicBezTo>
                  <a:cubicBezTo>
                    <a:pt x="23977" y="8549"/>
                    <a:pt x="24832" y="7760"/>
                    <a:pt x="25689" y="7003"/>
                  </a:cubicBezTo>
                  <a:cubicBezTo>
                    <a:pt x="26744" y="6072"/>
                    <a:pt x="27976" y="4994"/>
                    <a:pt x="29240" y="4002"/>
                  </a:cubicBezTo>
                  <a:cubicBezTo>
                    <a:pt x="30234" y="3226"/>
                    <a:pt x="31563" y="2230"/>
                    <a:pt x="33027" y="1424"/>
                  </a:cubicBezTo>
                  <a:cubicBezTo>
                    <a:pt x="33853" y="971"/>
                    <a:pt x="34762" y="637"/>
                    <a:pt x="35797" y="402"/>
                  </a:cubicBezTo>
                  <a:cubicBezTo>
                    <a:pt x="36168" y="386"/>
                    <a:pt x="36544" y="368"/>
                    <a:pt x="36923" y="350"/>
                  </a:cubicBezTo>
                  <a:cubicBezTo>
                    <a:pt x="37663" y="317"/>
                    <a:pt x="38416" y="283"/>
                    <a:pt x="39176" y="256"/>
                  </a:cubicBezTo>
                  <a:cubicBezTo>
                    <a:pt x="40264" y="218"/>
                    <a:pt x="41413" y="192"/>
                    <a:pt x="42591" y="178"/>
                  </a:cubicBezTo>
                  <a:lnTo>
                    <a:pt x="43226" y="171"/>
                  </a:lnTo>
                  <a:cubicBezTo>
                    <a:pt x="43960" y="163"/>
                    <a:pt x="44664" y="155"/>
                    <a:pt x="45352" y="155"/>
                  </a:cubicBezTo>
                  <a:cubicBezTo>
                    <a:pt x="45549" y="155"/>
                    <a:pt x="45745" y="155"/>
                    <a:pt x="45940" y="157"/>
                  </a:cubicBezTo>
                  <a:cubicBezTo>
                    <a:pt x="46866" y="166"/>
                    <a:pt x="47938" y="182"/>
                    <a:pt x="48929" y="278"/>
                  </a:cubicBezTo>
                  <a:lnTo>
                    <a:pt x="49151" y="299"/>
                  </a:lnTo>
                  <a:cubicBezTo>
                    <a:pt x="49367" y="320"/>
                    <a:pt x="49591" y="341"/>
                    <a:pt x="49807" y="371"/>
                  </a:cubicBezTo>
                  <a:cubicBezTo>
                    <a:pt x="50127" y="419"/>
                    <a:pt x="50438" y="462"/>
                    <a:pt x="50742" y="506"/>
                  </a:cubicBezTo>
                  <a:cubicBezTo>
                    <a:pt x="54993" y="1110"/>
                    <a:pt x="57801" y="1509"/>
                    <a:pt x="60806" y="6210"/>
                  </a:cubicBezTo>
                  <a:cubicBezTo>
                    <a:pt x="61625" y="7495"/>
                    <a:pt x="62363" y="8818"/>
                    <a:pt x="63145" y="10218"/>
                  </a:cubicBezTo>
                  <a:cubicBezTo>
                    <a:pt x="63710" y="11232"/>
                    <a:pt x="64294" y="12279"/>
                    <a:pt x="64909" y="13301"/>
                  </a:cubicBezTo>
                  <a:cubicBezTo>
                    <a:pt x="65771" y="14740"/>
                    <a:pt x="66777" y="16077"/>
                    <a:pt x="67897" y="17281"/>
                  </a:cubicBezTo>
                  <a:cubicBezTo>
                    <a:pt x="68289" y="17701"/>
                    <a:pt x="68681" y="18095"/>
                    <a:pt x="69059" y="18474"/>
                  </a:cubicBezTo>
                  <a:lnTo>
                    <a:pt x="69195" y="18612"/>
                  </a:lnTo>
                  <a:cubicBezTo>
                    <a:pt x="69829" y="19250"/>
                    <a:pt x="70450" y="19860"/>
                    <a:pt x="70949" y="20351"/>
                  </a:cubicBezTo>
                  <a:cubicBezTo>
                    <a:pt x="71662" y="21054"/>
                    <a:pt x="72390" y="21713"/>
                    <a:pt x="73093" y="22351"/>
                  </a:cubicBezTo>
                  <a:cubicBezTo>
                    <a:pt x="74944" y="24031"/>
                    <a:pt x="76693" y="25620"/>
                    <a:pt x="78093" y="27827"/>
                  </a:cubicBezTo>
                  <a:cubicBezTo>
                    <a:pt x="78935" y="29151"/>
                    <a:pt x="79431" y="30431"/>
                    <a:pt x="79656" y="31854"/>
                  </a:cubicBezTo>
                  <a:cubicBezTo>
                    <a:pt x="79768" y="32566"/>
                    <a:pt x="79824" y="33308"/>
                    <a:pt x="79829" y="34078"/>
                  </a:cubicBezTo>
                  <a:cubicBezTo>
                    <a:pt x="79879" y="33964"/>
                    <a:pt x="79930" y="33851"/>
                    <a:pt x="79978" y="33737"/>
                  </a:cubicBezTo>
                  <a:cubicBezTo>
                    <a:pt x="79960" y="33081"/>
                    <a:pt x="79906" y="32443"/>
                    <a:pt x="79808" y="31830"/>
                  </a:cubicBezTo>
                  <a:cubicBezTo>
                    <a:pt x="79581" y="30385"/>
                    <a:pt x="79077" y="29087"/>
                    <a:pt x="78224" y="27743"/>
                  </a:cubicBezTo>
                  <a:cubicBezTo>
                    <a:pt x="76811" y="25519"/>
                    <a:pt x="75056" y="23926"/>
                    <a:pt x="73197" y="22238"/>
                  </a:cubicBezTo>
                  <a:cubicBezTo>
                    <a:pt x="72494" y="21599"/>
                    <a:pt x="71770" y="20940"/>
                    <a:pt x="71058" y="20241"/>
                  </a:cubicBezTo>
                  <a:cubicBezTo>
                    <a:pt x="70558" y="19749"/>
                    <a:pt x="69938" y="19140"/>
                    <a:pt x="69305" y="18505"/>
                  </a:cubicBezTo>
                  <a:lnTo>
                    <a:pt x="69169" y="18365"/>
                  </a:lnTo>
                  <a:cubicBezTo>
                    <a:pt x="68792" y="17986"/>
                    <a:pt x="68401" y="17594"/>
                    <a:pt x="68011" y="17175"/>
                  </a:cubicBezTo>
                  <a:cubicBezTo>
                    <a:pt x="66897" y="15980"/>
                    <a:pt x="65899" y="14650"/>
                    <a:pt x="65041" y="13223"/>
                  </a:cubicBezTo>
                  <a:cubicBezTo>
                    <a:pt x="64428" y="12202"/>
                    <a:pt x="63844" y="11156"/>
                    <a:pt x="63280" y="10144"/>
                  </a:cubicBezTo>
                  <a:cubicBezTo>
                    <a:pt x="62532" y="8802"/>
                    <a:pt x="61758" y="7416"/>
                    <a:pt x="60936" y="6127"/>
                  </a:cubicBezTo>
                  <a:cubicBezTo>
                    <a:pt x="57892" y="1366"/>
                    <a:pt x="55057" y="963"/>
                    <a:pt x="50762" y="354"/>
                  </a:cubicBezTo>
                  <a:cubicBezTo>
                    <a:pt x="50458" y="310"/>
                    <a:pt x="50148" y="266"/>
                    <a:pt x="49830" y="219"/>
                  </a:cubicBezTo>
                  <a:cubicBezTo>
                    <a:pt x="49610" y="187"/>
                    <a:pt x="49383" y="166"/>
                    <a:pt x="49164" y="146"/>
                  </a:cubicBezTo>
                  <a:lnTo>
                    <a:pt x="48943" y="125"/>
                  </a:lnTo>
                  <a:cubicBezTo>
                    <a:pt x="47946" y="29"/>
                    <a:pt x="46871" y="11"/>
                    <a:pt x="45941" y="3"/>
                  </a:cubicBezTo>
                  <a:cubicBezTo>
                    <a:pt x="45715" y="1"/>
                    <a:pt x="45488" y="0"/>
                    <a:pt x="45260" y="0"/>
                  </a:cubicBezTo>
                  <a:close/>
                </a:path>
              </a:pathLst>
            </a:custGeom>
            <a:solidFill>
              <a:srgbClr val="61749c"/>
            </a:solidFill>
            <a:ln w="0">
              <a:noFill/>
            </a:ln>
          </p:spPr>
          <p:style>
            <a:lnRef idx="0"/>
            <a:fillRef idx="0"/>
            <a:effectRef idx="0"/>
            <a:fontRef idx="minor"/>
          </p:style>
        </p:sp>
        <p:sp>
          <p:nvSpPr>
            <p:cNvPr id="139" name="CustomShape 34"/>
            <p:cNvSpPr/>
            <p:nvPr/>
          </p:nvSpPr>
          <p:spPr>
            <a:xfrm flipH="1">
              <a:off x="8549280" y="4465080"/>
              <a:ext cx="2125440" cy="936000"/>
            </a:xfrm>
            <a:custGeom>
              <a:avLst/>
              <a:gdLst/>
              <a:ahLst/>
              <a:rect l="l" t="t" r="r" b="b"/>
              <a:pathLst>
                <a:path w="78615" h="34634">
                  <a:moveTo>
                    <a:pt x="45012" y="0"/>
                  </a:moveTo>
                  <a:cubicBezTo>
                    <a:pt x="44859" y="0"/>
                    <a:pt x="44702" y="1"/>
                    <a:pt x="44541" y="2"/>
                  </a:cubicBezTo>
                  <a:cubicBezTo>
                    <a:pt x="43739" y="9"/>
                    <a:pt x="42914" y="18"/>
                    <a:pt x="42067" y="26"/>
                  </a:cubicBezTo>
                  <a:lnTo>
                    <a:pt x="41173" y="36"/>
                  </a:lnTo>
                  <a:cubicBezTo>
                    <a:pt x="39976" y="49"/>
                    <a:pt x="38821" y="69"/>
                    <a:pt x="37741" y="98"/>
                  </a:cubicBezTo>
                  <a:cubicBezTo>
                    <a:pt x="37141" y="116"/>
                    <a:pt x="36547" y="135"/>
                    <a:pt x="35960" y="154"/>
                  </a:cubicBezTo>
                  <a:cubicBezTo>
                    <a:pt x="35413" y="173"/>
                    <a:pt x="34872" y="191"/>
                    <a:pt x="34326" y="209"/>
                  </a:cubicBezTo>
                  <a:cubicBezTo>
                    <a:pt x="33254" y="439"/>
                    <a:pt x="32323" y="772"/>
                    <a:pt x="31480" y="1228"/>
                  </a:cubicBezTo>
                  <a:cubicBezTo>
                    <a:pt x="30001" y="2026"/>
                    <a:pt x="28662" y="3017"/>
                    <a:pt x="27662" y="3791"/>
                  </a:cubicBezTo>
                  <a:cubicBezTo>
                    <a:pt x="26420" y="4754"/>
                    <a:pt x="25215" y="5798"/>
                    <a:pt x="24097" y="6780"/>
                  </a:cubicBezTo>
                  <a:cubicBezTo>
                    <a:pt x="23193" y="7575"/>
                    <a:pt x="22295" y="8406"/>
                    <a:pt x="21426" y="9209"/>
                  </a:cubicBezTo>
                  <a:lnTo>
                    <a:pt x="19582" y="10911"/>
                  </a:lnTo>
                  <a:cubicBezTo>
                    <a:pt x="15812" y="14393"/>
                    <a:pt x="11913" y="17993"/>
                    <a:pt x="8007" y="20941"/>
                  </a:cubicBezTo>
                  <a:cubicBezTo>
                    <a:pt x="6837" y="21822"/>
                    <a:pt x="5589" y="22718"/>
                    <a:pt x="4192" y="23680"/>
                  </a:cubicBezTo>
                  <a:cubicBezTo>
                    <a:pt x="3456" y="24184"/>
                    <a:pt x="2423" y="24502"/>
                    <a:pt x="1415" y="24770"/>
                  </a:cubicBezTo>
                  <a:cubicBezTo>
                    <a:pt x="946" y="24894"/>
                    <a:pt x="474" y="25005"/>
                    <a:pt x="0" y="25104"/>
                  </a:cubicBezTo>
                  <a:cubicBezTo>
                    <a:pt x="13" y="25154"/>
                    <a:pt x="26" y="25203"/>
                    <a:pt x="37" y="25254"/>
                  </a:cubicBezTo>
                  <a:cubicBezTo>
                    <a:pt x="512" y="25155"/>
                    <a:pt x="984" y="25045"/>
                    <a:pt x="1455" y="24920"/>
                  </a:cubicBezTo>
                  <a:cubicBezTo>
                    <a:pt x="2475" y="24648"/>
                    <a:pt x="3525" y="24325"/>
                    <a:pt x="4279" y="23806"/>
                  </a:cubicBezTo>
                  <a:cubicBezTo>
                    <a:pt x="5679" y="22845"/>
                    <a:pt x="6928" y="21947"/>
                    <a:pt x="8100" y="21064"/>
                  </a:cubicBezTo>
                  <a:cubicBezTo>
                    <a:pt x="12012" y="18112"/>
                    <a:pt x="15914" y="14510"/>
                    <a:pt x="19687" y="11025"/>
                  </a:cubicBezTo>
                  <a:lnTo>
                    <a:pt x="21532" y="9323"/>
                  </a:lnTo>
                  <a:cubicBezTo>
                    <a:pt x="22401" y="8519"/>
                    <a:pt x="23297" y="7691"/>
                    <a:pt x="24199" y="6897"/>
                  </a:cubicBezTo>
                  <a:cubicBezTo>
                    <a:pt x="25315" y="5914"/>
                    <a:pt x="26518" y="4874"/>
                    <a:pt x="27758" y="3913"/>
                  </a:cubicBezTo>
                  <a:cubicBezTo>
                    <a:pt x="28753" y="3143"/>
                    <a:pt x="30084" y="2158"/>
                    <a:pt x="31555" y="1364"/>
                  </a:cubicBezTo>
                  <a:cubicBezTo>
                    <a:pt x="32384" y="916"/>
                    <a:pt x="33301" y="586"/>
                    <a:pt x="34345" y="361"/>
                  </a:cubicBezTo>
                  <a:cubicBezTo>
                    <a:pt x="34877" y="346"/>
                    <a:pt x="35417" y="329"/>
                    <a:pt x="35966" y="309"/>
                  </a:cubicBezTo>
                  <a:cubicBezTo>
                    <a:pt x="36552" y="290"/>
                    <a:pt x="37147" y="269"/>
                    <a:pt x="37745" y="253"/>
                  </a:cubicBezTo>
                  <a:cubicBezTo>
                    <a:pt x="38824" y="223"/>
                    <a:pt x="39978" y="202"/>
                    <a:pt x="41176" y="189"/>
                  </a:cubicBezTo>
                  <a:lnTo>
                    <a:pt x="42069" y="181"/>
                  </a:lnTo>
                  <a:cubicBezTo>
                    <a:pt x="42917" y="172"/>
                    <a:pt x="43743" y="164"/>
                    <a:pt x="44543" y="157"/>
                  </a:cubicBezTo>
                  <a:cubicBezTo>
                    <a:pt x="44728" y="155"/>
                    <a:pt x="44907" y="155"/>
                    <a:pt x="45082" y="155"/>
                  </a:cubicBezTo>
                  <a:cubicBezTo>
                    <a:pt x="46036" y="155"/>
                    <a:pt x="46828" y="184"/>
                    <a:pt x="47547" y="242"/>
                  </a:cubicBezTo>
                  <a:lnTo>
                    <a:pt x="47775" y="260"/>
                  </a:lnTo>
                  <a:cubicBezTo>
                    <a:pt x="47992" y="276"/>
                    <a:pt x="48216" y="292"/>
                    <a:pt x="48434" y="319"/>
                  </a:cubicBezTo>
                  <a:cubicBezTo>
                    <a:pt x="48840" y="370"/>
                    <a:pt x="49236" y="417"/>
                    <a:pt x="49620" y="461"/>
                  </a:cubicBezTo>
                  <a:cubicBezTo>
                    <a:pt x="53682" y="938"/>
                    <a:pt x="56617" y="1282"/>
                    <a:pt x="59639" y="5894"/>
                  </a:cubicBezTo>
                  <a:cubicBezTo>
                    <a:pt x="60524" y="7247"/>
                    <a:pt x="61318" y="8647"/>
                    <a:pt x="62156" y="10131"/>
                  </a:cubicBezTo>
                  <a:cubicBezTo>
                    <a:pt x="62687" y="11070"/>
                    <a:pt x="63238" y="12041"/>
                    <a:pt x="63809" y="12992"/>
                  </a:cubicBezTo>
                  <a:cubicBezTo>
                    <a:pt x="64675" y="14428"/>
                    <a:pt x="65676" y="15779"/>
                    <a:pt x="66790" y="17004"/>
                  </a:cubicBezTo>
                  <a:cubicBezTo>
                    <a:pt x="67172" y="17425"/>
                    <a:pt x="67551" y="17820"/>
                    <a:pt x="67919" y="18201"/>
                  </a:cubicBezTo>
                  <a:lnTo>
                    <a:pt x="68076" y="18364"/>
                  </a:lnTo>
                  <a:cubicBezTo>
                    <a:pt x="68558" y="18869"/>
                    <a:pt x="69022" y="19345"/>
                    <a:pt x="69467" y="19803"/>
                  </a:cubicBezTo>
                  <a:lnTo>
                    <a:pt x="69801" y="20149"/>
                  </a:lnTo>
                  <a:cubicBezTo>
                    <a:pt x="70484" y="20854"/>
                    <a:pt x="71180" y="21520"/>
                    <a:pt x="71854" y="22165"/>
                  </a:cubicBezTo>
                  <a:cubicBezTo>
                    <a:pt x="73689" y="23923"/>
                    <a:pt x="75422" y="25584"/>
                    <a:pt x="76790" y="27864"/>
                  </a:cubicBezTo>
                  <a:cubicBezTo>
                    <a:pt x="77601" y="29218"/>
                    <a:pt x="78078" y="30514"/>
                    <a:pt x="78293" y="31944"/>
                  </a:cubicBezTo>
                  <a:cubicBezTo>
                    <a:pt x="78419" y="32799"/>
                    <a:pt x="78470" y="33699"/>
                    <a:pt x="78448" y="34634"/>
                  </a:cubicBezTo>
                  <a:cubicBezTo>
                    <a:pt x="78504" y="34527"/>
                    <a:pt x="78557" y="34418"/>
                    <a:pt x="78611" y="34309"/>
                  </a:cubicBezTo>
                  <a:cubicBezTo>
                    <a:pt x="78614" y="33482"/>
                    <a:pt x="78560" y="32683"/>
                    <a:pt x="78446" y="31922"/>
                  </a:cubicBezTo>
                  <a:cubicBezTo>
                    <a:pt x="78229" y="30470"/>
                    <a:pt x="77745" y="29157"/>
                    <a:pt x="76923" y="27784"/>
                  </a:cubicBezTo>
                  <a:lnTo>
                    <a:pt x="76921" y="27784"/>
                  </a:lnTo>
                  <a:cubicBezTo>
                    <a:pt x="75544" y="25486"/>
                    <a:pt x="73803" y="23819"/>
                    <a:pt x="71960" y="22053"/>
                  </a:cubicBezTo>
                  <a:cubicBezTo>
                    <a:pt x="71288" y="21409"/>
                    <a:pt x="70593" y="20744"/>
                    <a:pt x="69912" y="20040"/>
                  </a:cubicBezTo>
                  <a:lnTo>
                    <a:pt x="69577" y="19696"/>
                  </a:lnTo>
                  <a:cubicBezTo>
                    <a:pt x="69132" y="19238"/>
                    <a:pt x="68668" y="18760"/>
                    <a:pt x="68187" y="18257"/>
                  </a:cubicBezTo>
                  <a:lnTo>
                    <a:pt x="68030" y="18094"/>
                  </a:lnTo>
                  <a:cubicBezTo>
                    <a:pt x="67663" y="17713"/>
                    <a:pt x="67284" y="17320"/>
                    <a:pt x="66903" y="16900"/>
                  </a:cubicBezTo>
                  <a:cubicBezTo>
                    <a:pt x="65798" y="15681"/>
                    <a:pt x="64801" y="14340"/>
                    <a:pt x="63942" y="12912"/>
                  </a:cubicBezTo>
                  <a:cubicBezTo>
                    <a:pt x="63370" y="11963"/>
                    <a:pt x="62822" y="10993"/>
                    <a:pt x="62290" y="10054"/>
                  </a:cubicBezTo>
                  <a:cubicBezTo>
                    <a:pt x="61487" y="8635"/>
                    <a:pt x="60657" y="7166"/>
                    <a:pt x="59767" y="5809"/>
                  </a:cubicBezTo>
                  <a:cubicBezTo>
                    <a:pt x="56706" y="1138"/>
                    <a:pt x="53741" y="789"/>
                    <a:pt x="49637" y="308"/>
                  </a:cubicBezTo>
                  <a:cubicBezTo>
                    <a:pt x="49253" y="263"/>
                    <a:pt x="48858" y="217"/>
                    <a:pt x="48452" y="165"/>
                  </a:cubicBezTo>
                  <a:cubicBezTo>
                    <a:pt x="48231" y="138"/>
                    <a:pt x="48005" y="121"/>
                    <a:pt x="47786" y="105"/>
                  </a:cubicBezTo>
                  <a:lnTo>
                    <a:pt x="47559" y="87"/>
                  </a:lnTo>
                  <a:cubicBezTo>
                    <a:pt x="46819" y="28"/>
                    <a:pt x="45999" y="0"/>
                    <a:pt x="45012" y="0"/>
                  </a:cubicBezTo>
                  <a:close/>
                </a:path>
              </a:pathLst>
            </a:custGeom>
            <a:solidFill>
              <a:srgbClr val="61749c"/>
            </a:solidFill>
            <a:ln w="0">
              <a:noFill/>
            </a:ln>
          </p:spPr>
          <p:style>
            <a:lnRef idx="0"/>
            <a:fillRef idx="0"/>
            <a:effectRef idx="0"/>
            <a:fontRef idx="minor"/>
          </p:style>
        </p:sp>
        <p:sp>
          <p:nvSpPr>
            <p:cNvPr id="140" name="CustomShape 35"/>
            <p:cNvSpPr/>
            <p:nvPr/>
          </p:nvSpPr>
          <p:spPr>
            <a:xfrm flipH="1">
              <a:off x="8578440" y="4510800"/>
              <a:ext cx="2087640" cy="942840"/>
            </a:xfrm>
            <a:custGeom>
              <a:avLst/>
              <a:gdLst/>
              <a:ahLst/>
              <a:rect l="l" t="t" r="r" b="b"/>
              <a:pathLst>
                <a:path w="77212" h="34890">
                  <a:moveTo>
                    <a:pt x="44087" y="0"/>
                  </a:moveTo>
                  <a:cubicBezTo>
                    <a:pt x="43759" y="0"/>
                    <a:pt x="43432" y="3"/>
                    <a:pt x="43108" y="5"/>
                  </a:cubicBezTo>
                  <a:cubicBezTo>
                    <a:pt x="42533" y="9"/>
                    <a:pt x="41947" y="18"/>
                    <a:pt x="41349" y="28"/>
                  </a:cubicBezTo>
                  <a:cubicBezTo>
                    <a:pt x="40816" y="37"/>
                    <a:pt x="40275" y="45"/>
                    <a:pt x="39725" y="50"/>
                  </a:cubicBezTo>
                  <a:cubicBezTo>
                    <a:pt x="38437" y="63"/>
                    <a:pt x="37309" y="79"/>
                    <a:pt x="36275" y="100"/>
                  </a:cubicBezTo>
                  <a:cubicBezTo>
                    <a:pt x="35845" y="108"/>
                    <a:pt x="35416" y="117"/>
                    <a:pt x="34990" y="127"/>
                  </a:cubicBezTo>
                  <a:cubicBezTo>
                    <a:pt x="34267" y="145"/>
                    <a:pt x="33555" y="161"/>
                    <a:pt x="32843" y="172"/>
                  </a:cubicBezTo>
                  <a:cubicBezTo>
                    <a:pt x="31760" y="393"/>
                    <a:pt x="30822" y="719"/>
                    <a:pt x="29974" y="1169"/>
                  </a:cubicBezTo>
                  <a:cubicBezTo>
                    <a:pt x="28488" y="1957"/>
                    <a:pt x="27147" y="2938"/>
                    <a:pt x="26145" y="3705"/>
                  </a:cubicBezTo>
                  <a:cubicBezTo>
                    <a:pt x="24880" y="4676"/>
                    <a:pt x="23683" y="5706"/>
                    <a:pt x="22576" y="6676"/>
                  </a:cubicBezTo>
                  <a:cubicBezTo>
                    <a:pt x="21622" y="7511"/>
                    <a:pt x="20676" y="8386"/>
                    <a:pt x="19761" y="9233"/>
                  </a:cubicBezTo>
                  <a:lnTo>
                    <a:pt x="19223" y="9729"/>
                  </a:lnTo>
                  <a:cubicBezTo>
                    <a:pt x="18649" y="10260"/>
                    <a:pt x="18073" y="10794"/>
                    <a:pt x="17497" y="11329"/>
                  </a:cubicBezTo>
                  <a:cubicBezTo>
                    <a:pt x="13932" y="14635"/>
                    <a:pt x="10247" y="18054"/>
                    <a:pt x="6573" y="20883"/>
                  </a:cubicBezTo>
                  <a:cubicBezTo>
                    <a:pt x="5442" y="21755"/>
                    <a:pt x="4207" y="22662"/>
                    <a:pt x="2797" y="23661"/>
                  </a:cubicBezTo>
                  <a:cubicBezTo>
                    <a:pt x="2074" y="24173"/>
                    <a:pt x="1042" y="24496"/>
                    <a:pt x="34" y="24768"/>
                  </a:cubicBezTo>
                  <a:cubicBezTo>
                    <a:pt x="23" y="24771"/>
                    <a:pt x="11" y="24774"/>
                    <a:pt x="0" y="24777"/>
                  </a:cubicBezTo>
                  <a:cubicBezTo>
                    <a:pt x="13" y="24827"/>
                    <a:pt x="26" y="24877"/>
                    <a:pt x="40" y="24926"/>
                  </a:cubicBezTo>
                  <a:cubicBezTo>
                    <a:pt x="51" y="24923"/>
                    <a:pt x="63" y="24921"/>
                    <a:pt x="75" y="24918"/>
                  </a:cubicBezTo>
                  <a:cubicBezTo>
                    <a:pt x="1096" y="24641"/>
                    <a:pt x="2144" y="24313"/>
                    <a:pt x="2887" y="23787"/>
                  </a:cubicBezTo>
                  <a:cubicBezTo>
                    <a:pt x="4298" y="22788"/>
                    <a:pt x="5535" y="21878"/>
                    <a:pt x="6668" y="21004"/>
                  </a:cubicBezTo>
                  <a:cubicBezTo>
                    <a:pt x="10348" y="18171"/>
                    <a:pt x="14036" y="14750"/>
                    <a:pt x="17603" y="11443"/>
                  </a:cubicBezTo>
                  <a:cubicBezTo>
                    <a:pt x="18179" y="10906"/>
                    <a:pt x="18755" y="10374"/>
                    <a:pt x="19329" y="9842"/>
                  </a:cubicBezTo>
                  <a:lnTo>
                    <a:pt x="19867" y="9346"/>
                  </a:lnTo>
                  <a:cubicBezTo>
                    <a:pt x="20780" y="8500"/>
                    <a:pt x="21724" y="7625"/>
                    <a:pt x="22678" y="6791"/>
                  </a:cubicBezTo>
                  <a:cubicBezTo>
                    <a:pt x="23782" y="5825"/>
                    <a:pt x="24979" y="4796"/>
                    <a:pt x="26241" y="3826"/>
                  </a:cubicBezTo>
                  <a:cubicBezTo>
                    <a:pt x="27237" y="3065"/>
                    <a:pt x="28571" y="2089"/>
                    <a:pt x="30046" y="1306"/>
                  </a:cubicBezTo>
                  <a:cubicBezTo>
                    <a:pt x="30881" y="863"/>
                    <a:pt x="31806" y="541"/>
                    <a:pt x="32859" y="324"/>
                  </a:cubicBezTo>
                  <a:cubicBezTo>
                    <a:pt x="33558" y="316"/>
                    <a:pt x="34272" y="298"/>
                    <a:pt x="34994" y="282"/>
                  </a:cubicBezTo>
                  <a:cubicBezTo>
                    <a:pt x="35419" y="273"/>
                    <a:pt x="35848" y="263"/>
                    <a:pt x="36278" y="253"/>
                  </a:cubicBezTo>
                  <a:cubicBezTo>
                    <a:pt x="37312" y="234"/>
                    <a:pt x="38439" y="218"/>
                    <a:pt x="39727" y="205"/>
                  </a:cubicBezTo>
                  <a:cubicBezTo>
                    <a:pt x="40277" y="201"/>
                    <a:pt x="40819" y="191"/>
                    <a:pt x="41352" y="183"/>
                  </a:cubicBezTo>
                  <a:cubicBezTo>
                    <a:pt x="41949" y="173"/>
                    <a:pt x="42536" y="164"/>
                    <a:pt x="43109" y="159"/>
                  </a:cubicBezTo>
                  <a:cubicBezTo>
                    <a:pt x="43431" y="157"/>
                    <a:pt x="43757" y="155"/>
                    <a:pt x="44083" y="155"/>
                  </a:cubicBezTo>
                  <a:cubicBezTo>
                    <a:pt x="44773" y="155"/>
                    <a:pt x="45465" y="165"/>
                    <a:pt x="46132" y="207"/>
                  </a:cubicBezTo>
                  <a:lnTo>
                    <a:pt x="46375" y="221"/>
                  </a:lnTo>
                  <a:cubicBezTo>
                    <a:pt x="46589" y="233"/>
                    <a:pt x="46810" y="245"/>
                    <a:pt x="47024" y="268"/>
                  </a:cubicBezTo>
                  <a:cubicBezTo>
                    <a:pt x="47511" y="319"/>
                    <a:pt x="47980" y="362"/>
                    <a:pt x="48436" y="405"/>
                  </a:cubicBezTo>
                  <a:cubicBezTo>
                    <a:pt x="52474" y="778"/>
                    <a:pt x="55393" y="1049"/>
                    <a:pt x="58438" y="5580"/>
                  </a:cubicBezTo>
                  <a:cubicBezTo>
                    <a:pt x="59395" y="7006"/>
                    <a:pt x="60244" y="8487"/>
                    <a:pt x="61145" y="10058"/>
                  </a:cubicBezTo>
                  <a:cubicBezTo>
                    <a:pt x="61638" y="10919"/>
                    <a:pt x="62150" y="11811"/>
                    <a:pt x="62675" y="12683"/>
                  </a:cubicBezTo>
                  <a:cubicBezTo>
                    <a:pt x="63543" y="14121"/>
                    <a:pt x="64544" y="15484"/>
                    <a:pt x="65649" y="16732"/>
                  </a:cubicBezTo>
                  <a:cubicBezTo>
                    <a:pt x="65982" y="17108"/>
                    <a:pt x="66313" y="17465"/>
                    <a:pt x="66635" y="17809"/>
                  </a:cubicBezTo>
                  <a:lnTo>
                    <a:pt x="66920" y="18118"/>
                  </a:lnTo>
                  <a:cubicBezTo>
                    <a:pt x="67209" y="18430"/>
                    <a:pt x="67491" y="18732"/>
                    <a:pt x="67764" y="19027"/>
                  </a:cubicBezTo>
                  <a:cubicBezTo>
                    <a:pt x="68057" y="19342"/>
                    <a:pt x="68342" y="19648"/>
                    <a:pt x="68619" y="19948"/>
                  </a:cubicBezTo>
                  <a:cubicBezTo>
                    <a:pt x="69272" y="20654"/>
                    <a:pt x="69937" y="21326"/>
                    <a:pt x="70579" y="21976"/>
                  </a:cubicBezTo>
                  <a:cubicBezTo>
                    <a:pt x="72398" y="23813"/>
                    <a:pt x="74117" y="25549"/>
                    <a:pt x="75451" y="27902"/>
                  </a:cubicBezTo>
                  <a:cubicBezTo>
                    <a:pt x="76234" y="29283"/>
                    <a:pt x="76691" y="30598"/>
                    <a:pt x="76893" y="32037"/>
                  </a:cubicBezTo>
                  <a:cubicBezTo>
                    <a:pt x="77021" y="32939"/>
                    <a:pt x="77066" y="33893"/>
                    <a:pt x="77034" y="34890"/>
                  </a:cubicBezTo>
                  <a:cubicBezTo>
                    <a:pt x="77088" y="34797"/>
                    <a:pt x="77142" y="34704"/>
                    <a:pt x="77195" y="34610"/>
                  </a:cubicBezTo>
                  <a:cubicBezTo>
                    <a:pt x="77211" y="33707"/>
                    <a:pt x="77163" y="32840"/>
                    <a:pt x="77046" y="32014"/>
                  </a:cubicBezTo>
                  <a:lnTo>
                    <a:pt x="77046" y="32016"/>
                  </a:lnTo>
                  <a:cubicBezTo>
                    <a:pt x="76842" y="30557"/>
                    <a:pt x="76378" y="29227"/>
                    <a:pt x="75584" y="27827"/>
                  </a:cubicBezTo>
                  <a:cubicBezTo>
                    <a:pt x="74241" y="25456"/>
                    <a:pt x="72515" y="23713"/>
                    <a:pt x="70689" y="21867"/>
                  </a:cubicBezTo>
                  <a:cubicBezTo>
                    <a:pt x="70048" y="21219"/>
                    <a:pt x="69384" y="20548"/>
                    <a:pt x="68732" y="19843"/>
                  </a:cubicBezTo>
                  <a:cubicBezTo>
                    <a:pt x="68456" y="19544"/>
                    <a:pt x="68171" y="19238"/>
                    <a:pt x="67876" y="18923"/>
                  </a:cubicBezTo>
                  <a:cubicBezTo>
                    <a:pt x="67603" y="18627"/>
                    <a:pt x="67321" y="18324"/>
                    <a:pt x="67033" y="18014"/>
                  </a:cubicBezTo>
                  <a:lnTo>
                    <a:pt x="66747" y="17705"/>
                  </a:lnTo>
                  <a:cubicBezTo>
                    <a:pt x="66427" y="17361"/>
                    <a:pt x="66097" y="17004"/>
                    <a:pt x="65764" y="16630"/>
                  </a:cubicBezTo>
                  <a:cubicBezTo>
                    <a:pt x="64665" y="15388"/>
                    <a:pt x="63671" y="14035"/>
                    <a:pt x="62807" y="12604"/>
                  </a:cubicBezTo>
                  <a:cubicBezTo>
                    <a:pt x="62283" y="11732"/>
                    <a:pt x="61772" y="10842"/>
                    <a:pt x="61278" y="9982"/>
                  </a:cubicBezTo>
                  <a:cubicBezTo>
                    <a:pt x="60417" y="8478"/>
                    <a:pt x="59526" y="6924"/>
                    <a:pt x="58566" y="5495"/>
                  </a:cubicBezTo>
                  <a:cubicBezTo>
                    <a:pt x="55481" y="901"/>
                    <a:pt x="52532" y="629"/>
                    <a:pt x="48450" y="252"/>
                  </a:cubicBezTo>
                  <a:cubicBezTo>
                    <a:pt x="47994" y="210"/>
                    <a:pt x="47525" y="165"/>
                    <a:pt x="47040" y="114"/>
                  </a:cubicBezTo>
                  <a:cubicBezTo>
                    <a:pt x="46823" y="92"/>
                    <a:pt x="46599" y="79"/>
                    <a:pt x="46383" y="68"/>
                  </a:cubicBezTo>
                  <a:lnTo>
                    <a:pt x="46141" y="53"/>
                  </a:lnTo>
                  <a:cubicBezTo>
                    <a:pt x="45471" y="11"/>
                    <a:pt x="44778" y="0"/>
                    <a:pt x="44087" y="0"/>
                  </a:cubicBezTo>
                  <a:close/>
                </a:path>
              </a:pathLst>
            </a:custGeom>
            <a:solidFill>
              <a:srgbClr val="61749c"/>
            </a:solidFill>
            <a:ln w="0">
              <a:noFill/>
            </a:ln>
          </p:spPr>
          <p:style>
            <a:lnRef idx="0"/>
            <a:fillRef idx="0"/>
            <a:effectRef idx="0"/>
            <a:fontRef idx="minor"/>
          </p:style>
        </p:sp>
        <p:sp>
          <p:nvSpPr>
            <p:cNvPr id="141" name="CustomShape 36"/>
            <p:cNvSpPr/>
            <p:nvPr/>
          </p:nvSpPr>
          <p:spPr>
            <a:xfrm flipH="1">
              <a:off x="8606520" y="4556160"/>
              <a:ext cx="2049120" cy="944280"/>
            </a:xfrm>
            <a:custGeom>
              <a:avLst/>
              <a:gdLst/>
              <a:ahLst/>
              <a:rect l="l" t="t" r="r" b="b"/>
              <a:pathLst>
                <a:path w="75788" h="34938">
                  <a:moveTo>
                    <a:pt x="43339" y="1"/>
                  </a:moveTo>
                  <a:cubicBezTo>
                    <a:pt x="42846" y="1"/>
                    <a:pt x="42342" y="9"/>
                    <a:pt x="41823" y="17"/>
                  </a:cubicBezTo>
                  <a:lnTo>
                    <a:pt x="41661" y="18"/>
                  </a:lnTo>
                  <a:cubicBezTo>
                    <a:pt x="41229" y="25"/>
                    <a:pt x="40791" y="34"/>
                    <a:pt x="40344" y="42"/>
                  </a:cubicBezTo>
                  <a:cubicBezTo>
                    <a:pt x="39666" y="57"/>
                    <a:pt x="38971" y="71"/>
                    <a:pt x="38263" y="78"/>
                  </a:cubicBezTo>
                  <a:cubicBezTo>
                    <a:pt x="37107" y="87"/>
                    <a:pt x="35946" y="98"/>
                    <a:pt x="34798" y="111"/>
                  </a:cubicBezTo>
                  <a:lnTo>
                    <a:pt x="33976" y="122"/>
                  </a:lnTo>
                  <a:cubicBezTo>
                    <a:pt x="33070" y="134"/>
                    <a:pt x="32214" y="145"/>
                    <a:pt x="31347" y="146"/>
                  </a:cubicBezTo>
                  <a:cubicBezTo>
                    <a:pt x="30256" y="358"/>
                    <a:pt x="29309" y="678"/>
                    <a:pt x="28454" y="1122"/>
                  </a:cubicBezTo>
                  <a:cubicBezTo>
                    <a:pt x="26963" y="1898"/>
                    <a:pt x="25620" y="2870"/>
                    <a:pt x="24617" y="3630"/>
                  </a:cubicBezTo>
                  <a:cubicBezTo>
                    <a:pt x="23323" y="4612"/>
                    <a:pt x="22083" y="5673"/>
                    <a:pt x="21041" y="6582"/>
                  </a:cubicBezTo>
                  <a:cubicBezTo>
                    <a:pt x="20039" y="7455"/>
                    <a:pt x="19049" y="8372"/>
                    <a:pt x="18092" y="9259"/>
                  </a:cubicBezTo>
                  <a:lnTo>
                    <a:pt x="17692" y="9630"/>
                  </a:lnTo>
                  <a:cubicBezTo>
                    <a:pt x="16937" y="10329"/>
                    <a:pt x="16180" y="11033"/>
                    <a:pt x="15425" y="11740"/>
                  </a:cubicBezTo>
                  <a:cubicBezTo>
                    <a:pt x="12060" y="14878"/>
                    <a:pt x="8580" y="18123"/>
                    <a:pt x="5125" y="20838"/>
                  </a:cubicBezTo>
                  <a:cubicBezTo>
                    <a:pt x="4032" y="21698"/>
                    <a:pt x="2845" y="22592"/>
                    <a:pt x="1389" y="23654"/>
                  </a:cubicBezTo>
                  <a:cubicBezTo>
                    <a:pt x="1002" y="23936"/>
                    <a:pt x="520" y="24160"/>
                    <a:pt x="0" y="24354"/>
                  </a:cubicBezTo>
                  <a:cubicBezTo>
                    <a:pt x="15" y="24402"/>
                    <a:pt x="29" y="24453"/>
                    <a:pt x="43" y="24501"/>
                  </a:cubicBezTo>
                  <a:cubicBezTo>
                    <a:pt x="580" y="24304"/>
                    <a:pt x="1079" y="24072"/>
                    <a:pt x="1480" y="23779"/>
                  </a:cubicBezTo>
                  <a:cubicBezTo>
                    <a:pt x="2938" y="22717"/>
                    <a:pt x="4127" y="21821"/>
                    <a:pt x="5221" y="20961"/>
                  </a:cubicBezTo>
                  <a:cubicBezTo>
                    <a:pt x="8681" y="18241"/>
                    <a:pt x="12162" y="14993"/>
                    <a:pt x="15530" y="11852"/>
                  </a:cubicBezTo>
                  <a:cubicBezTo>
                    <a:pt x="16286" y="11147"/>
                    <a:pt x="17043" y="10443"/>
                    <a:pt x="17798" y="9744"/>
                  </a:cubicBezTo>
                  <a:lnTo>
                    <a:pt x="18198" y="9372"/>
                  </a:lnTo>
                  <a:cubicBezTo>
                    <a:pt x="19153" y="8486"/>
                    <a:pt x="20143" y="7571"/>
                    <a:pt x="21143" y="6699"/>
                  </a:cubicBezTo>
                  <a:cubicBezTo>
                    <a:pt x="22184" y="5791"/>
                    <a:pt x="23420" y="4732"/>
                    <a:pt x="24710" y="3753"/>
                  </a:cubicBezTo>
                  <a:cubicBezTo>
                    <a:pt x="25710" y="2998"/>
                    <a:pt x="27045" y="2031"/>
                    <a:pt x="28526" y="1258"/>
                  </a:cubicBezTo>
                  <a:cubicBezTo>
                    <a:pt x="29368" y="822"/>
                    <a:pt x="30299" y="506"/>
                    <a:pt x="31361" y="298"/>
                  </a:cubicBezTo>
                  <a:cubicBezTo>
                    <a:pt x="32216" y="298"/>
                    <a:pt x="33072" y="289"/>
                    <a:pt x="33979" y="278"/>
                  </a:cubicBezTo>
                  <a:lnTo>
                    <a:pt x="34800" y="266"/>
                  </a:lnTo>
                  <a:cubicBezTo>
                    <a:pt x="35947" y="252"/>
                    <a:pt x="37109" y="242"/>
                    <a:pt x="38264" y="231"/>
                  </a:cubicBezTo>
                  <a:cubicBezTo>
                    <a:pt x="38973" y="225"/>
                    <a:pt x="39669" y="212"/>
                    <a:pt x="40347" y="198"/>
                  </a:cubicBezTo>
                  <a:cubicBezTo>
                    <a:pt x="40794" y="190"/>
                    <a:pt x="41232" y="180"/>
                    <a:pt x="41664" y="174"/>
                  </a:cubicBezTo>
                  <a:lnTo>
                    <a:pt x="41826" y="170"/>
                  </a:lnTo>
                  <a:cubicBezTo>
                    <a:pt x="42337" y="162"/>
                    <a:pt x="42833" y="155"/>
                    <a:pt x="43318" y="155"/>
                  </a:cubicBezTo>
                  <a:cubicBezTo>
                    <a:pt x="43790" y="155"/>
                    <a:pt x="44251" y="162"/>
                    <a:pt x="44704" y="183"/>
                  </a:cubicBezTo>
                  <a:lnTo>
                    <a:pt x="44964" y="194"/>
                  </a:lnTo>
                  <a:cubicBezTo>
                    <a:pt x="45175" y="202"/>
                    <a:pt x="45392" y="212"/>
                    <a:pt x="45604" y="230"/>
                  </a:cubicBezTo>
                  <a:cubicBezTo>
                    <a:pt x="46159" y="276"/>
                    <a:pt x="46696" y="313"/>
                    <a:pt x="47215" y="348"/>
                  </a:cubicBezTo>
                  <a:cubicBezTo>
                    <a:pt x="51242" y="620"/>
                    <a:pt x="54153" y="817"/>
                    <a:pt x="57223" y="5279"/>
                  </a:cubicBezTo>
                  <a:cubicBezTo>
                    <a:pt x="58252" y="6774"/>
                    <a:pt x="59159" y="8337"/>
                    <a:pt x="60121" y="9993"/>
                  </a:cubicBezTo>
                  <a:cubicBezTo>
                    <a:pt x="60577" y="10779"/>
                    <a:pt x="61047" y="11590"/>
                    <a:pt x="61529" y="12387"/>
                  </a:cubicBezTo>
                  <a:cubicBezTo>
                    <a:pt x="62399" y="13825"/>
                    <a:pt x="63398" y="15200"/>
                    <a:pt x="64496" y="16470"/>
                  </a:cubicBezTo>
                  <a:cubicBezTo>
                    <a:pt x="64806" y="16830"/>
                    <a:pt x="65116" y="17176"/>
                    <a:pt x="65416" y="17507"/>
                  </a:cubicBezTo>
                  <a:lnTo>
                    <a:pt x="65928" y="18080"/>
                  </a:lnTo>
                  <a:cubicBezTo>
                    <a:pt x="66452" y="18665"/>
                    <a:pt x="66952" y="19224"/>
                    <a:pt x="67425" y="19761"/>
                  </a:cubicBezTo>
                  <a:cubicBezTo>
                    <a:pt x="68048" y="20465"/>
                    <a:pt x="68680" y="21141"/>
                    <a:pt x="69293" y="21792"/>
                  </a:cubicBezTo>
                  <a:cubicBezTo>
                    <a:pt x="71096" y="23712"/>
                    <a:pt x="72800" y="25525"/>
                    <a:pt x="74099" y="27954"/>
                  </a:cubicBezTo>
                  <a:cubicBezTo>
                    <a:pt x="74851" y="29363"/>
                    <a:pt x="75291" y="30693"/>
                    <a:pt x="75482" y="32141"/>
                  </a:cubicBezTo>
                  <a:cubicBezTo>
                    <a:pt x="75598" y="33026"/>
                    <a:pt x="75640" y="33962"/>
                    <a:pt x="75611" y="34938"/>
                  </a:cubicBezTo>
                  <a:cubicBezTo>
                    <a:pt x="75664" y="34855"/>
                    <a:pt x="75718" y="34772"/>
                    <a:pt x="75773" y="34688"/>
                  </a:cubicBezTo>
                  <a:cubicBezTo>
                    <a:pt x="75787" y="33796"/>
                    <a:pt x="75742" y="32936"/>
                    <a:pt x="75635" y="32120"/>
                  </a:cubicBezTo>
                  <a:cubicBezTo>
                    <a:pt x="75442" y="30655"/>
                    <a:pt x="74997" y="29307"/>
                    <a:pt x="74235" y="27882"/>
                  </a:cubicBezTo>
                  <a:cubicBezTo>
                    <a:pt x="72926" y="25434"/>
                    <a:pt x="71216" y="23613"/>
                    <a:pt x="69406" y="21686"/>
                  </a:cubicBezTo>
                  <a:cubicBezTo>
                    <a:pt x="68793" y="21035"/>
                    <a:pt x="68161" y="20361"/>
                    <a:pt x="67540" y="19657"/>
                  </a:cubicBezTo>
                  <a:cubicBezTo>
                    <a:pt x="67067" y="19120"/>
                    <a:pt x="66568" y="18563"/>
                    <a:pt x="66043" y="17976"/>
                  </a:cubicBezTo>
                  <a:lnTo>
                    <a:pt x="65529" y="17405"/>
                  </a:lnTo>
                  <a:cubicBezTo>
                    <a:pt x="65232" y="17072"/>
                    <a:pt x="64923" y="16728"/>
                    <a:pt x="64612" y="16369"/>
                  </a:cubicBezTo>
                  <a:cubicBezTo>
                    <a:pt x="63521" y="15105"/>
                    <a:pt x="62527" y="13737"/>
                    <a:pt x="61662" y="12307"/>
                  </a:cubicBezTo>
                  <a:cubicBezTo>
                    <a:pt x="61182" y="11512"/>
                    <a:pt x="60710" y="10699"/>
                    <a:pt x="60254" y="9915"/>
                  </a:cubicBezTo>
                  <a:cubicBezTo>
                    <a:pt x="59334" y="8329"/>
                    <a:pt x="58382" y="6691"/>
                    <a:pt x="57351" y="5191"/>
                  </a:cubicBezTo>
                  <a:cubicBezTo>
                    <a:pt x="54238" y="666"/>
                    <a:pt x="51297" y="468"/>
                    <a:pt x="47226" y="193"/>
                  </a:cubicBezTo>
                  <a:cubicBezTo>
                    <a:pt x="46708" y="158"/>
                    <a:pt x="46172" y="122"/>
                    <a:pt x="45616" y="74"/>
                  </a:cubicBezTo>
                  <a:cubicBezTo>
                    <a:pt x="45402" y="57"/>
                    <a:pt x="45183" y="47"/>
                    <a:pt x="44970" y="39"/>
                  </a:cubicBezTo>
                  <a:lnTo>
                    <a:pt x="44711" y="28"/>
                  </a:lnTo>
                  <a:cubicBezTo>
                    <a:pt x="44262" y="8"/>
                    <a:pt x="43806" y="1"/>
                    <a:pt x="43339" y="1"/>
                  </a:cubicBezTo>
                  <a:close/>
                </a:path>
              </a:pathLst>
            </a:custGeom>
            <a:solidFill>
              <a:srgbClr val="61749c"/>
            </a:solidFill>
            <a:ln w="0">
              <a:noFill/>
            </a:ln>
          </p:spPr>
          <p:style>
            <a:lnRef idx="0"/>
            <a:fillRef idx="0"/>
            <a:effectRef idx="0"/>
            <a:fontRef idx="minor"/>
          </p:style>
        </p:sp>
        <p:sp>
          <p:nvSpPr>
            <p:cNvPr id="142" name="CustomShape 37"/>
            <p:cNvSpPr/>
            <p:nvPr/>
          </p:nvSpPr>
          <p:spPr>
            <a:xfrm flipH="1">
              <a:off x="8635680" y="4601520"/>
              <a:ext cx="2011680" cy="941040"/>
            </a:xfrm>
            <a:custGeom>
              <a:avLst/>
              <a:gdLst/>
              <a:ahLst/>
              <a:rect l="l" t="t" r="r" b="b"/>
              <a:pathLst>
                <a:path w="74402" h="34819">
                  <a:moveTo>
                    <a:pt x="42498" y="1"/>
                  </a:moveTo>
                  <a:cubicBezTo>
                    <a:pt x="41895" y="1"/>
                    <a:pt x="41278" y="15"/>
                    <a:pt x="40635" y="30"/>
                  </a:cubicBezTo>
                  <a:lnTo>
                    <a:pt x="39413" y="59"/>
                  </a:lnTo>
                  <a:cubicBezTo>
                    <a:pt x="38582" y="80"/>
                    <a:pt x="37723" y="102"/>
                    <a:pt x="36845" y="110"/>
                  </a:cubicBezTo>
                  <a:cubicBezTo>
                    <a:pt x="35683" y="120"/>
                    <a:pt x="34518" y="125"/>
                    <a:pt x="33365" y="130"/>
                  </a:cubicBezTo>
                  <a:lnTo>
                    <a:pt x="33049" y="131"/>
                  </a:lnTo>
                  <a:cubicBezTo>
                    <a:pt x="32505" y="134"/>
                    <a:pt x="31975" y="136"/>
                    <a:pt x="31452" y="136"/>
                  </a:cubicBezTo>
                  <a:cubicBezTo>
                    <a:pt x="30929" y="136"/>
                    <a:pt x="30412" y="134"/>
                    <a:pt x="29894" y="126"/>
                  </a:cubicBezTo>
                  <a:cubicBezTo>
                    <a:pt x="28793" y="328"/>
                    <a:pt x="27840" y="642"/>
                    <a:pt x="26979" y="1082"/>
                  </a:cubicBezTo>
                  <a:cubicBezTo>
                    <a:pt x="25483" y="1846"/>
                    <a:pt x="24137" y="2808"/>
                    <a:pt x="23132" y="3560"/>
                  </a:cubicBezTo>
                  <a:cubicBezTo>
                    <a:pt x="21817" y="4547"/>
                    <a:pt x="20583" y="5597"/>
                    <a:pt x="19550" y="6495"/>
                  </a:cubicBezTo>
                  <a:cubicBezTo>
                    <a:pt x="18490" y="7415"/>
                    <a:pt x="17447" y="8383"/>
                    <a:pt x="16438" y="9319"/>
                  </a:cubicBezTo>
                  <a:lnTo>
                    <a:pt x="16204" y="9536"/>
                  </a:lnTo>
                  <a:cubicBezTo>
                    <a:pt x="15277" y="10396"/>
                    <a:pt x="14349" y="11266"/>
                    <a:pt x="13423" y="12136"/>
                  </a:cubicBezTo>
                  <a:cubicBezTo>
                    <a:pt x="10250" y="15116"/>
                    <a:pt x="6968" y="18196"/>
                    <a:pt x="3722" y="20801"/>
                  </a:cubicBezTo>
                  <a:cubicBezTo>
                    <a:pt x="2376" y="21881"/>
                    <a:pt x="1039" y="22892"/>
                    <a:pt x="24" y="23655"/>
                  </a:cubicBezTo>
                  <a:cubicBezTo>
                    <a:pt x="16" y="23660"/>
                    <a:pt x="8" y="23666"/>
                    <a:pt x="0" y="23671"/>
                  </a:cubicBezTo>
                  <a:cubicBezTo>
                    <a:pt x="16" y="23722"/>
                    <a:pt x="32" y="23774"/>
                    <a:pt x="50" y="23825"/>
                  </a:cubicBezTo>
                  <a:cubicBezTo>
                    <a:pt x="72" y="23809"/>
                    <a:pt x="96" y="23794"/>
                    <a:pt x="119" y="23778"/>
                  </a:cubicBezTo>
                  <a:cubicBezTo>
                    <a:pt x="1133" y="23015"/>
                    <a:pt x="2471" y="22001"/>
                    <a:pt x="3818" y="20921"/>
                  </a:cubicBezTo>
                  <a:cubicBezTo>
                    <a:pt x="7071" y="18313"/>
                    <a:pt x="10354" y="15229"/>
                    <a:pt x="13529" y="12248"/>
                  </a:cubicBezTo>
                  <a:cubicBezTo>
                    <a:pt x="14455" y="11380"/>
                    <a:pt x="15383" y="10509"/>
                    <a:pt x="16310" y="9648"/>
                  </a:cubicBezTo>
                  <a:lnTo>
                    <a:pt x="16543" y="9432"/>
                  </a:lnTo>
                  <a:cubicBezTo>
                    <a:pt x="17551" y="8496"/>
                    <a:pt x="18594" y="7528"/>
                    <a:pt x="19652" y="6611"/>
                  </a:cubicBezTo>
                  <a:cubicBezTo>
                    <a:pt x="20682" y="5715"/>
                    <a:pt x="21915" y="4667"/>
                    <a:pt x="23225" y="3685"/>
                  </a:cubicBezTo>
                  <a:cubicBezTo>
                    <a:pt x="24225" y="2936"/>
                    <a:pt x="25563" y="1979"/>
                    <a:pt x="27049" y="1219"/>
                  </a:cubicBezTo>
                  <a:cubicBezTo>
                    <a:pt x="27897" y="786"/>
                    <a:pt x="28836" y="478"/>
                    <a:pt x="29907" y="280"/>
                  </a:cubicBezTo>
                  <a:cubicBezTo>
                    <a:pt x="30439" y="288"/>
                    <a:pt x="30972" y="291"/>
                    <a:pt x="31515" y="291"/>
                  </a:cubicBezTo>
                  <a:cubicBezTo>
                    <a:pt x="32016" y="291"/>
                    <a:pt x="32526" y="289"/>
                    <a:pt x="33049" y="286"/>
                  </a:cubicBezTo>
                  <a:lnTo>
                    <a:pt x="33365" y="285"/>
                  </a:lnTo>
                  <a:cubicBezTo>
                    <a:pt x="34518" y="280"/>
                    <a:pt x="35685" y="274"/>
                    <a:pt x="36846" y="264"/>
                  </a:cubicBezTo>
                  <a:cubicBezTo>
                    <a:pt x="37726" y="258"/>
                    <a:pt x="38586" y="235"/>
                    <a:pt x="39418" y="214"/>
                  </a:cubicBezTo>
                  <a:lnTo>
                    <a:pt x="40638" y="184"/>
                  </a:lnTo>
                  <a:cubicBezTo>
                    <a:pt x="41269" y="169"/>
                    <a:pt x="41875" y="155"/>
                    <a:pt x="42466" y="155"/>
                  </a:cubicBezTo>
                  <a:cubicBezTo>
                    <a:pt x="42754" y="155"/>
                    <a:pt x="43039" y="158"/>
                    <a:pt x="43320" y="166"/>
                  </a:cubicBezTo>
                  <a:lnTo>
                    <a:pt x="43586" y="173"/>
                  </a:lnTo>
                  <a:cubicBezTo>
                    <a:pt x="43797" y="178"/>
                    <a:pt x="44015" y="182"/>
                    <a:pt x="44226" y="197"/>
                  </a:cubicBezTo>
                  <a:cubicBezTo>
                    <a:pt x="44845" y="237"/>
                    <a:pt x="45442" y="261"/>
                    <a:pt x="46018" y="286"/>
                  </a:cubicBezTo>
                  <a:cubicBezTo>
                    <a:pt x="49893" y="451"/>
                    <a:pt x="52953" y="582"/>
                    <a:pt x="56053" y="4983"/>
                  </a:cubicBezTo>
                  <a:cubicBezTo>
                    <a:pt x="57157" y="6552"/>
                    <a:pt x="58127" y="8204"/>
                    <a:pt x="59154" y="9952"/>
                  </a:cubicBezTo>
                  <a:cubicBezTo>
                    <a:pt x="59567" y="10655"/>
                    <a:pt x="59994" y="11383"/>
                    <a:pt x="60426" y="12096"/>
                  </a:cubicBezTo>
                  <a:cubicBezTo>
                    <a:pt x="61310" y="13552"/>
                    <a:pt x="62278" y="14901"/>
                    <a:pt x="63385" y="16215"/>
                  </a:cubicBezTo>
                  <a:cubicBezTo>
                    <a:pt x="63671" y="16556"/>
                    <a:pt x="63956" y="16884"/>
                    <a:pt x="64235" y="17204"/>
                  </a:cubicBezTo>
                  <a:cubicBezTo>
                    <a:pt x="64367" y="17356"/>
                    <a:pt x="64500" y="17506"/>
                    <a:pt x="64628" y="17657"/>
                  </a:cubicBezTo>
                  <a:cubicBezTo>
                    <a:pt x="65134" y="18241"/>
                    <a:pt x="65724" y="18927"/>
                    <a:pt x="66273" y="19578"/>
                  </a:cubicBezTo>
                  <a:cubicBezTo>
                    <a:pt x="66865" y="20282"/>
                    <a:pt x="67468" y="20956"/>
                    <a:pt x="68051" y="21609"/>
                  </a:cubicBezTo>
                  <a:cubicBezTo>
                    <a:pt x="69838" y="23612"/>
                    <a:pt x="71526" y="25503"/>
                    <a:pt x="72790" y="28012"/>
                  </a:cubicBezTo>
                  <a:cubicBezTo>
                    <a:pt x="73513" y="29447"/>
                    <a:pt x="73934" y="30795"/>
                    <a:pt x="74113" y="32251"/>
                  </a:cubicBezTo>
                  <a:cubicBezTo>
                    <a:pt x="74214" y="33065"/>
                    <a:pt x="74254" y="33924"/>
                    <a:pt x="74237" y="34819"/>
                  </a:cubicBezTo>
                  <a:cubicBezTo>
                    <a:pt x="74291" y="34744"/>
                    <a:pt x="74342" y="34667"/>
                    <a:pt x="74395" y="34592"/>
                  </a:cubicBezTo>
                  <a:cubicBezTo>
                    <a:pt x="74401" y="33772"/>
                    <a:pt x="74360" y="32984"/>
                    <a:pt x="74267" y="32232"/>
                  </a:cubicBezTo>
                  <a:cubicBezTo>
                    <a:pt x="74085" y="30756"/>
                    <a:pt x="73660" y="29395"/>
                    <a:pt x="72928" y="27942"/>
                  </a:cubicBezTo>
                  <a:cubicBezTo>
                    <a:pt x="71656" y="25415"/>
                    <a:pt x="69961" y="23518"/>
                    <a:pt x="68166" y="21506"/>
                  </a:cubicBezTo>
                  <a:cubicBezTo>
                    <a:pt x="67583" y="20855"/>
                    <a:pt x="66982" y="20180"/>
                    <a:pt x="66391" y="19479"/>
                  </a:cubicBezTo>
                  <a:cubicBezTo>
                    <a:pt x="65843" y="18826"/>
                    <a:pt x="65252" y="18140"/>
                    <a:pt x="64745" y="17554"/>
                  </a:cubicBezTo>
                  <a:cubicBezTo>
                    <a:pt x="64617" y="17405"/>
                    <a:pt x="64484" y="17255"/>
                    <a:pt x="64351" y="17101"/>
                  </a:cubicBezTo>
                  <a:cubicBezTo>
                    <a:pt x="64075" y="16783"/>
                    <a:pt x="63790" y="16457"/>
                    <a:pt x="63503" y="16117"/>
                  </a:cubicBezTo>
                  <a:cubicBezTo>
                    <a:pt x="62401" y="14807"/>
                    <a:pt x="61438" y="13466"/>
                    <a:pt x="60559" y="12015"/>
                  </a:cubicBezTo>
                  <a:cubicBezTo>
                    <a:pt x="60127" y="11303"/>
                    <a:pt x="59700" y="10576"/>
                    <a:pt x="59289" y="9874"/>
                  </a:cubicBezTo>
                  <a:cubicBezTo>
                    <a:pt x="58305" y="8200"/>
                    <a:pt x="57289" y="6469"/>
                    <a:pt x="56180" y="4895"/>
                  </a:cubicBezTo>
                  <a:cubicBezTo>
                    <a:pt x="53036" y="430"/>
                    <a:pt x="49941" y="299"/>
                    <a:pt x="46024" y="131"/>
                  </a:cubicBezTo>
                  <a:cubicBezTo>
                    <a:pt x="45448" y="107"/>
                    <a:pt x="44853" y="82"/>
                    <a:pt x="44235" y="42"/>
                  </a:cubicBezTo>
                  <a:cubicBezTo>
                    <a:pt x="44021" y="29"/>
                    <a:pt x="43802" y="24"/>
                    <a:pt x="43589" y="19"/>
                  </a:cubicBezTo>
                  <a:lnTo>
                    <a:pt x="43325" y="11"/>
                  </a:lnTo>
                  <a:cubicBezTo>
                    <a:pt x="43052" y="4"/>
                    <a:pt x="42777" y="1"/>
                    <a:pt x="42498" y="1"/>
                  </a:cubicBezTo>
                  <a:close/>
                </a:path>
              </a:pathLst>
            </a:custGeom>
            <a:solidFill>
              <a:srgbClr val="61749c"/>
            </a:solidFill>
            <a:ln w="0">
              <a:noFill/>
            </a:ln>
          </p:spPr>
          <p:style>
            <a:lnRef idx="0"/>
            <a:fillRef idx="0"/>
            <a:effectRef idx="0"/>
            <a:fontRef idx="minor"/>
          </p:style>
        </p:sp>
        <p:sp>
          <p:nvSpPr>
            <p:cNvPr id="143" name="CustomShape 38"/>
            <p:cNvSpPr/>
            <p:nvPr/>
          </p:nvSpPr>
          <p:spPr>
            <a:xfrm flipH="1">
              <a:off x="8664480" y="4646520"/>
              <a:ext cx="1976400" cy="934200"/>
            </a:xfrm>
            <a:custGeom>
              <a:avLst/>
              <a:gdLst/>
              <a:ahLst/>
              <a:rect l="l" t="t" r="r" b="b"/>
              <a:pathLst>
                <a:path w="73102" h="34569">
                  <a:moveTo>
                    <a:pt x="41656" y="0"/>
                  </a:moveTo>
                  <a:cubicBezTo>
                    <a:pt x="40974" y="0"/>
                    <a:pt x="40275" y="24"/>
                    <a:pt x="39541" y="49"/>
                  </a:cubicBezTo>
                  <a:lnTo>
                    <a:pt x="38503" y="81"/>
                  </a:lnTo>
                  <a:cubicBezTo>
                    <a:pt x="37537" y="111"/>
                    <a:pt x="36540" y="143"/>
                    <a:pt x="35509" y="151"/>
                  </a:cubicBezTo>
                  <a:cubicBezTo>
                    <a:pt x="34854" y="156"/>
                    <a:pt x="34162" y="159"/>
                    <a:pt x="33416" y="159"/>
                  </a:cubicBezTo>
                  <a:cubicBezTo>
                    <a:pt x="32969" y="159"/>
                    <a:pt x="32502" y="158"/>
                    <a:pt x="32013" y="156"/>
                  </a:cubicBezTo>
                  <a:cubicBezTo>
                    <a:pt x="30712" y="153"/>
                    <a:pt x="29631" y="146"/>
                    <a:pt x="28525" y="114"/>
                  </a:cubicBezTo>
                  <a:cubicBezTo>
                    <a:pt x="27415" y="308"/>
                    <a:pt x="26453" y="614"/>
                    <a:pt x="25586" y="1049"/>
                  </a:cubicBezTo>
                  <a:cubicBezTo>
                    <a:pt x="24082" y="1804"/>
                    <a:pt x="22736" y="2755"/>
                    <a:pt x="21730" y="3500"/>
                  </a:cubicBezTo>
                  <a:cubicBezTo>
                    <a:pt x="20384" y="4499"/>
                    <a:pt x="19105" y="5583"/>
                    <a:pt x="18142" y="6416"/>
                  </a:cubicBezTo>
                  <a:cubicBezTo>
                    <a:pt x="17021" y="7385"/>
                    <a:pt x="15918" y="8411"/>
                    <a:pt x="14851" y="9403"/>
                  </a:cubicBezTo>
                  <a:lnTo>
                    <a:pt x="14800" y="9451"/>
                  </a:lnTo>
                  <a:cubicBezTo>
                    <a:pt x="13705" y="10467"/>
                    <a:pt x="12596" y="11516"/>
                    <a:pt x="11524" y="12531"/>
                  </a:cubicBezTo>
                  <a:cubicBezTo>
                    <a:pt x="8537" y="15355"/>
                    <a:pt x="5447" y="18277"/>
                    <a:pt x="2402" y="20771"/>
                  </a:cubicBezTo>
                  <a:cubicBezTo>
                    <a:pt x="1586" y="21438"/>
                    <a:pt x="770" y="22085"/>
                    <a:pt x="1" y="22686"/>
                  </a:cubicBezTo>
                  <a:cubicBezTo>
                    <a:pt x="18" y="22739"/>
                    <a:pt x="36" y="22790"/>
                    <a:pt x="55" y="22842"/>
                  </a:cubicBezTo>
                  <a:cubicBezTo>
                    <a:pt x="838" y="22229"/>
                    <a:pt x="1670" y="21571"/>
                    <a:pt x="2500" y="20890"/>
                  </a:cubicBezTo>
                  <a:cubicBezTo>
                    <a:pt x="5550" y="18392"/>
                    <a:pt x="8641" y="15470"/>
                    <a:pt x="11630" y="12643"/>
                  </a:cubicBezTo>
                  <a:cubicBezTo>
                    <a:pt x="12702" y="11628"/>
                    <a:pt x="13812" y="10580"/>
                    <a:pt x="14905" y="9564"/>
                  </a:cubicBezTo>
                  <a:lnTo>
                    <a:pt x="14956" y="9516"/>
                  </a:lnTo>
                  <a:cubicBezTo>
                    <a:pt x="16022" y="8526"/>
                    <a:pt x="17123" y="7500"/>
                    <a:pt x="18243" y="6534"/>
                  </a:cubicBezTo>
                  <a:cubicBezTo>
                    <a:pt x="19205" y="5702"/>
                    <a:pt x="20480" y="4620"/>
                    <a:pt x="21822" y="3625"/>
                  </a:cubicBezTo>
                  <a:cubicBezTo>
                    <a:pt x="22822" y="2884"/>
                    <a:pt x="24162" y="1937"/>
                    <a:pt x="25656" y="1187"/>
                  </a:cubicBezTo>
                  <a:cubicBezTo>
                    <a:pt x="26509" y="759"/>
                    <a:pt x="27456" y="457"/>
                    <a:pt x="28536" y="268"/>
                  </a:cubicBezTo>
                  <a:cubicBezTo>
                    <a:pt x="29627" y="302"/>
                    <a:pt x="30711" y="308"/>
                    <a:pt x="32013" y="311"/>
                  </a:cubicBezTo>
                  <a:cubicBezTo>
                    <a:pt x="32503" y="313"/>
                    <a:pt x="32969" y="314"/>
                    <a:pt x="33417" y="314"/>
                  </a:cubicBezTo>
                  <a:cubicBezTo>
                    <a:pt x="34163" y="314"/>
                    <a:pt x="34855" y="312"/>
                    <a:pt x="35511" y="307"/>
                  </a:cubicBezTo>
                  <a:cubicBezTo>
                    <a:pt x="36541" y="299"/>
                    <a:pt x="37541" y="267"/>
                    <a:pt x="38508" y="236"/>
                  </a:cubicBezTo>
                  <a:lnTo>
                    <a:pt x="39548" y="202"/>
                  </a:lnTo>
                  <a:cubicBezTo>
                    <a:pt x="40284" y="178"/>
                    <a:pt x="40986" y="156"/>
                    <a:pt x="41669" y="156"/>
                  </a:cubicBezTo>
                  <a:cubicBezTo>
                    <a:pt x="41786" y="156"/>
                    <a:pt x="41902" y="156"/>
                    <a:pt x="42018" y="158"/>
                  </a:cubicBezTo>
                  <a:cubicBezTo>
                    <a:pt x="42113" y="159"/>
                    <a:pt x="42207" y="159"/>
                    <a:pt x="42302" y="161"/>
                  </a:cubicBezTo>
                  <a:cubicBezTo>
                    <a:pt x="42513" y="162"/>
                    <a:pt x="42722" y="164"/>
                    <a:pt x="42932" y="172"/>
                  </a:cubicBezTo>
                  <a:cubicBezTo>
                    <a:pt x="43609" y="202"/>
                    <a:pt x="44258" y="214"/>
                    <a:pt x="44887" y="225"/>
                  </a:cubicBezTo>
                  <a:cubicBezTo>
                    <a:pt x="48767" y="295"/>
                    <a:pt x="51833" y="350"/>
                    <a:pt x="54966" y="4697"/>
                  </a:cubicBezTo>
                  <a:cubicBezTo>
                    <a:pt x="56155" y="6345"/>
                    <a:pt x="57192" y="8092"/>
                    <a:pt x="58288" y="9942"/>
                  </a:cubicBezTo>
                  <a:cubicBezTo>
                    <a:pt x="58657" y="10564"/>
                    <a:pt x="59029" y="11190"/>
                    <a:pt x="59408" y="11814"/>
                  </a:cubicBezTo>
                  <a:cubicBezTo>
                    <a:pt x="60291" y="13270"/>
                    <a:pt x="61256" y="14630"/>
                    <a:pt x="62358" y="15969"/>
                  </a:cubicBezTo>
                  <a:cubicBezTo>
                    <a:pt x="62617" y="16286"/>
                    <a:pt x="62875" y="16590"/>
                    <a:pt x="63126" y="16889"/>
                  </a:cubicBezTo>
                  <a:cubicBezTo>
                    <a:pt x="63283" y="17073"/>
                    <a:pt x="63437" y="17256"/>
                    <a:pt x="63587" y="17437"/>
                  </a:cubicBezTo>
                  <a:cubicBezTo>
                    <a:pt x="64240" y="18218"/>
                    <a:pt x="64755" y="18843"/>
                    <a:pt x="65206" y="19405"/>
                  </a:cubicBezTo>
                  <a:cubicBezTo>
                    <a:pt x="65768" y="20106"/>
                    <a:pt x="66341" y="20781"/>
                    <a:pt x="66894" y="21434"/>
                  </a:cubicBezTo>
                  <a:cubicBezTo>
                    <a:pt x="68666" y="23520"/>
                    <a:pt x="70338" y="25491"/>
                    <a:pt x="71567" y="28079"/>
                  </a:cubicBezTo>
                  <a:cubicBezTo>
                    <a:pt x="72259" y="29539"/>
                    <a:pt x="72661" y="30903"/>
                    <a:pt x="72829" y="32370"/>
                  </a:cubicBezTo>
                  <a:cubicBezTo>
                    <a:pt x="72912" y="33082"/>
                    <a:pt x="72949" y="33812"/>
                    <a:pt x="72947" y="34568"/>
                  </a:cubicBezTo>
                  <a:cubicBezTo>
                    <a:pt x="72999" y="34501"/>
                    <a:pt x="73050" y="34434"/>
                    <a:pt x="73101" y="34367"/>
                  </a:cubicBezTo>
                  <a:cubicBezTo>
                    <a:pt x="73096" y="33676"/>
                    <a:pt x="73058" y="33007"/>
                    <a:pt x="72983" y="32352"/>
                  </a:cubicBezTo>
                  <a:cubicBezTo>
                    <a:pt x="72813" y="30869"/>
                    <a:pt x="72407" y="29488"/>
                    <a:pt x="71706" y="28011"/>
                  </a:cubicBezTo>
                  <a:cubicBezTo>
                    <a:pt x="70469" y="25407"/>
                    <a:pt x="68791" y="23427"/>
                    <a:pt x="67013" y="21333"/>
                  </a:cubicBezTo>
                  <a:cubicBezTo>
                    <a:pt x="66461" y="20680"/>
                    <a:pt x="65888" y="20006"/>
                    <a:pt x="65326" y="19307"/>
                  </a:cubicBezTo>
                  <a:cubicBezTo>
                    <a:pt x="64875" y="18746"/>
                    <a:pt x="64360" y="18118"/>
                    <a:pt x="63706" y="17337"/>
                  </a:cubicBezTo>
                  <a:cubicBezTo>
                    <a:pt x="63555" y="17157"/>
                    <a:pt x="63402" y="16974"/>
                    <a:pt x="63245" y="16789"/>
                  </a:cubicBezTo>
                  <a:cubicBezTo>
                    <a:pt x="62994" y="16491"/>
                    <a:pt x="62736" y="16185"/>
                    <a:pt x="62478" y="15872"/>
                  </a:cubicBezTo>
                  <a:cubicBezTo>
                    <a:pt x="61381" y="14536"/>
                    <a:pt x="60419" y="13184"/>
                    <a:pt x="59539" y="11734"/>
                  </a:cubicBezTo>
                  <a:cubicBezTo>
                    <a:pt x="59161" y="11110"/>
                    <a:pt x="58790" y="10484"/>
                    <a:pt x="58421" y="9862"/>
                  </a:cubicBezTo>
                  <a:cubicBezTo>
                    <a:pt x="57371" y="8091"/>
                    <a:pt x="56284" y="6260"/>
                    <a:pt x="55092" y="4606"/>
                  </a:cubicBezTo>
                  <a:cubicBezTo>
                    <a:pt x="51913" y="196"/>
                    <a:pt x="48814" y="140"/>
                    <a:pt x="44890" y="70"/>
                  </a:cubicBezTo>
                  <a:cubicBezTo>
                    <a:pt x="44263" y="58"/>
                    <a:pt x="43614" y="47"/>
                    <a:pt x="42938" y="17"/>
                  </a:cubicBezTo>
                  <a:cubicBezTo>
                    <a:pt x="42727" y="9"/>
                    <a:pt x="42516" y="7"/>
                    <a:pt x="42303" y="6"/>
                  </a:cubicBezTo>
                  <a:cubicBezTo>
                    <a:pt x="42209" y="6"/>
                    <a:pt x="42114" y="4"/>
                    <a:pt x="42020" y="2"/>
                  </a:cubicBezTo>
                  <a:cubicBezTo>
                    <a:pt x="41899" y="1"/>
                    <a:pt x="41778" y="0"/>
                    <a:pt x="41656" y="0"/>
                  </a:cubicBezTo>
                  <a:close/>
                </a:path>
              </a:pathLst>
            </a:custGeom>
            <a:solidFill>
              <a:srgbClr val="61749c"/>
            </a:solidFill>
            <a:ln w="0">
              <a:noFill/>
            </a:ln>
          </p:spPr>
          <p:style>
            <a:lnRef idx="0"/>
            <a:fillRef idx="0"/>
            <a:effectRef idx="0"/>
            <a:fontRef idx="minor"/>
          </p:style>
        </p:sp>
        <p:sp>
          <p:nvSpPr>
            <p:cNvPr id="144" name="CustomShape 39"/>
            <p:cNvSpPr/>
            <p:nvPr/>
          </p:nvSpPr>
          <p:spPr>
            <a:xfrm flipH="1">
              <a:off x="8694000" y="4691160"/>
              <a:ext cx="1941480" cy="925200"/>
            </a:xfrm>
            <a:custGeom>
              <a:avLst/>
              <a:gdLst/>
              <a:ahLst/>
              <a:rect l="l" t="t" r="r" b="b"/>
              <a:pathLst>
                <a:path w="71812" h="34228">
                  <a:moveTo>
                    <a:pt x="41381" y="0"/>
                  </a:moveTo>
                  <a:cubicBezTo>
                    <a:pt x="41275" y="0"/>
                    <a:pt x="41170" y="4"/>
                    <a:pt x="41068" y="7"/>
                  </a:cubicBezTo>
                  <a:cubicBezTo>
                    <a:pt x="40954" y="9"/>
                    <a:pt x="40842" y="12"/>
                    <a:pt x="40730" y="12"/>
                  </a:cubicBezTo>
                  <a:cubicBezTo>
                    <a:pt x="40672" y="11"/>
                    <a:pt x="40615" y="11"/>
                    <a:pt x="40557" y="11"/>
                  </a:cubicBezTo>
                  <a:cubicBezTo>
                    <a:pt x="39895" y="11"/>
                    <a:pt x="39227" y="43"/>
                    <a:pt x="38519" y="76"/>
                  </a:cubicBezTo>
                  <a:cubicBezTo>
                    <a:pt x="38226" y="89"/>
                    <a:pt x="37930" y="101"/>
                    <a:pt x="37631" y="114"/>
                  </a:cubicBezTo>
                  <a:lnTo>
                    <a:pt x="37575" y="116"/>
                  </a:lnTo>
                  <a:cubicBezTo>
                    <a:pt x="36485" y="157"/>
                    <a:pt x="35357" y="201"/>
                    <a:pt x="34187" y="209"/>
                  </a:cubicBezTo>
                  <a:cubicBezTo>
                    <a:pt x="33792" y="212"/>
                    <a:pt x="33390" y="214"/>
                    <a:pt x="32976" y="214"/>
                  </a:cubicBezTo>
                  <a:cubicBezTo>
                    <a:pt x="32248" y="214"/>
                    <a:pt x="31487" y="209"/>
                    <a:pt x="30675" y="201"/>
                  </a:cubicBezTo>
                  <a:cubicBezTo>
                    <a:pt x="29542" y="189"/>
                    <a:pt x="28336" y="170"/>
                    <a:pt x="27168" y="121"/>
                  </a:cubicBezTo>
                  <a:cubicBezTo>
                    <a:pt x="26048" y="305"/>
                    <a:pt x="25078" y="604"/>
                    <a:pt x="24206" y="1034"/>
                  </a:cubicBezTo>
                  <a:cubicBezTo>
                    <a:pt x="22696" y="1778"/>
                    <a:pt x="21347" y="2719"/>
                    <a:pt x="20340" y="3457"/>
                  </a:cubicBezTo>
                  <a:cubicBezTo>
                    <a:pt x="18969" y="4463"/>
                    <a:pt x="17699" y="5534"/>
                    <a:pt x="16747" y="6354"/>
                  </a:cubicBezTo>
                  <a:cubicBezTo>
                    <a:pt x="15582" y="7358"/>
                    <a:pt x="14427" y="8433"/>
                    <a:pt x="13407" y="9382"/>
                  </a:cubicBezTo>
                  <a:cubicBezTo>
                    <a:pt x="12158" y="10547"/>
                    <a:pt x="10894" y="11751"/>
                    <a:pt x="9671" y="12916"/>
                  </a:cubicBezTo>
                  <a:cubicBezTo>
                    <a:pt x="6860" y="15596"/>
                    <a:pt x="3953" y="18369"/>
                    <a:pt x="1093" y="20758"/>
                  </a:cubicBezTo>
                  <a:cubicBezTo>
                    <a:pt x="729" y="21064"/>
                    <a:pt x="365" y="21361"/>
                    <a:pt x="1" y="21659"/>
                  </a:cubicBezTo>
                  <a:cubicBezTo>
                    <a:pt x="20" y="21710"/>
                    <a:pt x="39" y="21760"/>
                    <a:pt x="58" y="21811"/>
                  </a:cubicBezTo>
                  <a:cubicBezTo>
                    <a:pt x="437" y="21502"/>
                    <a:pt x="813" y="21193"/>
                    <a:pt x="1193" y="20876"/>
                  </a:cubicBezTo>
                  <a:cubicBezTo>
                    <a:pt x="4055" y="18484"/>
                    <a:pt x="6966" y="15710"/>
                    <a:pt x="9778" y="13028"/>
                  </a:cubicBezTo>
                  <a:cubicBezTo>
                    <a:pt x="10999" y="11863"/>
                    <a:pt x="12263" y="10659"/>
                    <a:pt x="13513" y="9495"/>
                  </a:cubicBezTo>
                  <a:cubicBezTo>
                    <a:pt x="14531" y="8546"/>
                    <a:pt x="15686" y="7471"/>
                    <a:pt x="16848" y="6471"/>
                  </a:cubicBezTo>
                  <a:cubicBezTo>
                    <a:pt x="17798" y="5652"/>
                    <a:pt x="19065" y="4583"/>
                    <a:pt x="20430" y="3581"/>
                  </a:cubicBezTo>
                  <a:cubicBezTo>
                    <a:pt x="21433" y="2847"/>
                    <a:pt x="22774" y="1911"/>
                    <a:pt x="24273" y="1172"/>
                  </a:cubicBezTo>
                  <a:cubicBezTo>
                    <a:pt x="25133" y="748"/>
                    <a:pt x="26088" y="455"/>
                    <a:pt x="27178" y="274"/>
                  </a:cubicBezTo>
                  <a:cubicBezTo>
                    <a:pt x="28331" y="325"/>
                    <a:pt x="29539" y="343"/>
                    <a:pt x="30672" y="354"/>
                  </a:cubicBezTo>
                  <a:cubicBezTo>
                    <a:pt x="31488" y="363"/>
                    <a:pt x="32252" y="367"/>
                    <a:pt x="32982" y="367"/>
                  </a:cubicBezTo>
                  <a:cubicBezTo>
                    <a:pt x="33395" y="367"/>
                    <a:pt x="33796" y="366"/>
                    <a:pt x="34189" y="364"/>
                  </a:cubicBezTo>
                  <a:cubicBezTo>
                    <a:pt x="35360" y="354"/>
                    <a:pt x="36490" y="311"/>
                    <a:pt x="37580" y="269"/>
                  </a:cubicBezTo>
                  <a:lnTo>
                    <a:pt x="37637" y="268"/>
                  </a:lnTo>
                  <a:cubicBezTo>
                    <a:pt x="37936" y="257"/>
                    <a:pt x="38232" y="242"/>
                    <a:pt x="38525" y="229"/>
                  </a:cubicBezTo>
                  <a:cubicBezTo>
                    <a:pt x="39258" y="196"/>
                    <a:pt x="39951" y="165"/>
                    <a:pt x="40629" y="165"/>
                  </a:cubicBezTo>
                  <a:cubicBezTo>
                    <a:pt x="40662" y="165"/>
                    <a:pt x="40695" y="165"/>
                    <a:pt x="40728" y="165"/>
                  </a:cubicBezTo>
                  <a:cubicBezTo>
                    <a:pt x="40750" y="166"/>
                    <a:pt x="40771" y="166"/>
                    <a:pt x="40792" y="166"/>
                  </a:cubicBezTo>
                  <a:cubicBezTo>
                    <a:pt x="40885" y="166"/>
                    <a:pt x="40978" y="163"/>
                    <a:pt x="41071" y="161"/>
                  </a:cubicBezTo>
                  <a:cubicBezTo>
                    <a:pt x="41169" y="157"/>
                    <a:pt x="41269" y="154"/>
                    <a:pt x="41369" y="154"/>
                  </a:cubicBezTo>
                  <a:cubicBezTo>
                    <a:pt x="41462" y="154"/>
                    <a:pt x="41554" y="157"/>
                    <a:pt x="41645" y="164"/>
                  </a:cubicBezTo>
                  <a:cubicBezTo>
                    <a:pt x="42621" y="242"/>
                    <a:pt x="43543" y="258"/>
                    <a:pt x="44434" y="274"/>
                  </a:cubicBezTo>
                  <a:cubicBezTo>
                    <a:pt x="48052" y="335"/>
                    <a:pt x="50910" y="385"/>
                    <a:pt x="53892" y="4426"/>
                  </a:cubicBezTo>
                  <a:cubicBezTo>
                    <a:pt x="55166" y="6154"/>
                    <a:pt x="56268" y="7996"/>
                    <a:pt x="57436" y="9946"/>
                  </a:cubicBezTo>
                  <a:cubicBezTo>
                    <a:pt x="57755" y="10479"/>
                    <a:pt x="58075" y="11015"/>
                    <a:pt x="58400" y="11548"/>
                  </a:cubicBezTo>
                  <a:cubicBezTo>
                    <a:pt x="59283" y="13003"/>
                    <a:pt x="60246" y="14372"/>
                    <a:pt x="61344" y="15740"/>
                  </a:cubicBezTo>
                  <a:cubicBezTo>
                    <a:pt x="61576" y="16031"/>
                    <a:pt x="61808" y="16313"/>
                    <a:pt x="62035" y="16592"/>
                  </a:cubicBezTo>
                  <a:cubicBezTo>
                    <a:pt x="62212" y="16808"/>
                    <a:pt x="62388" y="17022"/>
                    <a:pt x="62558" y="17233"/>
                  </a:cubicBezTo>
                  <a:cubicBezTo>
                    <a:pt x="63161" y="17979"/>
                    <a:pt x="63681" y="18638"/>
                    <a:pt x="64150" y="19248"/>
                  </a:cubicBezTo>
                  <a:cubicBezTo>
                    <a:pt x="64683" y="19942"/>
                    <a:pt x="65227" y="20616"/>
                    <a:pt x="65752" y="21267"/>
                  </a:cubicBezTo>
                  <a:cubicBezTo>
                    <a:pt x="67505" y="23440"/>
                    <a:pt x="69162" y="25494"/>
                    <a:pt x="70352" y="28160"/>
                  </a:cubicBezTo>
                  <a:cubicBezTo>
                    <a:pt x="71016" y="29648"/>
                    <a:pt x="71400" y="31029"/>
                    <a:pt x="71557" y="32506"/>
                  </a:cubicBezTo>
                  <a:cubicBezTo>
                    <a:pt x="71616" y="33066"/>
                    <a:pt x="71651" y="33640"/>
                    <a:pt x="71661" y="34227"/>
                  </a:cubicBezTo>
                  <a:cubicBezTo>
                    <a:pt x="71710" y="34168"/>
                    <a:pt x="71762" y="34110"/>
                    <a:pt x="71811" y="34051"/>
                  </a:cubicBezTo>
                  <a:cubicBezTo>
                    <a:pt x="71797" y="33518"/>
                    <a:pt x="71765" y="32998"/>
                    <a:pt x="71710" y="32488"/>
                  </a:cubicBezTo>
                  <a:cubicBezTo>
                    <a:pt x="71552" y="30997"/>
                    <a:pt x="71165" y="29602"/>
                    <a:pt x="70494" y="28097"/>
                  </a:cubicBezTo>
                  <a:cubicBezTo>
                    <a:pt x="69296" y="25413"/>
                    <a:pt x="67633" y="23352"/>
                    <a:pt x="65873" y="21171"/>
                  </a:cubicBezTo>
                  <a:cubicBezTo>
                    <a:pt x="65349" y="20520"/>
                    <a:pt x="64806" y="19848"/>
                    <a:pt x="64273" y="19155"/>
                  </a:cubicBezTo>
                  <a:cubicBezTo>
                    <a:pt x="63805" y="18544"/>
                    <a:pt x="63283" y="17883"/>
                    <a:pt x="62680" y="17137"/>
                  </a:cubicBezTo>
                  <a:cubicBezTo>
                    <a:pt x="62508" y="16924"/>
                    <a:pt x="62334" y="16710"/>
                    <a:pt x="62155" y="16494"/>
                  </a:cubicBezTo>
                  <a:cubicBezTo>
                    <a:pt x="61929" y="16217"/>
                    <a:pt x="61697" y="15934"/>
                    <a:pt x="61465" y="15644"/>
                  </a:cubicBezTo>
                  <a:cubicBezTo>
                    <a:pt x="60372" y="14283"/>
                    <a:pt x="59412" y="12916"/>
                    <a:pt x="58532" y="11468"/>
                  </a:cubicBezTo>
                  <a:cubicBezTo>
                    <a:pt x="58208" y="10935"/>
                    <a:pt x="57889" y="10401"/>
                    <a:pt x="57569" y="9868"/>
                  </a:cubicBezTo>
                  <a:cubicBezTo>
                    <a:pt x="56452" y="7999"/>
                    <a:pt x="55295" y="6070"/>
                    <a:pt x="54017" y="4335"/>
                  </a:cubicBezTo>
                  <a:cubicBezTo>
                    <a:pt x="50990" y="231"/>
                    <a:pt x="47953" y="180"/>
                    <a:pt x="44436" y="119"/>
                  </a:cubicBezTo>
                  <a:cubicBezTo>
                    <a:pt x="43548" y="105"/>
                    <a:pt x="42629" y="89"/>
                    <a:pt x="41658" y="10"/>
                  </a:cubicBezTo>
                  <a:cubicBezTo>
                    <a:pt x="41566" y="3"/>
                    <a:pt x="41473" y="0"/>
                    <a:pt x="41381" y="0"/>
                  </a:cubicBezTo>
                  <a:close/>
                </a:path>
              </a:pathLst>
            </a:custGeom>
            <a:solidFill>
              <a:srgbClr val="61749c"/>
            </a:solidFill>
            <a:ln w="0">
              <a:noFill/>
            </a:ln>
          </p:spPr>
          <p:style>
            <a:lnRef idx="0"/>
            <a:fillRef idx="0"/>
            <a:effectRef idx="0"/>
            <a:fontRef idx="minor"/>
          </p:style>
        </p:sp>
        <p:sp>
          <p:nvSpPr>
            <p:cNvPr id="145" name="CustomShape 40"/>
            <p:cNvSpPr/>
            <p:nvPr/>
          </p:nvSpPr>
          <p:spPr>
            <a:xfrm flipH="1">
              <a:off x="8722440" y="4735800"/>
              <a:ext cx="1906560" cy="913680"/>
            </a:xfrm>
            <a:custGeom>
              <a:avLst/>
              <a:gdLst/>
              <a:ahLst/>
              <a:rect l="l" t="t" r="r" b="b"/>
              <a:pathLst>
                <a:path w="70520" h="33809">
                  <a:moveTo>
                    <a:pt x="40175" y="0"/>
                  </a:moveTo>
                  <a:cubicBezTo>
                    <a:pt x="40034" y="0"/>
                    <a:pt x="39893" y="6"/>
                    <a:pt x="39755" y="12"/>
                  </a:cubicBezTo>
                  <a:cubicBezTo>
                    <a:pt x="39653" y="17"/>
                    <a:pt x="39549" y="21"/>
                    <a:pt x="39445" y="23"/>
                  </a:cubicBezTo>
                  <a:cubicBezTo>
                    <a:pt x="38765" y="36"/>
                    <a:pt x="38074" y="73"/>
                    <a:pt x="37341" y="111"/>
                  </a:cubicBezTo>
                  <a:cubicBezTo>
                    <a:pt x="37010" y="129"/>
                    <a:pt x="36672" y="146"/>
                    <a:pt x="36331" y="162"/>
                  </a:cubicBezTo>
                  <a:cubicBezTo>
                    <a:pt x="35245" y="212"/>
                    <a:pt x="34083" y="261"/>
                    <a:pt x="32874" y="269"/>
                  </a:cubicBezTo>
                  <a:cubicBezTo>
                    <a:pt x="32603" y="271"/>
                    <a:pt x="32329" y="272"/>
                    <a:pt x="32053" y="272"/>
                  </a:cubicBezTo>
                  <a:cubicBezTo>
                    <a:pt x="31191" y="272"/>
                    <a:pt x="30298" y="264"/>
                    <a:pt x="29345" y="247"/>
                  </a:cubicBezTo>
                  <a:cubicBezTo>
                    <a:pt x="28294" y="228"/>
                    <a:pt x="27056" y="199"/>
                    <a:pt x="25819" y="130"/>
                  </a:cubicBezTo>
                  <a:cubicBezTo>
                    <a:pt x="24691" y="303"/>
                    <a:pt x="23713" y="594"/>
                    <a:pt x="22835" y="1021"/>
                  </a:cubicBezTo>
                  <a:cubicBezTo>
                    <a:pt x="21316" y="1754"/>
                    <a:pt x="19966" y="2687"/>
                    <a:pt x="18958" y="3417"/>
                  </a:cubicBezTo>
                  <a:cubicBezTo>
                    <a:pt x="17876" y="4201"/>
                    <a:pt x="16766" y="5089"/>
                    <a:pt x="15359" y="6295"/>
                  </a:cubicBezTo>
                  <a:cubicBezTo>
                    <a:pt x="14228" y="7265"/>
                    <a:pt x="13135" y="8278"/>
                    <a:pt x="12023" y="9316"/>
                  </a:cubicBezTo>
                  <a:cubicBezTo>
                    <a:pt x="10623" y="10625"/>
                    <a:pt x="9210" y="11983"/>
                    <a:pt x="7844" y="13297"/>
                  </a:cubicBezTo>
                  <a:cubicBezTo>
                    <a:pt x="5271" y="15772"/>
                    <a:pt x="2613" y="18326"/>
                    <a:pt x="0" y="20569"/>
                  </a:cubicBezTo>
                  <a:cubicBezTo>
                    <a:pt x="20" y="20621"/>
                    <a:pt x="39" y="20672"/>
                    <a:pt x="58" y="20723"/>
                  </a:cubicBezTo>
                  <a:cubicBezTo>
                    <a:pt x="2688" y="18468"/>
                    <a:pt x="5362" y="15897"/>
                    <a:pt x="7951" y="13409"/>
                  </a:cubicBezTo>
                  <a:cubicBezTo>
                    <a:pt x="9316" y="12095"/>
                    <a:pt x="10729" y="10737"/>
                    <a:pt x="12129" y="9430"/>
                  </a:cubicBezTo>
                  <a:cubicBezTo>
                    <a:pt x="13241" y="8391"/>
                    <a:pt x="14332" y="7380"/>
                    <a:pt x="15460" y="6414"/>
                  </a:cubicBezTo>
                  <a:cubicBezTo>
                    <a:pt x="16863" y="5209"/>
                    <a:pt x="17971" y="4324"/>
                    <a:pt x="19049" y="3542"/>
                  </a:cubicBezTo>
                  <a:cubicBezTo>
                    <a:pt x="20051" y="2815"/>
                    <a:pt x="21395" y="1889"/>
                    <a:pt x="22902" y="1161"/>
                  </a:cubicBezTo>
                  <a:cubicBezTo>
                    <a:pt x="23768" y="741"/>
                    <a:pt x="24729" y="453"/>
                    <a:pt x="25827" y="284"/>
                  </a:cubicBezTo>
                  <a:cubicBezTo>
                    <a:pt x="27049" y="354"/>
                    <a:pt x="28289" y="383"/>
                    <a:pt x="29342" y="402"/>
                  </a:cubicBezTo>
                  <a:cubicBezTo>
                    <a:pt x="30283" y="419"/>
                    <a:pt x="31166" y="428"/>
                    <a:pt x="32017" y="428"/>
                  </a:cubicBezTo>
                  <a:cubicBezTo>
                    <a:pt x="32306" y="428"/>
                    <a:pt x="32591" y="427"/>
                    <a:pt x="32874" y="425"/>
                  </a:cubicBezTo>
                  <a:cubicBezTo>
                    <a:pt x="34086" y="417"/>
                    <a:pt x="35251" y="367"/>
                    <a:pt x="36339" y="316"/>
                  </a:cubicBezTo>
                  <a:cubicBezTo>
                    <a:pt x="36680" y="301"/>
                    <a:pt x="37018" y="282"/>
                    <a:pt x="37349" y="266"/>
                  </a:cubicBezTo>
                  <a:cubicBezTo>
                    <a:pt x="38080" y="226"/>
                    <a:pt x="38770" y="191"/>
                    <a:pt x="39448" y="178"/>
                  </a:cubicBezTo>
                  <a:cubicBezTo>
                    <a:pt x="39554" y="177"/>
                    <a:pt x="39659" y="172"/>
                    <a:pt x="39763" y="167"/>
                  </a:cubicBezTo>
                  <a:cubicBezTo>
                    <a:pt x="39895" y="161"/>
                    <a:pt x="40029" y="155"/>
                    <a:pt x="40162" y="155"/>
                  </a:cubicBezTo>
                  <a:cubicBezTo>
                    <a:pt x="40232" y="155"/>
                    <a:pt x="40302" y="157"/>
                    <a:pt x="40371" y="161"/>
                  </a:cubicBezTo>
                  <a:cubicBezTo>
                    <a:pt x="41016" y="198"/>
                    <a:pt x="41639" y="208"/>
                    <a:pt x="42246" y="208"/>
                  </a:cubicBezTo>
                  <a:cubicBezTo>
                    <a:pt x="42588" y="208"/>
                    <a:pt x="42925" y="205"/>
                    <a:pt x="43258" y="202"/>
                  </a:cubicBezTo>
                  <a:cubicBezTo>
                    <a:pt x="43561" y="200"/>
                    <a:pt x="43860" y="197"/>
                    <a:pt x="44157" y="197"/>
                  </a:cubicBezTo>
                  <a:cubicBezTo>
                    <a:pt x="47291" y="197"/>
                    <a:pt x="50059" y="490"/>
                    <a:pt x="52826" y="4159"/>
                  </a:cubicBezTo>
                  <a:cubicBezTo>
                    <a:pt x="54196" y="5977"/>
                    <a:pt x="55426" y="8017"/>
                    <a:pt x="56617" y="9991"/>
                  </a:cubicBezTo>
                  <a:cubicBezTo>
                    <a:pt x="56876" y="10423"/>
                    <a:pt x="57138" y="10855"/>
                    <a:pt x="57401" y="11287"/>
                  </a:cubicBezTo>
                  <a:cubicBezTo>
                    <a:pt x="58287" y="12739"/>
                    <a:pt x="59247" y="14121"/>
                    <a:pt x="60337" y="15513"/>
                  </a:cubicBezTo>
                  <a:cubicBezTo>
                    <a:pt x="60527" y="15756"/>
                    <a:pt x="60716" y="15993"/>
                    <a:pt x="60902" y="16227"/>
                  </a:cubicBezTo>
                  <a:cubicBezTo>
                    <a:pt x="61119" y="16500"/>
                    <a:pt x="61332" y="16769"/>
                    <a:pt x="61539" y="17033"/>
                  </a:cubicBezTo>
                  <a:cubicBezTo>
                    <a:pt x="62078" y="17721"/>
                    <a:pt x="62604" y="18414"/>
                    <a:pt x="63104" y="19094"/>
                  </a:cubicBezTo>
                  <a:cubicBezTo>
                    <a:pt x="63608" y="19782"/>
                    <a:pt x="64121" y="20451"/>
                    <a:pt x="64619" y="21097"/>
                  </a:cubicBezTo>
                  <a:cubicBezTo>
                    <a:pt x="66355" y="23360"/>
                    <a:pt x="67997" y="25497"/>
                    <a:pt x="69149" y="28246"/>
                  </a:cubicBezTo>
                  <a:cubicBezTo>
                    <a:pt x="69784" y="29760"/>
                    <a:pt x="70147" y="31157"/>
                    <a:pt x="70294" y="32643"/>
                  </a:cubicBezTo>
                  <a:cubicBezTo>
                    <a:pt x="70331" y="33026"/>
                    <a:pt x="70358" y="33415"/>
                    <a:pt x="70373" y="33808"/>
                  </a:cubicBezTo>
                  <a:cubicBezTo>
                    <a:pt x="70422" y="33755"/>
                    <a:pt x="70470" y="33701"/>
                    <a:pt x="70520" y="33647"/>
                  </a:cubicBezTo>
                  <a:cubicBezTo>
                    <a:pt x="70502" y="33303"/>
                    <a:pt x="70480" y="32963"/>
                    <a:pt x="70448" y="32627"/>
                  </a:cubicBezTo>
                  <a:cubicBezTo>
                    <a:pt x="70301" y="31125"/>
                    <a:pt x="69933" y="29714"/>
                    <a:pt x="69293" y="28187"/>
                  </a:cubicBezTo>
                  <a:cubicBezTo>
                    <a:pt x="68131" y="25419"/>
                    <a:pt x="66484" y="23273"/>
                    <a:pt x="64740" y="21003"/>
                  </a:cubicBezTo>
                  <a:cubicBezTo>
                    <a:pt x="64244" y="20356"/>
                    <a:pt x="63732" y="19689"/>
                    <a:pt x="63228" y="19003"/>
                  </a:cubicBezTo>
                  <a:cubicBezTo>
                    <a:pt x="62729" y="18321"/>
                    <a:pt x="62203" y="17627"/>
                    <a:pt x="61660" y="16939"/>
                  </a:cubicBezTo>
                  <a:cubicBezTo>
                    <a:pt x="61455" y="16673"/>
                    <a:pt x="61241" y="16404"/>
                    <a:pt x="61023" y="16131"/>
                  </a:cubicBezTo>
                  <a:cubicBezTo>
                    <a:pt x="60838" y="15897"/>
                    <a:pt x="60649" y="15660"/>
                    <a:pt x="60459" y="15419"/>
                  </a:cubicBezTo>
                  <a:cubicBezTo>
                    <a:pt x="59372" y="14031"/>
                    <a:pt x="58415" y="12654"/>
                    <a:pt x="57534" y="11206"/>
                  </a:cubicBezTo>
                  <a:cubicBezTo>
                    <a:pt x="57270" y="10775"/>
                    <a:pt x="57009" y="10342"/>
                    <a:pt x="56750" y="9910"/>
                  </a:cubicBezTo>
                  <a:cubicBezTo>
                    <a:pt x="55558" y="7934"/>
                    <a:pt x="54324" y="5889"/>
                    <a:pt x="52950" y="4066"/>
                  </a:cubicBezTo>
                  <a:cubicBezTo>
                    <a:pt x="50138" y="337"/>
                    <a:pt x="47332" y="42"/>
                    <a:pt x="44158" y="42"/>
                  </a:cubicBezTo>
                  <a:cubicBezTo>
                    <a:pt x="43861" y="42"/>
                    <a:pt x="43561" y="44"/>
                    <a:pt x="43256" y="47"/>
                  </a:cubicBezTo>
                  <a:cubicBezTo>
                    <a:pt x="42926" y="50"/>
                    <a:pt x="42592" y="54"/>
                    <a:pt x="42252" y="54"/>
                  </a:cubicBezTo>
                  <a:cubicBezTo>
                    <a:pt x="41646" y="54"/>
                    <a:pt x="41024" y="43"/>
                    <a:pt x="40379" y="5"/>
                  </a:cubicBezTo>
                  <a:cubicBezTo>
                    <a:pt x="40312" y="2"/>
                    <a:pt x="40243" y="0"/>
                    <a:pt x="40175" y="0"/>
                  </a:cubicBezTo>
                  <a:close/>
                </a:path>
              </a:pathLst>
            </a:custGeom>
            <a:solidFill>
              <a:srgbClr val="61749c"/>
            </a:solidFill>
            <a:ln w="0">
              <a:noFill/>
            </a:ln>
          </p:spPr>
          <p:style>
            <a:lnRef idx="0"/>
            <a:fillRef idx="0"/>
            <a:effectRef idx="0"/>
            <a:fontRef idx="minor"/>
          </p:style>
        </p:sp>
        <p:sp>
          <p:nvSpPr>
            <p:cNvPr id="146" name="CustomShape 41"/>
            <p:cNvSpPr/>
            <p:nvPr/>
          </p:nvSpPr>
          <p:spPr>
            <a:xfrm flipH="1">
              <a:off x="8751960" y="4778640"/>
              <a:ext cx="1872000" cy="902160"/>
            </a:xfrm>
            <a:custGeom>
              <a:avLst/>
              <a:gdLst/>
              <a:ahLst/>
              <a:rect l="l" t="t" r="r" b="b"/>
              <a:pathLst>
                <a:path w="69235" h="33377">
                  <a:moveTo>
                    <a:pt x="43868" y="0"/>
                  </a:moveTo>
                  <a:cubicBezTo>
                    <a:pt x="43288" y="0"/>
                    <a:pt x="42696" y="21"/>
                    <a:pt x="42090" y="41"/>
                  </a:cubicBezTo>
                  <a:cubicBezTo>
                    <a:pt x="41448" y="64"/>
                    <a:pt x="40791" y="87"/>
                    <a:pt x="40114" y="87"/>
                  </a:cubicBezTo>
                  <a:cubicBezTo>
                    <a:pt x="39789" y="87"/>
                    <a:pt x="39459" y="82"/>
                    <a:pt x="39123" y="69"/>
                  </a:cubicBezTo>
                  <a:cubicBezTo>
                    <a:pt x="39078" y="67"/>
                    <a:pt x="39033" y="66"/>
                    <a:pt x="38988" y="66"/>
                  </a:cubicBezTo>
                  <a:cubicBezTo>
                    <a:pt x="38824" y="66"/>
                    <a:pt x="38660" y="76"/>
                    <a:pt x="38501" y="86"/>
                  </a:cubicBezTo>
                  <a:cubicBezTo>
                    <a:pt x="38395" y="93"/>
                    <a:pt x="38290" y="99"/>
                    <a:pt x="38184" y="102"/>
                  </a:cubicBezTo>
                  <a:cubicBezTo>
                    <a:pt x="37559" y="123"/>
                    <a:pt x="36928" y="163"/>
                    <a:pt x="36259" y="206"/>
                  </a:cubicBezTo>
                  <a:cubicBezTo>
                    <a:pt x="35864" y="230"/>
                    <a:pt x="35461" y="256"/>
                    <a:pt x="35053" y="278"/>
                  </a:cubicBezTo>
                  <a:cubicBezTo>
                    <a:pt x="33970" y="336"/>
                    <a:pt x="32798" y="392"/>
                    <a:pt x="31579" y="398"/>
                  </a:cubicBezTo>
                  <a:cubicBezTo>
                    <a:pt x="31364" y="400"/>
                    <a:pt x="31146" y="401"/>
                    <a:pt x="30925" y="401"/>
                  </a:cubicBezTo>
                  <a:cubicBezTo>
                    <a:pt x="30004" y="401"/>
                    <a:pt x="29035" y="387"/>
                    <a:pt x="28035" y="361"/>
                  </a:cubicBezTo>
                  <a:cubicBezTo>
                    <a:pt x="26593" y="325"/>
                    <a:pt x="25505" y="277"/>
                    <a:pt x="24491" y="206"/>
                  </a:cubicBezTo>
                  <a:cubicBezTo>
                    <a:pt x="23353" y="371"/>
                    <a:pt x="22369" y="654"/>
                    <a:pt x="21483" y="1077"/>
                  </a:cubicBezTo>
                  <a:cubicBezTo>
                    <a:pt x="20292" y="1642"/>
                    <a:pt x="19094" y="2371"/>
                    <a:pt x="17598" y="3443"/>
                  </a:cubicBezTo>
                  <a:cubicBezTo>
                    <a:pt x="16516" y="4218"/>
                    <a:pt x="15371" y="5128"/>
                    <a:pt x="13993" y="6304"/>
                  </a:cubicBezTo>
                  <a:cubicBezTo>
                    <a:pt x="12838" y="7290"/>
                    <a:pt x="11713" y="8335"/>
                    <a:pt x="10660" y="9320"/>
                  </a:cubicBezTo>
                  <a:cubicBezTo>
                    <a:pt x="9111" y="10768"/>
                    <a:pt x="7557" y="12277"/>
                    <a:pt x="6053" y="13736"/>
                  </a:cubicBezTo>
                  <a:cubicBezTo>
                    <a:pt x="4066" y="15666"/>
                    <a:pt x="2024" y="17647"/>
                    <a:pt x="0" y="19482"/>
                  </a:cubicBezTo>
                  <a:cubicBezTo>
                    <a:pt x="21" y="19533"/>
                    <a:pt x="42" y="19583"/>
                    <a:pt x="63" y="19634"/>
                  </a:cubicBezTo>
                  <a:cubicBezTo>
                    <a:pt x="2103" y="17786"/>
                    <a:pt x="4160" y="15792"/>
                    <a:pt x="6162" y="13848"/>
                  </a:cubicBezTo>
                  <a:cubicBezTo>
                    <a:pt x="7665" y="12387"/>
                    <a:pt x="9218" y="10879"/>
                    <a:pt x="10766" y="9432"/>
                  </a:cubicBezTo>
                  <a:cubicBezTo>
                    <a:pt x="11817" y="8448"/>
                    <a:pt x="12940" y="7405"/>
                    <a:pt x="14092" y="6421"/>
                  </a:cubicBezTo>
                  <a:cubicBezTo>
                    <a:pt x="15468" y="5248"/>
                    <a:pt x="16611" y="4341"/>
                    <a:pt x="17687" y="3568"/>
                  </a:cubicBezTo>
                  <a:cubicBezTo>
                    <a:pt x="19177" y="2502"/>
                    <a:pt x="20368" y="1776"/>
                    <a:pt x="21550" y="1216"/>
                  </a:cubicBezTo>
                  <a:cubicBezTo>
                    <a:pt x="22422" y="801"/>
                    <a:pt x="23392" y="521"/>
                    <a:pt x="24497" y="360"/>
                  </a:cubicBezTo>
                  <a:cubicBezTo>
                    <a:pt x="25497" y="430"/>
                    <a:pt x="26589" y="480"/>
                    <a:pt x="28032" y="517"/>
                  </a:cubicBezTo>
                  <a:cubicBezTo>
                    <a:pt x="29064" y="542"/>
                    <a:pt x="30062" y="555"/>
                    <a:pt x="31012" y="555"/>
                  </a:cubicBezTo>
                  <a:cubicBezTo>
                    <a:pt x="31204" y="555"/>
                    <a:pt x="31393" y="555"/>
                    <a:pt x="31581" y="553"/>
                  </a:cubicBezTo>
                  <a:cubicBezTo>
                    <a:pt x="32803" y="545"/>
                    <a:pt x="33976" y="491"/>
                    <a:pt x="35061" y="432"/>
                  </a:cubicBezTo>
                  <a:cubicBezTo>
                    <a:pt x="35470" y="411"/>
                    <a:pt x="35872" y="385"/>
                    <a:pt x="36269" y="360"/>
                  </a:cubicBezTo>
                  <a:cubicBezTo>
                    <a:pt x="36936" y="317"/>
                    <a:pt x="37567" y="278"/>
                    <a:pt x="38189" y="256"/>
                  </a:cubicBezTo>
                  <a:cubicBezTo>
                    <a:pt x="38296" y="253"/>
                    <a:pt x="38403" y="246"/>
                    <a:pt x="38511" y="240"/>
                  </a:cubicBezTo>
                  <a:cubicBezTo>
                    <a:pt x="38667" y="231"/>
                    <a:pt x="38828" y="221"/>
                    <a:pt x="38987" y="221"/>
                  </a:cubicBezTo>
                  <a:cubicBezTo>
                    <a:pt x="39031" y="221"/>
                    <a:pt x="39075" y="222"/>
                    <a:pt x="39119" y="224"/>
                  </a:cubicBezTo>
                  <a:cubicBezTo>
                    <a:pt x="39448" y="236"/>
                    <a:pt x="39772" y="241"/>
                    <a:pt x="40091" y="241"/>
                  </a:cubicBezTo>
                  <a:cubicBezTo>
                    <a:pt x="40779" y="241"/>
                    <a:pt x="41444" y="218"/>
                    <a:pt x="42095" y="195"/>
                  </a:cubicBezTo>
                  <a:cubicBezTo>
                    <a:pt x="42696" y="174"/>
                    <a:pt x="43283" y="154"/>
                    <a:pt x="43859" y="154"/>
                  </a:cubicBezTo>
                  <a:cubicBezTo>
                    <a:pt x="46680" y="154"/>
                    <a:pt x="49224" y="643"/>
                    <a:pt x="51780" y="3960"/>
                  </a:cubicBezTo>
                  <a:cubicBezTo>
                    <a:pt x="53250" y="5866"/>
                    <a:pt x="54559" y="8021"/>
                    <a:pt x="55825" y="10107"/>
                  </a:cubicBezTo>
                  <a:cubicBezTo>
                    <a:pt x="56023" y="10435"/>
                    <a:pt x="56223" y="10763"/>
                    <a:pt x="56423" y="11093"/>
                  </a:cubicBezTo>
                  <a:cubicBezTo>
                    <a:pt x="57307" y="12536"/>
                    <a:pt x="58263" y="13930"/>
                    <a:pt x="59351" y="15354"/>
                  </a:cubicBezTo>
                  <a:cubicBezTo>
                    <a:pt x="59519" y="15573"/>
                    <a:pt x="59684" y="15788"/>
                    <a:pt x="59847" y="15999"/>
                  </a:cubicBezTo>
                  <a:cubicBezTo>
                    <a:pt x="60086" y="16304"/>
                    <a:pt x="60316" y="16605"/>
                    <a:pt x="60540" y="16901"/>
                  </a:cubicBezTo>
                  <a:cubicBezTo>
                    <a:pt x="61068" y="17599"/>
                    <a:pt x="61587" y="18308"/>
                    <a:pt x="62078" y="19008"/>
                  </a:cubicBezTo>
                  <a:cubicBezTo>
                    <a:pt x="62555" y="19689"/>
                    <a:pt x="63040" y="20351"/>
                    <a:pt x="63508" y="20993"/>
                  </a:cubicBezTo>
                  <a:cubicBezTo>
                    <a:pt x="65227" y="23345"/>
                    <a:pt x="66852" y="25567"/>
                    <a:pt x="67966" y="28399"/>
                  </a:cubicBezTo>
                  <a:cubicBezTo>
                    <a:pt x="68571" y="29937"/>
                    <a:pt x="68917" y="31351"/>
                    <a:pt x="69051" y="32849"/>
                  </a:cubicBezTo>
                  <a:cubicBezTo>
                    <a:pt x="69067" y="33023"/>
                    <a:pt x="69080" y="33199"/>
                    <a:pt x="69091" y="33377"/>
                  </a:cubicBezTo>
                  <a:cubicBezTo>
                    <a:pt x="69139" y="33327"/>
                    <a:pt x="69187" y="33279"/>
                    <a:pt x="69235" y="33230"/>
                  </a:cubicBezTo>
                  <a:cubicBezTo>
                    <a:pt x="69225" y="33099"/>
                    <a:pt x="69217" y="32966"/>
                    <a:pt x="69205" y="32836"/>
                  </a:cubicBezTo>
                  <a:cubicBezTo>
                    <a:pt x="69069" y="31323"/>
                    <a:pt x="68721" y="29894"/>
                    <a:pt x="68110" y="28343"/>
                  </a:cubicBezTo>
                  <a:cubicBezTo>
                    <a:pt x="66988" y="25492"/>
                    <a:pt x="65358" y="23261"/>
                    <a:pt x="63632" y="20901"/>
                  </a:cubicBezTo>
                  <a:cubicBezTo>
                    <a:pt x="63164" y="20260"/>
                    <a:pt x="62680" y="19597"/>
                    <a:pt x="62204" y="18920"/>
                  </a:cubicBezTo>
                  <a:cubicBezTo>
                    <a:pt x="61711" y="18216"/>
                    <a:pt x="61193" y="17506"/>
                    <a:pt x="60663" y="16808"/>
                  </a:cubicBezTo>
                  <a:cubicBezTo>
                    <a:pt x="60439" y="16511"/>
                    <a:pt x="60207" y="16210"/>
                    <a:pt x="59971" y="15903"/>
                  </a:cubicBezTo>
                  <a:cubicBezTo>
                    <a:pt x="59807" y="15693"/>
                    <a:pt x="59641" y="15479"/>
                    <a:pt x="59475" y="15260"/>
                  </a:cubicBezTo>
                  <a:cubicBezTo>
                    <a:pt x="58390" y="13840"/>
                    <a:pt x="57435" y="12451"/>
                    <a:pt x="56556" y="11011"/>
                  </a:cubicBezTo>
                  <a:cubicBezTo>
                    <a:pt x="56354" y="10683"/>
                    <a:pt x="56154" y="10355"/>
                    <a:pt x="55956" y="10026"/>
                  </a:cubicBezTo>
                  <a:cubicBezTo>
                    <a:pt x="54689" y="7938"/>
                    <a:pt x="53377" y="5778"/>
                    <a:pt x="51903" y="3866"/>
                  </a:cubicBezTo>
                  <a:cubicBezTo>
                    <a:pt x="49305" y="494"/>
                    <a:pt x="46725" y="0"/>
                    <a:pt x="43868" y="0"/>
                  </a:cubicBezTo>
                  <a:close/>
                </a:path>
              </a:pathLst>
            </a:custGeom>
            <a:solidFill>
              <a:srgbClr val="61749c"/>
            </a:solidFill>
            <a:ln w="0">
              <a:noFill/>
            </a:ln>
          </p:spPr>
          <p:style>
            <a:lnRef idx="0"/>
            <a:fillRef idx="0"/>
            <a:effectRef idx="0"/>
            <a:fontRef idx="minor"/>
          </p:style>
        </p:sp>
        <p:sp>
          <p:nvSpPr>
            <p:cNvPr id="147" name="CustomShape 42"/>
            <p:cNvSpPr/>
            <p:nvPr/>
          </p:nvSpPr>
          <p:spPr>
            <a:xfrm flipH="1">
              <a:off x="8782920" y="4816800"/>
              <a:ext cx="1837080" cy="893520"/>
            </a:xfrm>
            <a:custGeom>
              <a:avLst/>
              <a:gdLst/>
              <a:ahLst/>
              <a:rect l="l" t="t" r="r" b="b"/>
              <a:pathLst>
                <a:path w="67949" h="33056">
                  <a:moveTo>
                    <a:pt x="43156" y="0"/>
                  </a:moveTo>
                  <a:cubicBezTo>
                    <a:pt x="42249" y="0"/>
                    <a:pt x="41317" y="73"/>
                    <a:pt x="40352" y="149"/>
                  </a:cubicBezTo>
                  <a:cubicBezTo>
                    <a:pt x="39555" y="211"/>
                    <a:pt x="38733" y="277"/>
                    <a:pt x="37880" y="304"/>
                  </a:cubicBezTo>
                  <a:cubicBezTo>
                    <a:pt x="37685" y="310"/>
                    <a:pt x="37490" y="322"/>
                    <a:pt x="37295" y="333"/>
                  </a:cubicBezTo>
                  <a:cubicBezTo>
                    <a:pt x="37176" y="341"/>
                    <a:pt x="37056" y="347"/>
                    <a:pt x="36938" y="352"/>
                  </a:cubicBezTo>
                  <a:cubicBezTo>
                    <a:pt x="36365" y="381"/>
                    <a:pt x="35787" y="424"/>
                    <a:pt x="35178" y="470"/>
                  </a:cubicBezTo>
                  <a:cubicBezTo>
                    <a:pt x="34723" y="504"/>
                    <a:pt x="34261" y="538"/>
                    <a:pt x="33790" y="566"/>
                  </a:cubicBezTo>
                  <a:cubicBezTo>
                    <a:pt x="32784" y="629"/>
                    <a:pt x="31582" y="693"/>
                    <a:pt x="30302" y="699"/>
                  </a:cubicBezTo>
                  <a:cubicBezTo>
                    <a:pt x="30134" y="700"/>
                    <a:pt x="29963" y="701"/>
                    <a:pt x="29792" y="701"/>
                  </a:cubicBezTo>
                  <a:cubicBezTo>
                    <a:pt x="28816" y="701"/>
                    <a:pt x="27792" y="682"/>
                    <a:pt x="26741" y="648"/>
                  </a:cubicBezTo>
                  <a:cubicBezTo>
                    <a:pt x="25342" y="603"/>
                    <a:pt x="24216" y="541"/>
                    <a:pt x="23179" y="454"/>
                  </a:cubicBezTo>
                  <a:cubicBezTo>
                    <a:pt x="22033" y="610"/>
                    <a:pt x="21041" y="886"/>
                    <a:pt x="20147" y="1302"/>
                  </a:cubicBezTo>
                  <a:cubicBezTo>
                    <a:pt x="18951" y="1861"/>
                    <a:pt x="17750" y="2582"/>
                    <a:pt x="16252" y="3642"/>
                  </a:cubicBezTo>
                  <a:cubicBezTo>
                    <a:pt x="15156" y="4419"/>
                    <a:pt x="14009" y="5323"/>
                    <a:pt x="12641" y="6485"/>
                  </a:cubicBezTo>
                  <a:cubicBezTo>
                    <a:pt x="11454" y="7495"/>
                    <a:pt x="10300" y="8568"/>
                    <a:pt x="9313" y="9493"/>
                  </a:cubicBezTo>
                  <a:cubicBezTo>
                    <a:pt x="7626" y="11075"/>
                    <a:pt x="5940" y="12730"/>
                    <a:pt x="4309" y="14328"/>
                  </a:cubicBezTo>
                  <a:cubicBezTo>
                    <a:pt x="2892" y="15719"/>
                    <a:pt x="1445" y="17138"/>
                    <a:pt x="0" y="18505"/>
                  </a:cubicBezTo>
                  <a:cubicBezTo>
                    <a:pt x="21" y="18557"/>
                    <a:pt x="42" y="18609"/>
                    <a:pt x="63" y="18660"/>
                  </a:cubicBezTo>
                  <a:cubicBezTo>
                    <a:pt x="1524" y="17277"/>
                    <a:pt x="2986" y="15844"/>
                    <a:pt x="4417" y="14439"/>
                  </a:cubicBezTo>
                  <a:cubicBezTo>
                    <a:pt x="6047" y="12840"/>
                    <a:pt x="7733" y="11186"/>
                    <a:pt x="9418" y="9607"/>
                  </a:cubicBezTo>
                  <a:cubicBezTo>
                    <a:pt x="10404" y="8682"/>
                    <a:pt x="11556" y="7611"/>
                    <a:pt x="12742" y="6603"/>
                  </a:cubicBezTo>
                  <a:cubicBezTo>
                    <a:pt x="14105" y="5443"/>
                    <a:pt x="15249" y="4542"/>
                    <a:pt x="16342" y="3768"/>
                  </a:cubicBezTo>
                  <a:cubicBezTo>
                    <a:pt x="17831" y="2714"/>
                    <a:pt x="19025" y="1997"/>
                    <a:pt x="20212" y="1443"/>
                  </a:cubicBezTo>
                  <a:cubicBezTo>
                    <a:pt x="21092" y="1034"/>
                    <a:pt x="22068" y="760"/>
                    <a:pt x="23182" y="608"/>
                  </a:cubicBezTo>
                  <a:cubicBezTo>
                    <a:pt x="24204" y="694"/>
                    <a:pt x="25334" y="757"/>
                    <a:pt x="26736" y="802"/>
                  </a:cubicBezTo>
                  <a:cubicBezTo>
                    <a:pt x="27789" y="836"/>
                    <a:pt x="28813" y="855"/>
                    <a:pt x="29790" y="855"/>
                  </a:cubicBezTo>
                  <a:cubicBezTo>
                    <a:pt x="29963" y="855"/>
                    <a:pt x="30133" y="854"/>
                    <a:pt x="30302" y="853"/>
                  </a:cubicBezTo>
                  <a:cubicBezTo>
                    <a:pt x="31586" y="846"/>
                    <a:pt x="32790" y="782"/>
                    <a:pt x="33798" y="720"/>
                  </a:cubicBezTo>
                  <a:cubicBezTo>
                    <a:pt x="34270" y="691"/>
                    <a:pt x="34733" y="658"/>
                    <a:pt x="35189" y="624"/>
                  </a:cubicBezTo>
                  <a:cubicBezTo>
                    <a:pt x="35797" y="578"/>
                    <a:pt x="36373" y="536"/>
                    <a:pt x="36944" y="507"/>
                  </a:cubicBezTo>
                  <a:cubicBezTo>
                    <a:pt x="37064" y="501"/>
                    <a:pt x="37184" y="494"/>
                    <a:pt x="37303" y="486"/>
                  </a:cubicBezTo>
                  <a:cubicBezTo>
                    <a:pt x="37498" y="475"/>
                    <a:pt x="37691" y="464"/>
                    <a:pt x="37883" y="458"/>
                  </a:cubicBezTo>
                  <a:cubicBezTo>
                    <a:pt x="38741" y="430"/>
                    <a:pt x="39565" y="365"/>
                    <a:pt x="40363" y="302"/>
                  </a:cubicBezTo>
                  <a:cubicBezTo>
                    <a:pt x="41318" y="228"/>
                    <a:pt x="42241" y="155"/>
                    <a:pt x="43139" y="155"/>
                  </a:cubicBezTo>
                  <a:cubicBezTo>
                    <a:pt x="45819" y="155"/>
                    <a:pt x="48283" y="798"/>
                    <a:pt x="50751" y="3931"/>
                  </a:cubicBezTo>
                  <a:cubicBezTo>
                    <a:pt x="52324" y="5930"/>
                    <a:pt x="53713" y="8207"/>
                    <a:pt x="55057" y="10408"/>
                  </a:cubicBezTo>
                  <a:lnTo>
                    <a:pt x="55462" y="11069"/>
                  </a:lnTo>
                  <a:cubicBezTo>
                    <a:pt x="56337" y="12503"/>
                    <a:pt x="57292" y="13908"/>
                    <a:pt x="58382" y="15367"/>
                  </a:cubicBezTo>
                  <a:cubicBezTo>
                    <a:pt x="58527" y="15564"/>
                    <a:pt x="58673" y="15756"/>
                    <a:pt x="58817" y="15948"/>
                  </a:cubicBezTo>
                  <a:cubicBezTo>
                    <a:pt x="59070" y="16285"/>
                    <a:pt x="59318" y="16615"/>
                    <a:pt x="59556" y="16941"/>
                  </a:cubicBezTo>
                  <a:cubicBezTo>
                    <a:pt x="60078" y="17652"/>
                    <a:pt x="60572" y="18356"/>
                    <a:pt x="61068" y="19093"/>
                  </a:cubicBezTo>
                  <a:cubicBezTo>
                    <a:pt x="61516" y="19764"/>
                    <a:pt x="61972" y="20418"/>
                    <a:pt x="62414" y="21053"/>
                  </a:cubicBezTo>
                  <a:cubicBezTo>
                    <a:pt x="64116" y="23498"/>
                    <a:pt x="65724" y="25807"/>
                    <a:pt x="66798" y="28724"/>
                  </a:cubicBezTo>
                  <a:cubicBezTo>
                    <a:pt x="67352" y="30228"/>
                    <a:pt x="67672" y="31609"/>
                    <a:pt x="67806" y="33055"/>
                  </a:cubicBezTo>
                  <a:cubicBezTo>
                    <a:pt x="67853" y="33011"/>
                    <a:pt x="67901" y="32967"/>
                    <a:pt x="67949" y="32923"/>
                  </a:cubicBezTo>
                  <a:cubicBezTo>
                    <a:pt x="67806" y="31507"/>
                    <a:pt x="67486" y="30147"/>
                    <a:pt x="66944" y="28671"/>
                  </a:cubicBezTo>
                  <a:cubicBezTo>
                    <a:pt x="65864" y="25735"/>
                    <a:pt x="64249" y="23418"/>
                    <a:pt x="62540" y="20965"/>
                  </a:cubicBezTo>
                  <a:lnTo>
                    <a:pt x="62542" y="20965"/>
                  </a:lnTo>
                  <a:cubicBezTo>
                    <a:pt x="62100" y="20332"/>
                    <a:pt x="61644" y="19677"/>
                    <a:pt x="61196" y="19009"/>
                  </a:cubicBezTo>
                  <a:cubicBezTo>
                    <a:pt x="60700" y="18268"/>
                    <a:pt x="60204" y="17562"/>
                    <a:pt x="59681" y="16850"/>
                  </a:cubicBezTo>
                  <a:cubicBezTo>
                    <a:pt x="59443" y="16524"/>
                    <a:pt x="59195" y="16192"/>
                    <a:pt x="58940" y="15855"/>
                  </a:cubicBezTo>
                  <a:cubicBezTo>
                    <a:pt x="58798" y="15664"/>
                    <a:pt x="58652" y="15472"/>
                    <a:pt x="58507" y="15276"/>
                  </a:cubicBezTo>
                  <a:cubicBezTo>
                    <a:pt x="57420" y="13820"/>
                    <a:pt x="56466" y="12418"/>
                    <a:pt x="55594" y="10989"/>
                  </a:cubicBezTo>
                  <a:lnTo>
                    <a:pt x="55190" y="10328"/>
                  </a:lnTo>
                  <a:cubicBezTo>
                    <a:pt x="53844" y="8123"/>
                    <a:pt x="52452" y="5843"/>
                    <a:pt x="50873" y="3837"/>
                  </a:cubicBezTo>
                  <a:cubicBezTo>
                    <a:pt x="48365" y="652"/>
                    <a:pt x="45870" y="0"/>
                    <a:pt x="43156" y="0"/>
                  </a:cubicBezTo>
                  <a:close/>
                </a:path>
              </a:pathLst>
            </a:custGeom>
            <a:solidFill>
              <a:srgbClr val="61749c"/>
            </a:solidFill>
            <a:ln w="0">
              <a:noFill/>
            </a:ln>
          </p:spPr>
          <p:style>
            <a:lnRef idx="0"/>
            <a:fillRef idx="0"/>
            <a:effectRef idx="0"/>
            <a:fontRef idx="minor"/>
          </p:style>
        </p:sp>
        <p:sp>
          <p:nvSpPr>
            <p:cNvPr id="148" name="CustomShape 43"/>
            <p:cNvSpPr/>
            <p:nvPr/>
          </p:nvSpPr>
          <p:spPr>
            <a:xfrm flipH="1">
              <a:off x="8812800" y="4857480"/>
              <a:ext cx="1802160" cy="880200"/>
            </a:xfrm>
            <a:custGeom>
              <a:avLst/>
              <a:gdLst/>
              <a:ahLst/>
              <a:rect l="l" t="t" r="r" b="b"/>
              <a:pathLst>
                <a:path w="66659" h="32575">
                  <a:moveTo>
                    <a:pt x="42427" y="0"/>
                  </a:moveTo>
                  <a:cubicBezTo>
                    <a:pt x="41397" y="0"/>
                    <a:pt x="40338" y="108"/>
                    <a:pt x="39235" y="220"/>
                  </a:cubicBezTo>
                  <a:cubicBezTo>
                    <a:pt x="38405" y="304"/>
                    <a:pt x="37547" y="391"/>
                    <a:pt x="36659" y="437"/>
                  </a:cubicBezTo>
                  <a:cubicBezTo>
                    <a:pt x="36467" y="447"/>
                    <a:pt x="36275" y="461"/>
                    <a:pt x="36083" y="476"/>
                  </a:cubicBezTo>
                  <a:cubicBezTo>
                    <a:pt x="35958" y="484"/>
                    <a:pt x="35835" y="493"/>
                    <a:pt x="35710" y="501"/>
                  </a:cubicBezTo>
                  <a:cubicBezTo>
                    <a:pt x="35187" y="535"/>
                    <a:pt x="34662" y="580"/>
                    <a:pt x="34107" y="628"/>
                  </a:cubicBezTo>
                  <a:cubicBezTo>
                    <a:pt x="33601" y="671"/>
                    <a:pt x="33078" y="716"/>
                    <a:pt x="32547" y="752"/>
                  </a:cubicBezTo>
                  <a:cubicBezTo>
                    <a:pt x="31614" y="816"/>
                    <a:pt x="30373" y="892"/>
                    <a:pt x="29043" y="898"/>
                  </a:cubicBezTo>
                  <a:cubicBezTo>
                    <a:pt x="28923" y="899"/>
                    <a:pt x="28801" y="899"/>
                    <a:pt x="28680" y="899"/>
                  </a:cubicBezTo>
                  <a:cubicBezTo>
                    <a:pt x="27656" y="899"/>
                    <a:pt x="26576" y="875"/>
                    <a:pt x="25467" y="832"/>
                  </a:cubicBezTo>
                  <a:cubicBezTo>
                    <a:pt x="24079" y="776"/>
                    <a:pt x="22947" y="703"/>
                    <a:pt x="21887" y="600"/>
                  </a:cubicBezTo>
                  <a:cubicBezTo>
                    <a:pt x="20731" y="746"/>
                    <a:pt x="19732" y="1016"/>
                    <a:pt x="18831" y="1428"/>
                  </a:cubicBezTo>
                  <a:cubicBezTo>
                    <a:pt x="17630" y="1976"/>
                    <a:pt x="16425" y="2690"/>
                    <a:pt x="14927" y="3738"/>
                  </a:cubicBezTo>
                  <a:cubicBezTo>
                    <a:pt x="13817" y="4516"/>
                    <a:pt x="12668" y="5413"/>
                    <a:pt x="11309" y="6564"/>
                  </a:cubicBezTo>
                  <a:cubicBezTo>
                    <a:pt x="10143" y="7551"/>
                    <a:pt x="9021" y="8589"/>
                    <a:pt x="7984" y="9565"/>
                  </a:cubicBezTo>
                  <a:cubicBezTo>
                    <a:pt x="6165" y="11274"/>
                    <a:pt x="4356" y="13070"/>
                    <a:pt x="2603" y="14806"/>
                  </a:cubicBezTo>
                  <a:cubicBezTo>
                    <a:pt x="1720" y="15684"/>
                    <a:pt x="856" y="16537"/>
                    <a:pt x="0" y="17375"/>
                  </a:cubicBezTo>
                  <a:cubicBezTo>
                    <a:pt x="23" y="17425"/>
                    <a:pt x="45" y="17476"/>
                    <a:pt x="67" y="17527"/>
                  </a:cubicBezTo>
                  <a:cubicBezTo>
                    <a:pt x="938" y="16675"/>
                    <a:pt x="1815" y="15809"/>
                    <a:pt x="2714" y="14916"/>
                  </a:cubicBezTo>
                  <a:cubicBezTo>
                    <a:pt x="4463" y="13180"/>
                    <a:pt x="6272" y="11385"/>
                    <a:pt x="8090" y="9677"/>
                  </a:cubicBezTo>
                  <a:cubicBezTo>
                    <a:pt x="9127" y="8703"/>
                    <a:pt x="10247" y="7666"/>
                    <a:pt x="11410" y="6682"/>
                  </a:cubicBezTo>
                  <a:cubicBezTo>
                    <a:pt x="12764" y="5535"/>
                    <a:pt x="13911" y="4641"/>
                    <a:pt x="15015" y="3864"/>
                  </a:cubicBezTo>
                  <a:cubicBezTo>
                    <a:pt x="16506" y="2821"/>
                    <a:pt x="17703" y="2114"/>
                    <a:pt x="18895" y="1568"/>
                  </a:cubicBezTo>
                  <a:cubicBezTo>
                    <a:pt x="19782" y="1164"/>
                    <a:pt x="20766" y="896"/>
                    <a:pt x="21889" y="754"/>
                  </a:cubicBezTo>
                  <a:cubicBezTo>
                    <a:pt x="22935" y="856"/>
                    <a:pt x="24070" y="932"/>
                    <a:pt x="25460" y="986"/>
                  </a:cubicBezTo>
                  <a:cubicBezTo>
                    <a:pt x="26566" y="1030"/>
                    <a:pt x="27643" y="1053"/>
                    <a:pt x="28663" y="1053"/>
                  </a:cubicBezTo>
                  <a:cubicBezTo>
                    <a:pt x="28791" y="1053"/>
                    <a:pt x="28918" y="1052"/>
                    <a:pt x="29044" y="1052"/>
                  </a:cubicBezTo>
                  <a:cubicBezTo>
                    <a:pt x="30377" y="1045"/>
                    <a:pt x="31622" y="970"/>
                    <a:pt x="32558" y="906"/>
                  </a:cubicBezTo>
                  <a:cubicBezTo>
                    <a:pt x="33089" y="869"/>
                    <a:pt x="33614" y="824"/>
                    <a:pt x="34121" y="781"/>
                  </a:cubicBezTo>
                  <a:cubicBezTo>
                    <a:pt x="34675" y="735"/>
                    <a:pt x="35198" y="690"/>
                    <a:pt x="35720" y="655"/>
                  </a:cubicBezTo>
                  <a:cubicBezTo>
                    <a:pt x="35845" y="648"/>
                    <a:pt x="35970" y="639"/>
                    <a:pt x="36094" y="629"/>
                  </a:cubicBezTo>
                  <a:cubicBezTo>
                    <a:pt x="36285" y="615"/>
                    <a:pt x="36477" y="600"/>
                    <a:pt x="36667" y="591"/>
                  </a:cubicBezTo>
                  <a:cubicBezTo>
                    <a:pt x="37558" y="544"/>
                    <a:pt x="38419" y="458"/>
                    <a:pt x="39251" y="373"/>
                  </a:cubicBezTo>
                  <a:cubicBezTo>
                    <a:pt x="40343" y="263"/>
                    <a:pt x="41392" y="156"/>
                    <a:pt x="42411" y="156"/>
                  </a:cubicBezTo>
                  <a:cubicBezTo>
                    <a:pt x="44975" y="156"/>
                    <a:pt x="47351" y="829"/>
                    <a:pt x="49740" y="3802"/>
                  </a:cubicBezTo>
                  <a:cubicBezTo>
                    <a:pt x="51429" y="5905"/>
                    <a:pt x="52908" y="8316"/>
                    <a:pt x="54337" y="10649"/>
                  </a:cubicBezTo>
                  <a:lnTo>
                    <a:pt x="54519" y="10946"/>
                  </a:lnTo>
                  <a:cubicBezTo>
                    <a:pt x="55389" y="12366"/>
                    <a:pt x="56341" y="13782"/>
                    <a:pt x="57431" y="15278"/>
                  </a:cubicBezTo>
                  <a:lnTo>
                    <a:pt x="57767" y="15738"/>
                  </a:lnTo>
                  <a:cubicBezTo>
                    <a:pt x="58057" y="16132"/>
                    <a:pt x="58329" y="16505"/>
                    <a:pt x="58593" y="16879"/>
                  </a:cubicBezTo>
                  <a:cubicBezTo>
                    <a:pt x="59103" y="17598"/>
                    <a:pt x="59602" y="18339"/>
                    <a:pt x="60076" y="19078"/>
                  </a:cubicBezTo>
                  <a:cubicBezTo>
                    <a:pt x="60497" y="19735"/>
                    <a:pt x="60926" y="20382"/>
                    <a:pt x="61340" y="21006"/>
                  </a:cubicBezTo>
                  <a:cubicBezTo>
                    <a:pt x="63027" y="23545"/>
                    <a:pt x="64617" y="25944"/>
                    <a:pt x="65651" y="28949"/>
                  </a:cubicBezTo>
                  <a:cubicBezTo>
                    <a:pt x="66084" y="30209"/>
                    <a:pt x="66364" y="31384"/>
                    <a:pt x="66519" y="32574"/>
                  </a:cubicBezTo>
                  <a:cubicBezTo>
                    <a:pt x="66566" y="32533"/>
                    <a:pt x="66612" y="32491"/>
                    <a:pt x="66659" y="32449"/>
                  </a:cubicBezTo>
                  <a:cubicBezTo>
                    <a:pt x="66500" y="31283"/>
                    <a:pt x="66222" y="30133"/>
                    <a:pt x="65798" y="28897"/>
                  </a:cubicBezTo>
                  <a:cubicBezTo>
                    <a:pt x="64756" y="25875"/>
                    <a:pt x="63159" y="23468"/>
                    <a:pt x="61470" y="20921"/>
                  </a:cubicBezTo>
                  <a:cubicBezTo>
                    <a:pt x="61055" y="20297"/>
                    <a:pt x="60626" y="19652"/>
                    <a:pt x="60207" y="18995"/>
                  </a:cubicBezTo>
                  <a:cubicBezTo>
                    <a:pt x="59732" y="18252"/>
                    <a:pt x="59230" y="17510"/>
                    <a:pt x="58719" y="16790"/>
                  </a:cubicBezTo>
                  <a:cubicBezTo>
                    <a:pt x="58455" y="16415"/>
                    <a:pt x="58182" y="16042"/>
                    <a:pt x="57892" y="15647"/>
                  </a:cubicBezTo>
                  <a:lnTo>
                    <a:pt x="57556" y="15188"/>
                  </a:lnTo>
                  <a:cubicBezTo>
                    <a:pt x="56469" y="13695"/>
                    <a:pt x="55519" y="12281"/>
                    <a:pt x="54650" y="10865"/>
                  </a:cubicBezTo>
                  <a:lnTo>
                    <a:pt x="54469" y="10569"/>
                  </a:lnTo>
                  <a:cubicBezTo>
                    <a:pt x="53037" y="8231"/>
                    <a:pt x="51557" y="5815"/>
                    <a:pt x="49861" y="3704"/>
                  </a:cubicBezTo>
                  <a:cubicBezTo>
                    <a:pt x="47431" y="684"/>
                    <a:pt x="45024" y="0"/>
                    <a:pt x="42427" y="0"/>
                  </a:cubicBezTo>
                  <a:close/>
                </a:path>
              </a:pathLst>
            </a:custGeom>
            <a:solidFill>
              <a:srgbClr val="61749c"/>
            </a:solidFill>
            <a:ln w="0">
              <a:noFill/>
            </a:ln>
          </p:spPr>
          <p:style>
            <a:lnRef idx="0"/>
            <a:fillRef idx="0"/>
            <a:effectRef idx="0"/>
            <a:fontRef idx="minor"/>
          </p:style>
        </p:sp>
        <p:sp>
          <p:nvSpPr>
            <p:cNvPr id="149" name="CustomShape 44"/>
            <p:cNvSpPr/>
            <p:nvPr/>
          </p:nvSpPr>
          <p:spPr>
            <a:xfrm flipH="1">
              <a:off x="8844120" y="4898160"/>
              <a:ext cx="1766880" cy="866160"/>
            </a:xfrm>
            <a:custGeom>
              <a:avLst/>
              <a:gdLst/>
              <a:ahLst/>
              <a:rect l="l" t="t" r="r" b="b"/>
              <a:pathLst>
                <a:path w="65354" h="32054">
                  <a:moveTo>
                    <a:pt x="41654" y="0"/>
                  </a:moveTo>
                  <a:cubicBezTo>
                    <a:pt x="40516" y="0"/>
                    <a:pt x="39344" y="146"/>
                    <a:pt x="38119" y="297"/>
                  </a:cubicBezTo>
                  <a:cubicBezTo>
                    <a:pt x="37258" y="404"/>
                    <a:pt x="36367" y="516"/>
                    <a:pt x="35447" y="580"/>
                  </a:cubicBezTo>
                  <a:cubicBezTo>
                    <a:pt x="35261" y="593"/>
                    <a:pt x="35077" y="609"/>
                    <a:pt x="34892" y="627"/>
                  </a:cubicBezTo>
                  <a:cubicBezTo>
                    <a:pt x="34759" y="638"/>
                    <a:pt x="34626" y="651"/>
                    <a:pt x="34492" y="660"/>
                  </a:cubicBezTo>
                  <a:cubicBezTo>
                    <a:pt x="34021" y="699"/>
                    <a:pt x="33541" y="745"/>
                    <a:pt x="33052" y="793"/>
                  </a:cubicBezTo>
                  <a:cubicBezTo>
                    <a:pt x="32489" y="848"/>
                    <a:pt x="31906" y="904"/>
                    <a:pt x="31313" y="948"/>
                  </a:cubicBezTo>
                  <a:cubicBezTo>
                    <a:pt x="29965" y="1052"/>
                    <a:pt x="28847" y="1102"/>
                    <a:pt x="27794" y="1107"/>
                  </a:cubicBezTo>
                  <a:cubicBezTo>
                    <a:pt x="27690" y="1107"/>
                    <a:pt x="27585" y="1108"/>
                    <a:pt x="27480" y="1108"/>
                  </a:cubicBezTo>
                  <a:cubicBezTo>
                    <a:pt x="26435" y="1108"/>
                    <a:pt x="25331" y="1079"/>
                    <a:pt x="24202" y="1027"/>
                  </a:cubicBezTo>
                  <a:cubicBezTo>
                    <a:pt x="22843" y="963"/>
                    <a:pt x="21672" y="875"/>
                    <a:pt x="20603" y="758"/>
                  </a:cubicBezTo>
                  <a:cubicBezTo>
                    <a:pt x="19438" y="892"/>
                    <a:pt x="18432" y="1156"/>
                    <a:pt x="17525" y="1563"/>
                  </a:cubicBezTo>
                  <a:cubicBezTo>
                    <a:pt x="16317" y="2105"/>
                    <a:pt x="15109" y="2809"/>
                    <a:pt x="13609" y="3846"/>
                  </a:cubicBezTo>
                  <a:cubicBezTo>
                    <a:pt x="12494" y="4619"/>
                    <a:pt x="11344" y="5510"/>
                    <a:pt x="9989" y="6653"/>
                  </a:cubicBezTo>
                  <a:cubicBezTo>
                    <a:pt x="8793" y="7659"/>
                    <a:pt x="7638" y="8731"/>
                    <a:pt x="6665" y="9648"/>
                  </a:cubicBezTo>
                  <a:cubicBezTo>
                    <a:pt x="4718" y="11482"/>
                    <a:pt x="2790" y="13416"/>
                    <a:pt x="924" y="15287"/>
                  </a:cubicBezTo>
                  <a:cubicBezTo>
                    <a:pt x="612" y="15600"/>
                    <a:pt x="308" y="15906"/>
                    <a:pt x="1" y="16213"/>
                  </a:cubicBezTo>
                  <a:cubicBezTo>
                    <a:pt x="22" y="16264"/>
                    <a:pt x="44" y="16315"/>
                    <a:pt x="67" y="16367"/>
                  </a:cubicBezTo>
                  <a:cubicBezTo>
                    <a:pt x="388" y="16043"/>
                    <a:pt x="708" y="15725"/>
                    <a:pt x="1035" y="15397"/>
                  </a:cubicBezTo>
                  <a:cubicBezTo>
                    <a:pt x="2899" y="13526"/>
                    <a:pt x="4825" y="11594"/>
                    <a:pt x="6771" y="9760"/>
                  </a:cubicBezTo>
                  <a:cubicBezTo>
                    <a:pt x="7742" y="8846"/>
                    <a:pt x="8896" y="7776"/>
                    <a:pt x="10088" y="6771"/>
                  </a:cubicBezTo>
                  <a:cubicBezTo>
                    <a:pt x="11440" y="5632"/>
                    <a:pt x="12587" y="4742"/>
                    <a:pt x="13699" y="3973"/>
                  </a:cubicBezTo>
                  <a:cubicBezTo>
                    <a:pt x="15189" y="2942"/>
                    <a:pt x="16389" y="2243"/>
                    <a:pt x="17587" y="1704"/>
                  </a:cubicBezTo>
                  <a:cubicBezTo>
                    <a:pt x="18493" y="1297"/>
                    <a:pt x="19458" y="1046"/>
                    <a:pt x="20603" y="912"/>
                  </a:cubicBezTo>
                  <a:cubicBezTo>
                    <a:pt x="21659" y="1030"/>
                    <a:pt x="22834" y="1118"/>
                    <a:pt x="24195" y="1180"/>
                  </a:cubicBezTo>
                  <a:cubicBezTo>
                    <a:pt x="25310" y="1233"/>
                    <a:pt x="26398" y="1263"/>
                    <a:pt x="27431" y="1263"/>
                  </a:cubicBezTo>
                  <a:cubicBezTo>
                    <a:pt x="27553" y="1263"/>
                    <a:pt x="27674" y="1263"/>
                    <a:pt x="27794" y="1262"/>
                  </a:cubicBezTo>
                  <a:cubicBezTo>
                    <a:pt x="28852" y="1257"/>
                    <a:pt x="29973" y="1206"/>
                    <a:pt x="31325" y="1104"/>
                  </a:cubicBezTo>
                  <a:cubicBezTo>
                    <a:pt x="31919" y="1057"/>
                    <a:pt x="32503" y="1001"/>
                    <a:pt x="33068" y="947"/>
                  </a:cubicBezTo>
                  <a:cubicBezTo>
                    <a:pt x="33556" y="899"/>
                    <a:pt x="34034" y="852"/>
                    <a:pt x="34505" y="816"/>
                  </a:cubicBezTo>
                  <a:cubicBezTo>
                    <a:pt x="34639" y="804"/>
                    <a:pt x="34773" y="793"/>
                    <a:pt x="34906" y="780"/>
                  </a:cubicBezTo>
                  <a:cubicBezTo>
                    <a:pt x="35090" y="764"/>
                    <a:pt x="35274" y="747"/>
                    <a:pt x="35458" y="734"/>
                  </a:cubicBezTo>
                  <a:cubicBezTo>
                    <a:pt x="36382" y="670"/>
                    <a:pt x="37276" y="560"/>
                    <a:pt x="38140" y="451"/>
                  </a:cubicBezTo>
                  <a:cubicBezTo>
                    <a:pt x="39352" y="300"/>
                    <a:pt x="40513" y="156"/>
                    <a:pt x="41640" y="156"/>
                  </a:cubicBezTo>
                  <a:cubicBezTo>
                    <a:pt x="44108" y="156"/>
                    <a:pt x="46413" y="848"/>
                    <a:pt x="48739" y="3683"/>
                  </a:cubicBezTo>
                  <a:cubicBezTo>
                    <a:pt x="50545" y="5883"/>
                    <a:pt x="52089" y="8398"/>
                    <a:pt x="53585" y="10832"/>
                  </a:cubicBezTo>
                  <a:cubicBezTo>
                    <a:pt x="54448" y="12237"/>
                    <a:pt x="55398" y="13666"/>
                    <a:pt x="56491" y="15200"/>
                  </a:cubicBezTo>
                  <a:lnTo>
                    <a:pt x="56731" y="15539"/>
                  </a:lnTo>
                  <a:cubicBezTo>
                    <a:pt x="57050" y="15984"/>
                    <a:pt x="57349" y="16405"/>
                    <a:pt x="57638" y="16827"/>
                  </a:cubicBezTo>
                  <a:cubicBezTo>
                    <a:pt x="58142" y="17562"/>
                    <a:pt x="58619" y="18298"/>
                    <a:pt x="59094" y="19074"/>
                  </a:cubicBezTo>
                  <a:cubicBezTo>
                    <a:pt x="59490" y="19717"/>
                    <a:pt x="59891" y="20354"/>
                    <a:pt x="60280" y="20967"/>
                  </a:cubicBezTo>
                  <a:cubicBezTo>
                    <a:pt x="61946" y="23602"/>
                    <a:pt x="63520" y="26090"/>
                    <a:pt x="64512" y="29183"/>
                  </a:cubicBezTo>
                  <a:cubicBezTo>
                    <a:pt x="64831" y="30177"/>
                    <a:pt x="65063" y="31117"/>
                    <a:pt x="65216" y="32053"/>
                  </a:cubicBezTo>
                  <a:cubicBezTo>
                    <a:pt x="65263" y="32017"/>
                    <a:pt x="65309" y="31981"/>
                    <a:pt x="65354" y="31943"/>
                  </a:cubicBezTo>
                  <a:cubicBezTo>
                    <a:pt x="65199" y="31028"/>
                    <a:pt x="64971" y="30108"/>
                    <a:pt x="64659" y="29135"/>
                  </a:cubicBezTo>
                  <a:cubicBezTo>
                    <a:pt x="63661" y="26024"/>
                    <a:pt x="62082" y="23528"/>
                    <a:pt x="60411" y="20885"/>
                  </a:cubicBezTo>
                  <a:cubicBezTo>
                    <a:pt x="60022" y="20271"/>
                    <a:pt x="59621" y="19635"/>
                    <a:pt x="59227" y="18992"/>
                  </a:cubicBezTo>
                  <a:cubicBezTo>
                    <a:pt x="58750" y="18215"/>
                    <a:pt x="58272" y="17477"/>
                    <a:pt x="57765" y="16741"/>
                  </a:cubicBezTo>
                  <a:cubicBezTo>
                    <a:pt x="57477" y="16317"/>
                    <a:pt x="57176" y="15895"/>
                    <a:pt x="56858" y="15448"/>
                  </a:cubicBezTo>
                  <a:lnTo>
                    <a:pt x="56616" y="15111"/>
                  </a:lnTo>
                  <a:cubicBezTo>
                    <a:pt x="55526" y="13579"/>
                    <a:pt x="54577" y="12154"/>
                    <a:pt x="53717" y="10750"/>
                  </a:cubicBezTo>
                  <a:cubicBezTo>
                    <a:pt x="52219" y="8313"/>
                    <a:pt x="50670" y="5792"/>
                    <a:pt x="48859" y="3585"/>
                  </a:cubicBezTo>
                  <a:cubicBezTo>
                    <a:pt x="46493" y="703"/>
                    <a:pt x="44156" y="0"/>
                    <a:pt x="41654" y="0"/>
                  </a:cubicBezTo>
                  <a:close/>
                </a:path>
              </a:pathLst>
            </a:custGeom>
            <a:solidFill>
              <a:srgbClr val="61749c"/>
            </a:solidFill>
            <a:ln w="0">
              <a:noFill/>
            </a:ln>
          </p:spPr>
          <p:style>
            <a:lnRef idx="0"/>
            <a:fillRef idx="0"/>
            <a:effectRef idx="0"/>
            <a:fontRef idx="minor"/>
          </p:style>
        </p:sp>
        <p:sp>
          <p:nvSpPr>
            <p:cNvPr id="150" name="CustomShape 45"/>
            <p:cNvSpPr/>
            <p:nvPr/>
          </p:nvSpPr>
          <p:spPr>
            <a:xfrm flipH="1">
              <a:off x="8876880" y="4938480"/>
              <a:ext cx="1731240" cy="851040"/>
            </a:xfrm>
            <a:custGeom>
              <a:avLst/>
              <a:gdLst/>
              <a:ahLst/>
              <a:rect l="l" t="t" r="r" b="b"/>
              <a:pathLst>
                <a:path w="64037" h="31496">
                  <a:moveTo>
                    <a:pt x="40864" y="1"/>
                  </a:moveTo>
                  <a:cubicBezTo>
                    <a:pt x="39626" y="1"/>
                    <a:pt x="38350" y="188"/>
                    <a:pt x="37011" y="384"/>
                  </a:cubicBezTo>
                  <a:cubicBezTo>
                    <a:pt x="36120" y="515"/>
                    <a:pt x="35197" y="651"/>
                    <a:pt x="34248" y="733"/>
                  </a:cubicBezTo>
                  <a:cubicBezTo>
                    <a:pt x="34064" y="751"/>
                    <a:pt x="33880" y="770"/>
                    <a:pt x="33696" y="789"/>
                  </a:cubicBezTo>
                  <a:cubicBezTo>
                    <a:pt x="33558" y="803"/>
                    <a:pt x="33422" y="818"/>
                    <a:pt x="33286" y="831"/>
                  </a:cubicBezTo>
                  <a:cubicBezTo>
                    <a:pt x="32864" y="871"/>
                    <a:pt x="32434" y="917"/>
                    <a:pt x="31997" y="965"/>
                  </a:cubicBezTo>
                  <a:cubicBezTo>
                    <a:pt x="31379" y="1032"/>
                    <a:pt x="30742" y="1103"/>
                    <a:pt x="30091" y="1155"/>
                  </a:cubicBezTo>
                  <a:cubicBezTo>
                    <a:pt x="28747" y="1268"/>
                    <a:pt x="27624" y="1322"/>
                    <a:pt x="26557" y="1325"/>
                  </a:cubicBezTo>
                  <a:cubicBezTo>
                    <a:pt x="25409" y="1325"/>
                    <a:pt x="24195" y="1298"/>
                    <a:pt x="22950" y="1231"/>
                  </a:cubicBezTo>
                  <a:cubicBezTo>
                    <a:pt x="21598" y="1159"/>
                    <a:pt x="20420" y="1058"/>
                    <a:pt x="19332" y="925"/>
                  </a:cubicBezTo>
                  <a:cubicBezTo>
                    <a:pt x="18142" y="1051"/>
                    <a:pt x="17156" y="1301"/>
                    <a:pt x="16230" y="1709"/>
                  </a:cubicBezTo>
                  <a:cubicBezTo>
                    <a:pt x="15014" y="2245"/>
                    <a:pt x="13804" y="2940"/>
                    <a:pt x="12306" y="3964"/>
                  </a:cubicBezTo>
                  <a:cubicBezTo>
                    <a:pt x="11177" y="4736"/>
                    <a:pt x="10025" y="5623"/>
                    <a:pt x="8677" y="6752"/>
                  </a:cubicBezTo>
                  <a:cubicBezTo>
                    <a:pt x="7460" y="7775"/>
                    <a:pt x="6316" y="8837"/>
                    <a:pt x="5359" y="9741"/>
                  </a:cubicBezTo>
                  <a:cubicBezTo>
                    <a:pt x="3540" y="11458"/>
                    <a:pt x="1748" y="13263"/>
                    <a:pt x="0" y="15034"/>
                  </a:cubicBezTo>
                  <a:cubicBezTo>
                    <a:pt x="23" y="15086"/>
                    <a:pt x="45" y="15137"/>
                    <a:pt x="68" y="15188"/>
                  </a:cubicBezTo>
                  <a:cubicBezTo>
                    <a:pt x="1826" y="13402"/>
                    <a:pt x="3633" y="11583"/>
                    <a:pt x="5465" y="9853"/>
                  </a:cubicBezTo>
                  <a:cubicBezTo>
                    <a:pt x="6420" y="8951"/>
                    <a:pt x="7562" y="7892"/>
                    <a:pt x="8777" y="6871"/>
                  </a:cubicBezTo>
                  <a:cubicBezTo>
                    <a:pt x="10119" y="5746"/>
                    <a:pt x="11268" y="4863"/>
                    <a:pt x="12393" y="4092"/>
                  </a:cubicBezTo>
                  <a:cubicBezTo>
                    <a:pt x="13882" y="3072"/>
                    <a:pt x="15084" y="2383"/>
                    <a:pt x="16292" y="1852"/>
                  </a:cubicBezTo>
                  <a:cubicBezTo>
                    <a:pt x="17204" y="1448"/>
                    <a:pt x="18175" y="1203"/>
                    <a:pt x="19331" y="1079"/>
                  </a:cubicBezTo>
                  <a:cubicBezTo>
                    <a:pt x="20404" y="1213"/>
                    <a:pt x="21587" y="1314"/>
                    <a:pt x="22940" y="1386"/>
                  </a:cubicBezTo>
                  <a:cubicBezTo>
                    <a:pt x="24190" y="1453"/>
                    <a:pt x="25409" y="1479"/>
                    <a:pt x="26557" y="1480"/>
                  </a:cubicBezTo>
                  <a:cubicBezTo>
                    <a:pt x="27627" y="1477"/>
                    <a:pt x="28755" y="1423"/>
                    <a:pt x="30104" y="1311"/>
                  </a:cubicBezTo>
                  <a:cubicBezTo>
                    <a:pt x="30757" y="1256"/>
                    <a:pt x="31395" y="1186"/>
                    <a:pt x="32013" y="1119"/>
                  </a:cubicBezTo>
                  <a:cubicBezTo>
                    <a:pt x="32450" y="1072"/>
                    <a:pt x="32878" y="1026"/>
                    <a:pt x="33301" y="984"/>
                  </a:cubicBezTo>
                  <a:cubicBezTo>
                    <a:pt x="33438" y="971"/>
                    <a:pt x="33574" y="957"/>
                    <a:pt x="33710" y="943"/>
                  </a:cubicBezTo>
                  <a:cubicBezTo>
                    <a:pt x="33894" y="923"/>
                    <a:pt x="34078" y="904"/>
                    <a:pt x="34261" y="888"/>
                  </a:cubicBezTo>
                  <a:cubicBezTo>
                    <a:pt x="35216" y="805"/>
                    <a:pt x="36139" y="669"/>
                    <a:pt x="37034" y="538"/>
                  </a:cubicBezTo>
                  <a:cubicBezTo>
                    <a:pt x="38358" y="343"/>
                    <a:pt x="39622" y="157"/>
                    <a:pt x="40848" y="157"/>
                  </a:cubicBezTo>
                  <a:cubicBezTo>
                    <a:pt x="43235" y="157"/>
                    <a:pt x="45479" y="861"/>
                    <a:pt x="47751" y="3573"/>
                  </a:cubicBezTo>
                  <a:cubicBezTo>
                    <a:pt x="49530" y="5700"/>
                    <a:pt x="51028" y="8071"/>
                    <a:pt x="52663" y="10727"/>
                  </a:cubicBezTo>
                  <a:cubicBezTo>
                    <a:pt x="53521" y="12122"/>
                    <a:pt x="54442" y="13522"/>
                    <a:pt x="55561" y="15132"/>
                  </a:cubicBezTo>
                  <a:lnTo>
                    <a:pt x="55689" y="15314"/>
                  </a:lnTo>
                  <a:cubicBezTo>
                    <a:pt x="56042" y="15823"/>
                    <a:pt x="56377" y="16303"/>
                    <a:pt x="56695" y="16786"/>
                  </a:cubicBezTo>
                  <a:cubicBezTo>
                    <a:pt x="57195" y="17538"/>
                    <a:pt x="57663" y="18287"/>
                    <a:pt x="58126" y="19078"/>
                  </a:cubicBezTo>
                  <a:cubicBezTo>
                    <a:pt x="58495" y="19710"/>
                    <a:pt x="58871" y="20334"/>
                    <a:pt x="59236" y="20937"/>
                  </a:cubicBezTo>
                  <a:cubicBezTo>
                    <a:pt x="60881" y="23667"/>
                    <a:pt x="62436" y="26246"/>
                    <a:pt x="63385" y="29427"/>
                  </a:cubicBezTo>
                  <a:cubicBezTo>
                    <a:pt x="63598" y="30139"/>
                    <a:pt x="63766" y="30822"/>
                    <a:pt x="63899" y="31496"/>
                  </a:cubicBezTo>
                  <a:cubicBezTo>
                    <a:pt x="63945" y="31461"/>
                    <a:pt x="63990" y="31425"/>
                    <a:pt x="64036" y="31390"/>
                  </a:cubicBezTo>
                  <a:cubicBezTo>
                    <a:pt x="63905" y="30736"/>
                    <a:pt x="63740" y="30072"/>
                    <a:pt x="63534" y="29382"/>
                  </a:cubicBezTo>
                  <a:cubicBezTo>
                    <a:pt x="62580" y="26184"/>
                    <a:pt x="61020" y="23596"/>
                    <a:pt x="59369" y="20857"/>
                  </a:cubicBezTo>
                  <a:cubicBezTo>
                    <a:pt x="59004" y="20254"/>
                    <a:pt x="58628" y="19630"/>
                    <a:pt x="58259" y="18999"/>
                  </a:cubicBezTo>
                  <a:cubicBezTo>
                    <a:pt x="57795" y="18207"/>
                    <a:pt x="57326" y="17455"/>
                    <a:pt x="56825" y="16700"/>
                  </a:cubicBezTo>
                  <a:cubicBezTo>
                    <a:pt x="56505" y="16217"/>
                    <a:pt x="56170" y="15737"/>
                    <a:pt x="55815" y="15226"/>
                  </a:cubicBezTo>
                  <a:lnTo>
                    <a:pt x="55689" y="15044"/>
                  </a:lnTo>
                  <a:cubicBezTo>
                    <a:pt x="54572" y="13436"/>
                    <a:pt x="53652" y="12039"/>
                    <a:pt x="52796" y="10647"/>
                  </a:cubicBezTo>
                  <a:cubicBezTo>
                    <a:pt x="51158" y="7985"/>
                    <a:pt x="49655" y="5607"/>
                    <a:pt x="47869" y="3476"/>
                  </a:cubicBezTo>
                  <a:cubicBezTo>
                    <a:pt x="45559" y="716"/>
                    <a:pt x="43284" y="1"/>
                    <a:pt x="40864" y="1"/>
                  </a:cubicBezTo>
                  <a:close/>
                </a:path>
              </a:pathLst>
            </a:custGeom>
            <a:solidFill>
              <a:srgbClr val="61749c"/>
            </a:solidFill>
            <a:ln w="0">
              <a:noFill/>
            </a:ln>
          </p:spPr>
          <p:style>
            <a:lnRef idx="0"/>
            <a:fillRef idx="0"/>
            <a:effectRef idx="0"/>
            <a:fontRef idx="minor"/>
          </p:style>
        </p:sp>
        <p:sp>
          <p:nvSpPr>
            <p:cNvPr id="151" name="CustomShape 46"/>
            <p:cNvSpPr/>
            <p:nvPr/>
          </p:nvSpPr>
          <p:spPr>
            <a:xfrm flipH="1">
              <a:off x="8909280" y="4978440"/>
              <a:ext cx="1695240" cy="834840"/>
            </a:xfrm>
            <a:custGeom>
              <a:avLst/>
              <a:gdLst/>
              <a:ahLst/>
              <a:rect l="l" t="t" r="r" b="b"/>
              <a:pathLst>
                <a:path w="62706" h="30892">
                  <a:moveTo>
                    <a:pt x="40047" y="1"/>
                  </a:moveTo>
                  <a:cubicBezTo>
                    <a:pt x="38715" y="1"/>
                    <a:pt x="37343" y="232"/>
                    <a:pt x="35900" y="476"/>
                  </a:cubicBezTo>
                  <a:cubicBezTo>
                    <a:pt x="34979" y="631"/>
                    <a:pt x="34029" y="791"/>
                    <a:pt x="33053" y="895"/>
                  </a:cubicBezTo>
                  <a:cubicBezTo>
                    <a:pt x="32880" y="913"/>
                    <a:pt x="32707" y="933"/>
                    <a:pt x="32536" y="954"/>
                  </a:cubicBezTo>
                  <a:cubicBezTo>
                    <a:pt x="32386" y="972"/>
                    <a:pt x="32235" y="991"/>
                    <a:pt x="32087" y="1007"/>
                  </a:cubicBezTo>
                  <a:cubicBezTo>
                    <a:pt x="31715" y="1049"/>
                    <a:pt x="31338" y="1093"/>
                    <a:pt x="30957" y="1140"/>
                  </a:cubicBezTo>
                  <a:cubicBezTo>
                    <a:pt x="30283" y="1221"/>
                    <a:pt x="29587" y="1305"/>
                    <a:pt x="28874" y="1369"/>
                  </a:cubicBezTo>
                  <a:cubicBezTo>
                    <a:pt x="27542" y="1490"/>
                    <a:pt x="26414" y="1548"/>
                    <a:pt x="25325" y="1551"/>
                  </a:cubicBezTo>
                  <a:cubicBezTo>
                    <a:pt x="25299" y="1551"/>
                    <a:pt x="25273" y="1551"/>
                    <a:pt x="25247" y="1551"/>
                  </a:cubicBezTo>
                  <a:cubicBezTo>
                    <a:pt x="24125" y="1551"/>
                    <a:pt x="22923" y="1517"/>
                    <a:pt x="21701" y="1444"/>
                  </a:cubicBezTo>
                  <a:cubicBezTo>
                    <a:pt x="20361" y="1362"/>
                    <a:pt x="19177" y="1249"/>
                    <a:pt x="18065" y="1098"/>
                  </a:cubicBezTo>
                  <a:cubicBezTo>
                    <a:pt x="16868" y="1215"/>
                    <a:pt x="15876" y="1457"/>
                    <a:pt x="14940" y="1861"/>
                  </a:cubicBezTo>
                  <a:cubicBezTo>
                    <a:pt x="13732" y="2383"/>
                    <a:pt x="12483" y="3090"/>
                    <a:pt x="11007" y="4089"/>
                  </a:cubicBezTo>
                  <a:cubicBezTo>
                    <a:pt x="9865" y="4860"/>
                    <a:pt x="8710" y="5740"/>
                    <a:pt x="7374" y="6858"/>
                  </a:cubicBezTo>
                  <a:cubicBezTo>
                    <a:pt x="6138" y="7889"/>
                    <a:pt x="4953" y="8993"/>
                    <a:pt x="4057" y="9841"/>
                  </a:cubicBezTo>
                  <a:cubicBezTo>
                    <a:pt x="2684" y="11140"/>
                    <a:pt x="1332" y="12491"/>
                    <a:pt x="1" y="13844"/>
                  </a:cubicBezTo>
                  <a:cubicBezTo>
                    <a:pt x="23" y="13895"/>
                    <a:pt x="47" y="13943"/>
                    <a:pt x="69" y="13995"/>
                  </a:cubicBezTo>
                  <a:cubicBezTo>
                    <a:pt x="1413" y="12628"/>
                    <a:pt x="2777" y="11263"/>
                    <a:pt x="4162" y="9953"/>
                  </a:cubicBezTo>
                  <a:cubicBezTo>
                    <a:pt x="5057" y="9106"/>
                    <a:pt x="6241" y="8004"/>
                    <a:pt x="7473" y="6977"/>
                  </a:cubicBezTo>
                  <a:cubicBezTo>
                    <a:pt x="8806" y="5863"/>
                    <a:pt x="9956" y="4985"/>
                    <a:pt x="11094" y="4217"/>
                  </a:cubicBezTo>
                  <a:cubicBezTo>
                    <a:pt x="12561" y="3223"/>
                    <a:pt x="13803" y="2521"/>
                    <a:pt x="15001" y="2004"/>
                  </a:cubicBezTo>
                  <a:cubicBezTo>
                    <a:pt x="15921" y="1605"/>
                    <a:pt x="16900" y="1367"/>
                    <a:pt x="18062" y="1252"/>
                  </a:cubicBezTo>
                  <a:cubicBezTo>
                    <a:pt x="19160" y="1402"/>
                    <a:pt x="20347" y="1516"/>
                    <a:pt x="21693" y="1597"/>
                  </a:cubicBezTo>
                  <a:cubicBezTo>
                    <a:pt x="22897" y="1670"/>
                    <a:pt x="24067" y="1706"/>
                    <a:pt x="25187" y="1706"/>
                  </a:cubicBezTo>
                  <a:cubicBezTo>
                    <a:pt x="25233" y="1706"/>
                    <a:pt x="25280" y="1706"/>
                    <a:pt x="25326" y="1706"/>
                  </a:cubicBezTo>
                  <a:cubicBezTo>
                    <a:pt x="26419" y="1703"/>
                    <a:pt x="27552" y="1645"/>
                    <a:pt x="28888" y="1522"/>
                  </a:cubicBezTo>
                  <a:cubicBezTo>
                    <a:pt x="29603" y="1458"/>
                    <a:pt x="30301" y="1373"/>
                    <a:pt x="30976" y="1292"/>
                  </a:cubicBezTo>
                  <a:cubicBezTo>
                    <a:pt x="31357" y="1247"/>
                    <a:pt x="31733" y="1201"/>
                    <a:pt x="32103" y="1161"/>
                  </a:cubicBezTo>
                  <a:cubicBezTo>
                    <a:pt x="32253" y="1143"/>
                    <a:pt x="32403" y="1125"/>
                    <a:pt x="32554" y="1108"/>
                  </a:cubicBezTo>
                  <a:cubicBezTo>
                    <a:pt x="32727" y="1087"/>
                    <a:pt x="32898" y="1066"/>
                    <a:pt x="33069" y="1049"/>
                  </a:cubicBezTo>
                  <a:cubicBezTo>
                    <a:pt x="34051" y="945"/>
                    <a:pt x="35003" y="785"/>
                    <a:pt x="35925" y="629"/>
                  </a:cubicBezTo>
                  <a:cubicBezTo>
                    <a:pt x="37356" y="387"/>
                    <a:pt x="38715" y="158"/>
                    <a:pt x="40033" y="158"/>
                  </a:cubicBezTo>
                  <a:cubicBezTo>
                    <a:pt x="42352" y="158"/>
                    <a:pt x="44543" y="868"/>
                    <a:pt x="46767" y="3471"/>
                  </a:cubicBezTo>
                  <a:cubicBezTo>
                    <a:pt x="48647" y="5671"/>
                    <a:pt x="50258" y="8215"/>
                    <a:pt x="51747" y="10630"/>
                  </a:cubicBezTo>
                  <a:cubicBezTo>
                    <a:pt x="52846" y="12411"/>
                    <a:pt x="53923" y="14017"/>
                    <a:pt x="54638" y="15070"/>
                  </a:cubicBezTo>
                  <a:lnTo>
                    <a:pt x="54649" y="15087"/>
                  </a:lnTo>
                  <a:cubicBezTo>
                    <a:pt x="55041" y="15663"/>
                    <a:pt x="55409" y="16207"/>
                    <a:pt x="55758" y="16751"/>
                  </a:cubicBezTo>
                  <a:cubicBezTo>
                    <a:pt x="56247" y="17513"/>
                    <a:pt x="56707" y="18278"/>
                    <a:pt x="57161" y="19089"/>
                  </a:cubicBezTo>
                  <a:cubicBezTo>
                    <a:pt x="57507" y="19704"/>
                    <a:pt x="57852" y="20307"/>
                    <a:pt x="58196" y="20905"/>
                  </a:cubicBezTo>
                  <a:cubicBezTo>
                    <a:pt x="59824" y="23734"/>
                    <a:pt x="61360" y="26406"/>
                    <a:pt x="62265" y="29677"/>
                  </a:cubicBezTo>
                  <a:cubicBezTo>
                    <a:pt x="62379" y="30090"/>
                    <a:pt x="62481" y="30494"/>
                    <a:pt x="62569" y="30891"/>
                  </a:cubicBezTo>
                  <a:cubicBezTo>
                    <a:pt x="62614" y="30859"/>
                    <a:pt x="62661" y="30829"/>
                    <a:pt x="62705" y="30797"/>
                  </a:cubicBezTo>
                  <a:cubicBezTo>
                    <a:pt x="62619" y="30416"/>
                    <a:pt x="62523" y="30030"/>
                    <a:pt x="62414" y="29637"/>
                  </a:cubicBezTo>
                  <a:cubicBezTo>
                    <a:pt x="61504" y="26347"/>
                    <a:pt x="59963" y="23665"/>
                    <a:pt x="58331" y="20827"/>
                  </a:cubicBezTo>
                  <a:cubicBezTo>
                    <a:pt x="57987" y="20232"/>
                    <a:pt x="57641" y="19628"/>
                    <a:pt x="57297" y="19014"/>
                  </a:cubicBezTo>
                  <a:cubicBezTo>
                    <a:pt x="56840" y="18200"/>
                    <a:pt x="56379" y="17431"/>
                    <a:pt x="55887" y="16668"/>
                  </a:cubicBezTo>
                  <a:cubicBezTo>
                    <a:pt x="55539" y="16123"/>
                    <a:pt x="55169" y="15577"/>
                    <a:pt x="54777" y="15001"/>
                  </a:cubicBezTo>
                  <a:lnTo>
                    <a:pt x="54766" y="14983"/>
                  </a:lnTo>
                  <a:cubicBezTo>
                    <a:pt x="54051" y="13932"/>
                    <a:pt x="52975" y="12327"/>
                    <a:pt x="51878" y="10550"/>
                  </a:cubicBezTo>
                  <a:cubicBezTo>
                    <a:pt x="50386" y="8129"/>
                    <a:pt x="48770" y="5580"/>
                    <a:pt x="46884" y="3372"/>
                  </a:cubicBezTo>
                  <a:cubicBezTo>
                    <a:pt x="44620" y="722"/>
                    <a:pt x="42397" y="1"/>
                    <a:pt x="40047" y="1"/>
                  </a:cubicBezTo>
                  <a:close/>
                </a:path>
              </a:pathLst>
            </a:custGeom>
            <a:solidFill>
              <a:srgbClr val="61749c"/>
            </a:solidFill>
            <a:ln w="0">
              <a:noFill/>
            </a:ln>
          </p:spPr>
          <p:style>
            <a:lnRef idx="0"/>
            <a:fillRef idx="0"/>
            <a:effectRef idx="0"/>
            <a:fontRef idx="minor"/>
          </p:style>
        </p:sp>
        <p:sp>
          <p:nvSpPr>
            <p:cNvPr id="152" name="CustomShape 47"/>
            <p:cNvSpPr/>
            <p:nvPr/>
          </p:nvSpPr>
          <p:spPr>
            <a:xfrm flipH="1">
              <a:off x="8941320" y="5018760"/>
              <a:ext cx="1658880" cy="816840"/>
            </a:xfrm>
            <a:custGeom>
              <a:avLst/>
              <a:gdLst/>
              <a:ahLst/>
              <a:rect l="l" t="t" r="r" b="b"/>
              <a:pathLst>
                <a:path w="61355" h="30230">
                  <a:moveTo>
                    <a:pt x="39145" y="0"/>
                  </a:moveTo>
                  <a:cubicBezTo>
                    <a:pt x="37717" y="0"/>
                    <a:pt x="36266" y="276"/>
                    <a:pt x="34784" y="559"/>
                  </a:cubicBezTo>
                  <a:cubicBezTo>
                    <a:pt x="33838" y="738"/>
                    <a:pt x="32861" y="925"/>
                    <a:pt x="31859" y="1048"/>
                  </a:cubicBezTo>
                  <a:cubicBezTo>
                    <a:pt x="31689" y="1069"/>
                    <a:pt x="31521" y="1091"/>
                    <a:pt x="31352" y="1114"/>
                  </a:cubicBezTo>
                  <a:cubicBezTo>
                    <a:pt x="31197" y="1135"/>
                    <a:pt x="31041" y="1157"/>
                    <a:pt x="30885" y="1176"/>
                  </a:cubicBezTo>
                  <a:cubicBezTo>
                    <a:pt x="30550" y="1218"/>
                    <a:pt x="30211" y="1263"/>
                    <a:pt x="29869" y="1307"/>
                  </a:cubicBezTo>
                  <a:cubicBezTo>
                    <a:pt x="29153" y="1403"/>
                    <a:pt x="28416" y="1501"/>
                    <a:pt x="27657" y="1576"/>
                  </a:cubicBezTo>
                  <a:cubicBezTo>
                    <a:pt x="26414" y="1696"/>
                    <a:pt x="25248" y="1760"/>
                    <a:pt x="24092" y="1770"/>
                  </a:cubicBezTo>
                  <a:cubicBezTo>
                    <a:pt x="24028" y="1770"/>
                    <a:pt x="23963" y="1770"/>
                    <a:pt x="23898" y="1770"/>
                  </a:cubicBezTo>
                  <a:cubicBezTo>
                    <a:pt x="22864" y="1770"/>
                    <a:pt x="21735" y="1734"/>
                    <a:pt x="20454" y="1647"/>
                  </a:cubicBezTo>
                  <a:cubicBezTo>
                    <a:pt x="19118" y="1557"/>
                    <a:pt x="17929" y="1432"/>
                    <a:pt x="16799" y="1266"/>
                  </a:cubicBezTo>
                  <a:cubicBezTo>
                    <a:pt x="15594" y="1371"/>
                    <a:pt x="14594" y="1607"/>
                    <a:pt x="13650" y="2007"/>
                  </a:cubicBezTo>
                  <a:cubicBezTo>
                    <a:pt x="12437" y="2520"/>
                    <a:pt x="11185" y="3219"/>
                    <a:pt x="9708" y="4205"/>
                  </a:cubicBezTo>
                  <a:cubicBezTo>
                    <a:pt x="8570" y="4965"/>
                    <a:pt x="7380" y="5864"/>
                    <a:pt x="6068" y="6957"/>
                  </a:cubicBezTo>
                  <a:cubicBezTo>
                    <a:pt x="5084" y="7776"/>
                    <a:pt x="4061" y="8693"/>
                    <a:pt x="2755" y="9933"/>
                  </a:cubicBezTo>
                  <a:cubicBezTo>
                    <a:pt x="1826" y="10813"/>
                    <a:pt x="907" y="11719"/>
                    <a:pt x="0" y="12634"/>
                  </a:cubicBezTo>
                  <a:cubicBezTo>
                    <a:pt x="23" y="12684"/>
                    <a:pt x="47" y="12733"/>
                    <a:pt x="69" y="12785"/>
                  </a:cubicBezTo>
                  <a:cubicBezTo>
                    <a:pt x="989" y="11857"/>
                    <a:pt x="1920" y="10938"/>
                    <a:pt x="2861" y="10045"/>
                  </a:cubicBezTo>
                  <a:cubicBezTo>
                    <a:pt x="4165" y="8808"/>
                    <a:pt x="5186" y="7892"/>
                    <a:pt x="6167" y="7076"/>
                  </a:cubicBezTo>
                  <a:cubicBezTo>
                    <a:pt x="7476" y="5988"/>
                    <a:pt x="8661" y="5092"/>
                    <a:pt x="9794" y="4333"/>
                  </a:cubicBezTo>
                  <a:cubicBezTo>
                    <a:pt x="11261" y="3354"/>
                    <a:pt x="12506" y="2659"/>
                    <a:pt x="13711" y="2149"/>
                  </a:cubicBezTo>
                  <a:cubicBezTo>
                    <a:pt x="14639" y="1755"/>
                    <a:pt x="15625" y="1523"/>
                    <a:pt x="16794" y="1419"/>
                  </a:cubicBezTo>
                  <a:cubicBezTo>
                    <a:pt x="17910" y="1586"/>
                    <a:pt x="19103" y="1712"/>
                    <a:pt x="20443" y="1802"/>
                  </a:cubicBezTo>
                  <a:cubicBezTo>
                    <a:pt x="21709" y="1888"/>
                    <a:pt x="22827" y="1926"/>
                    <a:pt x="23852" y="1926"/>
                  </a:cubicBezTo>
                  <a:cubicBezTo>
                    <a:pt x="23933" y="1926"/>
                    <a:pt x="24014" y="1925"/>
                    <a:pt x="24094" y="1925"/>
                  </a:cubicBezTo>
                  <a:cubicBezTo>
                    <a:pt x="25254" y="1915"/>
                    <a:pt x="26425" y="1851"/>
                    <a:pt x="27673" y="1730"/>
                  </a:cubicBezTo>
                  <a:cubicBezTo>
                    <a:pt x="28432" y="1655"/>
                    <a:pt x="29172" y="1557"/>
                    <a:pt x="29888" y="1461"/>
                  </a:cubicBezTo>
                  <a:cubicBezTo>
                    <a:pt x="30232" y="1416"/>
                    <a:pt x="30569" y="1371"/>
                    <a:pt x="30905" y="1330"/>
                  </a:cubicBezTo>
                  <a:cubicBezTo>
                    <a:pt x="31061" y="1311"/>
                    <a:pt x="31217" y="1288"/>
                    <a:pt x="31373" y="1267"/>
                  </a:cubicBezTo>
                  <a:cubicBezTo>
                    <a:pt x="31541" y="1245"/>
                    <a:pt x="31709" y="1221"/>
                    <a:pt x="31878" y="1202"/>
                  </a:cubicBezTo>
                  <a:cubicBezTo>
                    <a:pt x="32885" y="1077"/>
                    <a:pt x="33865" y="891"/>
                    <a:pt x="34813" y="711"/>
                  </a:cubicBezTo>
                  <a:cubicBezTo>
                    <a:pt x="36342" y="420"/>
                    <a:pt x="37791" y="145"/>
                    <a:pt x="39196" y="145"/>
                  </a:cubicBezTo>
                  <a:cubicBezTo>
                    <a:pt x="41455" y="145"/>
                    <a:pt x="43600" y="856"/>
                    <a:pt x="45783" y="3362"/>
                  </a:cubicBezTo>
                  <a:cubicBezTo>
                    <a:pt x="47757" y="5629"/>
                    <a:pt x="49424" y="8248"/>
                    <a:pt x="50831" y="10525"/>
                  </a:cubicBezTo>
                  <a:cubicBezTo>
                    <a:pt x="51836" y="12153"/>
                    <a:pt x="52810" y="13639"/>
                    <a:pt x="53714" y="15002"/>
                  </a:cubicBezTo>
                  <a:cubicBezTo>
                    <a:pt x="54065" y="15532"/>
                    <a:pt x="54463" y="16132"/>
                    <a:pt x="54820" y="16710"/>
                  </a:cubicBezTo>
                  <a:cubicBezTo>
                    <a:pt x="55303" y="17486"/>
                    <a:pt x="55754" y="18265"/>
                    <a:pt x="56198" y="19094"/>
                  </a:cubicBezTo>
                  <a:cubicBezTo>
                    <a:pt x="56518" y="19692"/>
                    <a:pt x="56841" y="20281"/>
                    <a:pt x="57161" y="20865"/>
                  </a:cubicBezTo>
                  <a:cubicBezTo>
                    <a:pt x="58767" y="23795"/>
                    <a:pt x="60284" y="26561"/>
                    <a:pt x="61143" y="29921"/>
                  </a:cubicBezTo>
                  <a:cubicBezTo>
                    <a:pt x="61169" y="30025"/>
                    <a:pt x="61193" y="30128"/>
                    <a:pt x="61218" y="30230"/>
                  </a:cubicBezTo>
                  <a:cubicBezTo>
                    <a:pt x="61263" y="30200"/>
                    <a:pt x="61310" y="30169"/>
                    <a:pt x="61354" y="30139"/>
                  </a:cubicBezTo>
                  <a:cubicBezTo>
                    <a:pt x="61334" y="30054"/>
                    <a:pt x="61314" y="29969"/>
                    <a:pt x="61292" y="29883"/>
                  </a:cubicBezTo>
                  <a:cubicBezTo>
                    <a:pt x="60428" y="26503"/>
                    <a:pt x="58906" y="23727"/>
                    <a:pt x="57297" y="20791"/>
                  </a:cubicBezTo>
                  <a:cubicBezTo>
                    <a:pt x="56977" y="20207"/>
                    <a:pt x="56654" y="19618"/>
                    <a:pt x="56334" y="19020"/>
                  </a:cubicBezTo>
                  <a:cubicBezTo>
                    <a:pt x="55889" y="18190"/>
                    <a:pt x="55436" y="17407"/>
                    <a:pt x="54951" y="16628"/>
                  </a:cubicBezTo>
                  <a:cubicBezTo>
                    <a:pt x="54593" y="16049"/>
                    <a:pt x="54194" y="15447"/>
                    <a:pt x="53842" y="14916"/>
                  </a:cubicBezTo>
                  <a:cubicBezTo>
                    <a:pt x="52940" y="13554"/>
                    <a:pt x="51967" y="12069"/>
                    <a:pt x="50962" y="10445"/>
                  </a:cubicBezTo>
                  <a:cubicBezTo>
                    <a:pt x="49552" y="8162"/>
                    <a:pt x="47882" y="5536"/>
                    <a:pt x="45900" y="3261"/>
                  </a:cubicBezTo>
                  <a:cubicBezTo>
                    <a:pt x="43681" y="714"/>
                    <a:pt x="41442" y="0"/>
                    <a:pt x="39145" y="0"/>
                  </a:cubicBezTo>
                  <a:close/>
                </a:path>
              </a:pathLst>
            </a:custGeom>
            <a:solidFill>
              <a:srgbClr val="61749c"/>
            </a:solidFill>
            <a:ln w="0">
              <a:noFill/>
            </a:ln>
          </p:spPr>
          <p:style>
            <a:lnRef idx="0"/>
            <a:fillRef idx="0"/>
            <a:effectRef idx="0"/>
            <a:fontRef idx="minor"/>
          </p:style>
        </p:sp>
        <p:sp>
          <p:nvSpPr>
            <p:cNvPr id="153" name="CustomShape 48"/>
            <p:cNvSpPr/>
            <p:nvPr/>
          </p:nvSpPr>
          <p:spPr>
            <a:xfrm flipH="1">
              <a:off x="8975520" y="5058720"/>
              <a:ext cx="1621800" cy="798120"/>
            </a:xfrm>
            <a:custGeom>
              <a:avLst/>
              <a:gdLst/>
              <a:ahLst/>
              <a:rect l="l" t="t" r="r" b="b"/>
              <a:pathLst>
                <a:path w="59994" h="29535">
                  <a:moveTo>
                    <a:pt x="38291" y="1"/>
                  </a:moveTo>
                  <a:cubicBezTo>
                    <a:pt x="36774" y="1"/>
                    <a:pt x="35233" y="326"/>
                    <a:pt x="33658" y="659"/>
                  </a:cubicBezTo>
                  <a:cubicBezTo>
                    <a:pt x="32688" y="864"/>
                    <a:pt x="31685" y="1076"/>
                    <a:pt x="30661" y="1220"/>
                  </a:cubicBezTo>
                  <a:cubicBezTo>
                    <a:pt x="30504" y="1243"/>
                    <a:pt x="30347" y="1267"/>
                    <a:pt x="30191" y="1289"/>
                  </a:cubicBezTo>
                  <a:cubicBezTo>
                    <a:pt x="30021" y="1315"/>
                    <a:pt x="29851" y="1340"/>
                    <a:pt x="29682" y="1364"/>
                  </a:cubicBezTo>
                  <a:cubicBezTo>
                    <a:pt x="29390" y="1404"/>
                    <a:pt x="29096" y="1448"/>
                    <a:pt x="28800" y="1491"/>
                  </a:cubicBezTo>
                  <a:cubicBezTo>
                    <a:pt x="28037" y="1601"/>
                    <a:pt x="27248" y="1716"/>
                    <a:pt x="26437" y="1801"/>
                  </a:cubicBezTo>
                  <a:cubicBezTo>
                    <a:pt x="25203" y="1931"/>
                    <a:pt x="24032" y="1998"/>
                    <a:pt x="22857" y="2008"/>
                  </a:cubicBezTo>
                  <a:cubicBezTo>
                    <a:pt x="22784" y="2008"/>
                    <a:pt x="22711" y="2008"/>
                    <a:pt x="22637" y="2008"/>
                  </a:cubicBezTo>
                  <a:cubicBezTo>
                    <a:pt x="21592" y="2008"/>
                    <a:pt x="20468" y="1966"/>
                    <a:pt x="19203" y="1872"/>
                  </a:cubicBezTo>
                  <a:cubicBezTo>
                    <a:pt x="17870" y="1772"/>
                    <a:pt x="16675" y="1635"/>
                    <a:pt x="15529" y="1451"/>
                  </a:cubicBezTo>
                  <a:cubicBezTo>
                    <a:pt x="14320" y="1547"/>
                    <a:pt x="13311" y="1776"/>
                    <a:pt x="12358" y="2171"/>
                  </a:cubicBezTo>
                  <a:cubicBezTo>
                    <a:pt x="11137" y="2678"/>
                    <a:pt x="9881" y="3368"/>
                    <a:pt x="8406" y="4341"/>
                  </a:cubicBezTo>
                  <a:cubicBezTo>
                    <a:pt x="7258" y="5099"/>
                    <a:pt x="6066" y="5993"/>
                    <a:pt x="4759" y="7075"/>
                  </a:cubicBezTo>
                  <a:cubicBezTo>
                    <a:pt x="3762" y="7901"/>
                    <a:pt x="2741" y="8818"/>
                    <a:pt x="1450" y="10045"/>
                  </a:cubicBezTo>
                  <a:cubicBezTo>
                    <a:pt x="964" y="10507"/>
                    <a:pt x="481" y="10978"/>
                    <a:pt x="1" y="11451"/>
                  </a:cubicBezTo>
                  <a:cubicBezTo>
                    <a:pt x="25" y="11501"/>
                    <a:pt x="47" y="11552"/>
                    <a:pt x="71" y="11600"/>
                  </a:cubicBezTo>
                  <a:cubicBezTo>
                    <a:pt x="562" y="11114"/>
                    <a:pt x="1057" y="10632"/>
                    <a:pt x="1556" y="10157"/>
                  </a:cubicBezTo>
                  <a:cubicBezTo>
                    <a:pt x="2845" y="8931"/>
                    <a:pt x="3865" y="8017"/>
                    <a:pt x="4858" y="7195"/>
                  </a:cubicBezTo>
                  <a:cubicBezTo>
                    <a:pt x="6159" y="6117"/>
                    <a:pt x="7348" y="5225"/>
                    <a:pt x="8491" y="4470"/>
                  </a:cubicBezTo>
                  <a:cubicBezTo>
                    <a:pt x="9958" y="3502"/>
                    <a:pt x="11206" y="2817"/>
                    <a:pt x="12417" y="2313"/>
                  </a:cubicBezTo>
                  <a:cubicBezTo>
                    <a:pt x="13355" y="1924"/>
                    <a:pt x="14348" y="1699"/>
                    <a:pt x="15523" y="1604"/>
                  </a:cubicBezTo>
                  <a:cubicBezTo>
                    <a:pt x="16654" y="1788"/>
                    <a:pt x="17854" y="1926"/>
                    <a:pt x="19190" y="2025"/>
                  </a:cubicBezTo>
                  <a:cubicBezTo>
                    <a:pt x="20435" y="2117"/>
                    <a:pt x="21546" y="2164"/>
                    <a:pt x="22572" y="2164"/>
                  </a:cubicBezTo>
                  <a:cubicBezTo>
                    <a:pt x="22669" y="2164"/>
                    <a:pt x="22764" y="2164"/>
                    <a:pt x="22859" y="2163"/>
                  </a:cubicBezTo>
                  <a:cubicBezTo>
                    <a:pt x="24038" y="2153"/>
                    <a:pt x="25214" y="2084"/>
                    <a:pt x="26454" y="1955"/>
                  </a:cubicBezTo>
                  <a:cubicBezTo>
                    <a:pt x="27267" y="1870"/>
                    <a:pt x="28058" y="1755"/>
                    <a:pt x="28822" y="1643"/>
                  </a:cubicBezTo>
                  <a:cubicBezTo>
                    <a:pt x="29118" y="1601"/>
                    <a:pt x="29411" y="1558"/>
                    <a:pt x="29703" y="1518"/>
                  </a:cubicBezTo>
                  <a:cubicBezTo>
                    <a:pt x="29874" y="1494"/>
                    <a:pt x="30043" y="1468"/>
                    <a:pt x="30213" y="1443"/>
                  </a:cubicBezTo>
                  <a:cubicBezTo>
                    <a:pt x="30370" y="1419"/>
                    <a:pt x="30527" y="1395"/>
                    <a:pt x="30683" y="1374"/>
                  </a:cubicBezTo>
                  <a:cubicBezTo>
                    <a:pt x="31712" y="1228"/>
                    <a:pt x="32719" y="1017"/>
                    <a:pt x="33690" y="811"/>
                  </a:cubicBezTo>
                  <a:cubicBezTo>
                    <a:pt x="35314" y="468"/>
                    <a:pt x="36849" y="143"/>
                    <a:pt x="38338" y="143"/>
                  </a:cubicBezTo>
                  <a:cubicBezTo>
                    <a:pt x="40544" y="143"/>
                    <a:pt x="42650" y="855"/>
                    <a:pt x="44796" y="3272"/>
                  </a:cubicBezTo>
                  <a:cubicBezTo>
                    <a:pt x="46762" y="5486"/>
                    <a:pt x="48417" y="8025"/>
                    <a:pt x="49911" y="10442"/>
                  </a:cubicBezTo>
                  <a:cubicBezTo>
                    <a:pt x="50892" y="12027"/>
                    <a:pt x="51846" y="13498"/>
                    <a:pt x="52766" y="14920"/>
                  </a:cubicBezTo>
                  <a:lnTo>
                    <a:pt x="52787" y="14952"/>
                  </a:lnTo>
                  <a:cubicBezTo>
                    <a:pt x="53148" y="15512"/>
                    <a:pt x="53532" y="16107"/>
                    <a:pt x="53879" y="16687"/>
                  </a:cubicBezTo>
                  <a:cubicBezTo>
                    <a:pt x="54355" y="17474"/>
                    <a:pt x="54796" y="18269"/>
                    <a:pt x="55230" y="19117"/>
                  </a:cubicBezTo>
                  <a:cubicBezTo>
                    <a:pt x="55527" y="19699"/>
                    <a:pt x="55827" y="20272"/>
                    <a:pt x="56124" y="20840"/>
                  </a:cubicBezTo>
                  <a:cubicBezTo>
                    <a:pt x="57609" y="23679"/>
                    <a:pt x="59016" y="26368"/>
                    <a:pt x="59856" y="29535"/>
                  </a:cubicBezTo>
                  <a:cubicBezTo>
                    <a:pt x="59902" y="29508"/>
                    <a:pt x="59947" y="29479"/>
                    <a:pt x="59993" y="29452"/>
                  </a:cubicBezTo>
                  <a:cubicBezTo>
                    <a:pt x="59147" y="26288"/>
                    <a:pt x="57744" y="23602"/>
                    <a:pt x="56262" y="20768"/>
                  </a:cubicBezTo>
                  <a:cubicBezTo>
                    <a:pt x="55964" y="20200"/>
                    <a:pt x="55665" y="19629"/>
                    <a:pt x="55367" y="19047"/>
                  </a:cubicBezTo>
                  <a:cubicBezTo>
                    <a:pt x="54932" y="18195"/>
                    <a:pt x="54487" y="17397"/>
                    <a:pt x="54011" y="16607"/>
                  </a:cubicBezTo>
                  <a:cubicBezTo>
                    <a:pt x="53663" y="16026"/>
                    <a:pt x="53279" y="15429"/>
                    <a:pt x="52916" y="14867"/>
                  </a:cubicBezTo>
                  <a:lnTo>
                    <a:pt x="52895" y="14835"/>
                  </a:lnTo>
                  <a:cubicBezTo>
                    <a:pt x="51975" y="13414"/>
                    <a:pt x="51023" y="11946"/>
                    <a:pt x="50042" y="10360"/>
                  </a:cubicBezTo>
                  <a:cubicBezTo>
                    <a:pt x="48543" y="7939"/>
                    <a:pt x="46886" y="5392"/>
                    <a:pt x="44911" y="3169"/>
                  </a:cubicBezTo>
                  <a:cubicBezTo>
                    <a:pt x="42730" y="713"/>
                    <a:pt x="40536" y="1"/>
                    <a:pt x="38291" y="1"/>
                  </a:cubicBezTo>
                  <a:close/>
                </a:path>
              </a:pathLst>
            </a:custGeom>
            <a:solidFill>
              <a:srgbClr val="61749c"/>
            </a:solidFill>
            <a:ln w="0">
              <a:noFill/>
            </a:ln>
          </p:spPr>
          <p:style>
            <a:lnRef idx="0"/>
            <a:fillRef idx="0"/>
            <a:effectRef idx="0"/>
            <a:fontRef idx="minor"/>
          </p:style>
        </p:sp>
        <p:sp>
          <p:nvSpPr>
            <p:cNvPr id="154" name="CustomShape 49"/>
            <p:cNvSpPr/>
            <p:nvPr/>
          </p:nvSpPr>
          <p:spPr>
            <a:xfrm flipH="1">
              <a:off x="9009000" y="5098320"/>
              <a:ext cx="1584360" cy="777960"/>
            </a:xfrm>
            <a:custGeom>
              <a:avLst/>
              <a:gdLst/>
              <a:ahLst/>
              <a:rect l="l" t="t" r="r" b="b"/>
              <a:pathLst>
                <a:path w="58605" h="28794">
                  <a:moveTo>
                    <a:pt x="37416" y="0"/>
                  </a:moveTo>
                  <a:cubicBezTo>
                    <a:pt x="35813" y="0"/>
                    <a:pt x="34186" y="378"/>
                    <a:pt x="32521" y="764"/>
                  </a:cubicBezTo>
                  <a:cubicBezTo>
                    <a:pt x="31529" y="994"/>
                    <a:pt x="30501" y="1233"/>
                    <a:pt x="29455" y="1398"/>
                  </a:cubicBezTo>
                  <a:cubicBezTo>
                    <a:pt x="29312" y="1420"/>
                    <a:pt x="29168" y="1444"/>
                    <a:pt x="29026" y="1468"/>
                  </a:cubicBezTo>
                  <a:cubicBezTo>
                    <a:pt x="28840" y="1499"/>
                    <a:pt x="28655" y="1529"/>
                    <a:pt x="28469" y="1556"/>
                  </a:cubicBezTo>
                  <a:cubicBezTo>
                    <a:pt x="28228" y="1595"/>
                    <a:pt x="27984" y="1633"/>
                    <a:pt x="27738" y="1671"/>
                  </a:cubicBezTo>
                  <a:cubicBezTo>
                    <a:pt x="26922" y="1801"/>
                    <a:pt x="26079" y="1934"/>
                    <a:pt x="25208" y="2031"/>
                  </a:cubicBezTo>
                  <a:cubicBezTo>
                    <a:pt x="23976" y="2169"/>
                    <a:pt x="22800" y="2241"/>
                    <a:pt x="21615" y="2251"/>
                  </a:cubicBezTo>
                  <a:cubicBezTo>
                    <a:pt x="21506" y="2252"/>
                    <a:pt x="21397" y="2252"/>
                    <a:pt x="21286" y="2252"/>
                  </a:cubicBezTo>
                  <a:cubicBezTo>
                    <a:pt x="20270" y="2252"/>
                    <a:pt x="19171" y="2200"/>
                    <a:pt x="17942" y="2099"/>
                  </a:cubicBezTo>
                  <a:cubicBezTo>
                    <a:pt x="16610" y="1991"/>
                    <a:pt x="15410" y="1841"/>
                    <a:pt x="14251" y="1641"/>
                  </a:cubicBezTo>
                  <a:cubicBezTo>
                    <a:pt x="13033" y="1727"/>
                    <a:pt x="12017" y="1948"/>
                    <a:pt x="11056" y="2340"/>
                  </a:cubicBezTo>
                  <a:cubicBezTo>
                    <a:pt x="9827" y="2839"/>
                    <a:pt x="8569" y="3521"/>
                    <a:pt x="7094" y="4483"/>
                  </a:cubicBezTo>
                  <a:cubicBezTo>
                    <a:pt x="5940" y="5235"/>
                    <a:pt x="4747" y="6124"/>
                    <a:pt x="3443" y="7198"/>
                  </a:cubicBezTo>
                  <a:cubicBezTo>
                    <a:pt x="2449" y="8019"/>
                    <a:pt x="1398" y="8960"/>
                    <a:pt x="137" y="10160"/>
                  </a:cubicBezTo>
                  <a:cubicBezTo>
                    <a:pt x="91" y="10203"/>
                    <a:pt x="47" y="10248"/>
                    <a:pt x="1" y="10291"/>
                  </a:cubicBezTo>
                  <a:cubicBezTo>
                    <a:pt x="25" y="10340"/>
                    <a:pt x="51" y="10388"/>
                    <a:pt x="75" y="10436"/>
                  </a:cubicBezTo>
                  <a:cubicBezTo>
                    <a:pt x="131" y="10382"/>
                    <a:pt x="187" y="10326"/>
                    <a:pt x="244" y="10273"/>
                  </a:cubicBezTo>
                  <a:cubicBezTo>
                    <a:pt x="1502" y="9073"/>
                    <a:pt x="2550" y="8136"/>
                    <a:pt x="3542" y="7318"/>
                  </a:cubicBezTo>
                  <a:cubicBezTo>
                    <a:pt x="4841" y="6246"/>
                    <a:pt x="6030" y="5361"/>
                    <a:pt x="7179" y="4612"/>
                  </a:cubicBezTo>
                  <a:cubicBezTo>
                    <a:pt x="8645" y="3655"/>
                    <a:pt x="9896" y="2979"/>
                    <a:pt x="11115" y="2483"/>
                  </a:cubicBezTo>
                  <a:cubicBezTo>
                    <a:pt x="12061" y="2099"/>
                    <a:pt x="13061" y="1879"/>
                    <a:pt x="14245" y="1795"/>
                  </a:cubicBezTo>
                  <a:cubicBezTo>
                    <a:pt x="15387" y="1995"/>
                    <a:pt x="16594" y="2145"/>
                    <a:pt x="17931" y="2254"/>
                  </a:cubicBezTo>
                  <a:cubicBezTo>
                    <a:pt x="19165" y="2354"/>
                    <a:pt x="20269" y="2408"/>
                    <a:pt x="21293" y="2408"/>
                  </a:cubicBezTo>
                  <a:cubicBezTo>
                    <a:pt x="21402" y="2408"/>
                    <a:pt x="21509" y="2407"/>
                    <a:pt x="21616" y="2406"/>
                  </a:cubicBezTo>
                  <a:cubicBezTo>
                    <a:pt x="22807" y="2396"/>
                    <a:pt x="23989" y="2324"/>
                    <a:pt x="25228" y="2185"/>
                  </a:cubicBezTo>
                  <a:cubicBezTo>
                    <a:pt x="26100" y="2087"/>
                    <a:pt x="26946" y="1953"/>
                    <a:pt x="27764" y="1825"/>
                  </a:cubicBezTo>
                  <a:cubicBezTo>
                    <a:pt x="28008" y="1785"/>
                    <a:pt x="28252" y="1747"/>
                    <a:pt x="28493" y="1710"/>
                  </a:cubicBezTo>
                  <a:cubicBezTo>
                    <a:pt x="28679" y="1681"/>
                    <a:pt x="28866" y="1651"/>
                    <a:pt x="29052" y="1620"/>
                  </a:cubicBezTo>
                  <a:cubicBezTo>
                    <a:pt x="29194" y="1596"/>
                    <a:pt x="29336" y="1574"/>
                    <a:pt x="29481" y="1550"/>
                  </a:cubicBezTo>
                  <a:cubicBezTo>
                    <a:pt x="30532" y="1385"/>
                    <a:pt x="31561" y="1145"/>
                    <a:pt x="32557" y="914"/>
                  </a:cubicBezTo>
                  <a:cubicBezTo>
                    <a:pt x="34207" y="532"/>
                    <a:pt x="35818" y="158"/>
                    <a:pt x="37404" y="158"/>
                  </a:cubicBezTo>
                  <a:cubicBezTo>
                    <a:pt x="39572" y="158"/>
                    <a:pt x="41693" y="856"/>
                    <a:pt x="43801" y="3185"/>
                  </a:cubicBezTo>
                  <a:cubicBezTo>
                    <a:pt x="45857" y="5457"/>
                    <a:pt x="47574" y="8088"/>
                    <a:pt x="48984" y="10361"/>
                  </a:cubicBezTo>
                  <a:cubicBezTo>
                    <a:pt x="49720" y="11548"/>
                    <a:pt x="50440" y="12681"/>
                    <a:pt x="51136" y="13777"/>
                  </a:cubicBezTo>
                  <a:lnTo>
                    <a:pt x="51853" y="14907"/>
                  </a:lnTo>
                  <a:cubicBezTo>
                    <a:pt x="52209" y="15472"/>
                    <a:pt x="52587" y="16075"/>
                    <a:pt x="52931" y="16669"/>
                  </a:cubicBezTo>
                  <a:cubicBezTo>
                    <a:pt x="53400" y="17472"/>
                    <a:pt x="53833" y="18281"/>
                    <a:pt x="54254" y="19144"/>
                  </a:cubicBezTo>
                  <a:cubicBezTo>
                    <a:pt x="54529" y="19709"/>
                    <a:pt x="54808" y="20264"/>
                    <a:pt x="55083" y="20816"/>
                  </a:cubicBezTo>
                  <a:cubicBezTo>
                    <a:pt x="56395" y="23446"/>
                    <a:pt x="57645" y="25957"/>
                    <a:pt x="58466" y="28794"/>
                  </a:cubicBezTo>
                  <a:cubicBezTo>
                    <a:pt x="58512" y="28768"/>
                    <a:pt x="58558" y="28743"/>
                    <a:pt x="58605" y="28717"/>
                  </a:cubicBezTo>
                  <a:cubicBezTo>
                    <a:pt x="57779" y="25882"/>
                    <a:pt x="56531" y="23374"/>
                    <a:pt x="55221" y="20746"/>
                  </a:cubicBezTo>
                  <a:cubicBezTo>
                    <a:pt x="54945" y="20195"/>
                    <a:pt x="54669" y="19640"/>
                    <a:pt x="54393" y="19077"/>
                  </a:cubicBezTo>
                  <a:cubicBezTo>
                    <a:pt x="53969" y="18209"/>
                    <a:pt x="53534" y="17397"/>
                    <a:pt x="53062" y="16590"/>
                  </a:cubicBezTo>
                  <a:cubicBezTo>
                    <a:pt x="52718" y="15995"/>
                    <a:pt x="52339" y="15390"/>
                    <a:pt x="51981" y="14825"/>
                  </a:cubicBezTo>
                  <a:lnTo>
                    <a:pt x="51265" y="13696"/>
                  </a:lnTo>
                  <a:cubicBezTo>
                    <a:pt x="50569" y="12600"/>
                    <a:pt x="49851" y="11467"/>
                    <a:pt x="49115" y="10280"/>
                  </a:cubicBezTo>
                  <a:cubicBezTo>
                    <a:pt x="47702" y="8001"/>
                    <a:pt x="45979" y="5364"/>
                    <a:pt x="43915" y="3083"/>
                  </a:cubicBezTo>
                  <a:cubicBezTo>
                    <a:pt x="41768" y="711"/>
                    <a:pt x="39615" y="0"/>
                    <a:pt x="37416" y="0"/>
                  </a:cubicBezTo>
                  <a:close/>
                </a:path>
              </a:pathLst>
            </a:custGeom>
            <a:solidFill>
              <a:srgbClr val="61749c"/>
            </a:solidFill>
            <a:ln w="0">
              <a:noFill/>
            </a:ln>
          </p:spPr>
          <p:style>
            <a:lnRef idx="0"/>
            <a:fillRef idx="0"/>
            <a:effectRef idx="0"/>
            <a:fontRef idx="minor"/>
          </p:style>
        </p:sp>
        <p:sp>
          <p:nvSpPr>
            <p:cNvPr id="155" name="CustomShape 50"/>
            <p:cNvSpPr/>
            <p:nvPr/>
          </p:nvSpPr>
          <p:spPr>
            <a:xfrm flipH="1">
              <a:off x="9042480" y="5137560"/>
              <a:ext cx="1545840" cy="757080"/>
            </a:xfrm>
            <a:custGeom>
              <a:avLst/>
              <a:gdLst/>
              <a:ahLst/>
              <a:rect l="l" t="t" r="r" b="b"/>
              <a:pathLst>
                <a:path w="57179" h="28014">
                  <a:moveTo>
                    <a:pt x="36507" y="0"/>
                  </a:moveTo>
                  <a:cubicBezTo>
                    <a:pt x="34821" y="0"/>
                    <a:pt x="33110" y="432"/>
                    <a:pt x="31357" y="874"/>
                  </a:cubicBezTo>
                  <a:cubicBezTo>
                    <a:pt x="30342" y="1130"/>
                    <a:pt x="29292" y="1394"/>
                    <a:pt x="28227" y="1581"/>
                  </a:cubicBezTo>
                  <a:cubicBezTo>
                    <a:pt x="28097" y="1603"/>
                    <a:pt x="27966" y="1627"/>
                    <a:pt x="27836" y="1650"/>
                  </a:cubicBezTo>
                  <a:cubicBezTo>
                    <a:pt x="27636" y="1687"/>
                    <a:pt x="27436" y="1723"/>
                    <a:pt x="27235" y="1757"/>
                  </a:cubicBezTo>
                  <a:lnTo>
                    <a:pt x="26627" y="1859"/>
                  </a:lnTo>
                  <a:cubicBezTo>
                    <a:pt x="25766" y="2007"/>
                    <a:pt x="24876" y="2159"/>
                    <a:pt x="23959" y="2267"/>
                  </a:cubicBezTo>
                  <a:cubicBezTo>
                    <a:pt x="22718" y="2415"/>
                    <a:pt x="21537" y="2491"/>
                    <a:pt x="20348" y="2499"/>
                  </a:cubicBezTo>
                  <a:cubicBezTo>
                    <a:pt x="20257" y="2500"/>
                    <a:pt x="20165" y="2501"/>
                    <a:pt x="20073" y="2501"/>
                  </a:cubicBezTo>
                  <a:cubicBezTo>
                    <a:pt x="19034" y="2501"/>
                    <a:pt x="17913" y="2443"/>
                    <a:pt x="16662" y="2333"/>
                  </a:cubicBezTo>
                  <a:cubicBezTo>
                    <a:pt x="15330" y="2218"/>
                    <a:pt x="14122" y="2055"/>
                    <a:pt x="12951" y="1837"/>
                  </a:cubicBezTo>
                  <a:cubicBezTo>
                    <a:pt x="11724" y="1914"/>
                    <a:pt x="10701" y="2128"/>
                    <a:pt x="9733" y="2515"/>
                  </a:cubicBezTo>
                  <a:cubicBezTo>
                    <a:pt x="8497" y="3008"/>
                    <a:pt x="7234" y="3682"/>
                    <a:pt x="5762" y="4629"/>
                  </a:cubicBezTo>
                  <a:cubicBezTo>
                    <a:pt x="4597" y="5381"/>
                    <a:pt x="3400" y="6263"/>
                    <a:pt x="2104" y="7327"/>
                  </a:cubicBezTo>
                  <a:cubicBezTo>
                    <a:pt x="1439" y="7874"/>
                    <a:pt x="751" y="8472"/>
                    <a:pt x="0" y="9160"/>
                  </a:cubicBezTo>
                  <a:cubicBezTo>
                    <a:pt x="24" y="9208"/>
                    <a:pt x="48" y="9256"/>
                    <a:pt x="72" y="9304"/>
                  </a:cubicBezTo>
                  <a:cubicBezTo>
                    <a:pt x="834" y="8607"/>
                    <a:pt x="1528" y="8000"/>
                    <a:pt x="2202" y="7447"/>
                  </a:cubicBezTo>
                  <a:cubicBezTo>
                    <a:pt x="3493" y="6386"/>
                    <a:pt x="4685" y="5507"/>
                    <a:pt x="5845" y="4760"/>
                  </a:cubicBezTo>
                  <a:cubicBezTo>
                    <a:pt x="7309" y="3816"/>
                    <a:pt x="8562" y="3149"/>
                    <a:pt x="9791" y="2659"/>
                  </a:cubicBezTo>
                  <a:cubicBezTo>
                    <a:pt x="10743" y="2279"/>
                    <a:pt x="11749" y="2067"/>
                    <a:pt x="12941" y="1991"/>
                  </a:cubicBezTo>
                  <a:cubicBezTo>
                    <a:pt x="14098" y="2208"/>
                    <a:pt x="15311" y="2371"/>
                    <a:pt x="16647" y="2488"/>
                  </a:cubicBezTo>
                  <a:cubicBezTo>
                    <a:pt x="17929" y="2601"/>
                    <a:pt x="19074" y="2655"/>
                    <a:pt x="20134" y="2655"/>
                  </a:cubicBezTo>
                  <a:cubicBezTo>
                    <a:pt x="20206" y="2655"/>
                    <a:pt x="20278" y="2655"/>
                    <a:pt x="20350" y="2655"/>
                  </a:cubicBezTo>
                  <a:cubicBezTo>
                    <a:pt x="21545" y="2645"/>
                    <a:pt x="22731" y="2570"/>
                    <a:pt x="23977" y="2421"/>
                  </a:cubicBezTo>
                  <a:cubicBezTo>
                    <a:pt x="24899" y="2311"/>
                    <a:pt x="25790" y="2159"/>
                    <a:pt x="26652" y="2011"/>
                  </a:cubicBezTo>
                  <a:lnTo>
                    <a:pt x="27260" y="1909"/>
                  </a:lnTo>
                  <a:cubicBezTo>
                    <a:pt x="27462" y="1875"/>
                    <a:pt x="27664" y="1839"/>
                    <a:pt x="27865" y="1802"/>
                  </a:cubicBezTo>
                  <a:cubicBezTo>
                    <a:pt x="27995" y="1779"/>
                    <a:pt x="28124" y="1755"/>
                    <a:pt x="28254" y="1733"/>
                  </a:cubicBezTo>
                  <a:cubicBezTo>
                    <a:pt x="29326" y="1546"/>
                    <a:pt x="30377" y="1280"/>
                    <a:pt x="31395" y="1024"/>
                  </a:cubicBezTo>
                  <a:cubicBezTo>
                    <a:pt x="33132" y="586"/>
                    <a:pt x="34826" y="159"/>
                    <a:pt x="36494" y="159"/>
                  </a:cubicBezTo>
                  <a:cubicBezTo>
                    <a:pt x="38621" y="159"/>
                    <a:pt x="40706" y="853"/>
                    <a:pt x="42783" y="3106"/>
                  </a:cubicBezTo>
                  <a:cubicBezTo>
                    <a:pt x="44928" y="5434"/>
                    <a:pt x="46716" y="8165"/>
                    <a:pt x="48032" y="10285"/>
                  </a:cubicBezTo>
                  <a:cubicBezTo>
                    <a:pt x="48490" y="11020"/>
                    <a:pt x="48938" y="11737"/>
                    <a:pt x="49376" y="12437"/>
                  </a:cubicBezTo>
                  <a:cubicBezTo>
                    <a:pt x="49898" y="13269"/>
                    <a:pt x="50405" y="14079"/>
                    <a:pt x="50893" y="14868"/>
                  </a:cubicBezTo>
                  <a:cubicBezTo>
                    <a:pt x="51223" y="15401"/>
                    <a:pt x="51607" y="16029"/>
                    <a:pt x="51959" y="16655"/>
                  </a:cubicBezTo>
                  <a:cubicBezTo>
                    <a:pt x="52420" y="17471"/>
                    <a:pt x="52844" y="18297"/>
                    <a:pt x="53257" y="19178"/>
                  </a:cubicBezTo>
                  <a:cubicBezTo>
                    <a:pt x="53513" y="19727"/>
                    <a:pt x="53770" y="20268"/>
                    <a:pt x="54026" y="20806"/>
                  </a:cubicBezTo>
                  <a:cubicBezTo>
                    <a:pt x="55165" y="23204"/>
                    <a:pt x="56258" y="25503"/>
                    <a:pt x="57039" y="28014"/>
                  </a:cubicBezTo>
                  <a:cubicBezTo>
                    <a:pt x="57086" y="27990"/>
                    <a:pt x="57132" y="27964"/>
                    <a:pt x="57178" y="27940"/>
                  </a:cubicBezTo>
                  <a:cubicBezTo>
                    <a:pt x="56396" y="25431"/>
                    <a:pt x="55305" y="23134"/>
                    <a:pt x="54165" y="20740"/>
                  </a:cubicBezTo>
                  <a:cubicBezTo>
                    <a:pt x="53909" y="20202"/>
                    <a:pt x="53652" y="19660"/>
                    <a:pt x="53397" y="19113"/>
                  </a:cubicBezTo>
                  <a:lnTo>
                    <a:pt x="53396" y="19114"/>
                  </a:lnTo>
                  <a:cubicBezTo>
                    <a:pt x="52983" y="18228"/>
                    <a:pt x="52556" y="17397"/>
                    <a:pt x="52093" y="16580"/>
                  </a:cubicBezTo>
                  <a:cubicBezTo>
                    <a:pt x="51740" y="15951"/>
                    <a:pt x="51354" y="15321"/>
                    <a:pt x="51025" y="14788"/>
                  </a:cubicBezTo>
                  <a:cubicBezTo>
                    <a:pt x="50537" y="13997"/>
                    <a:pt x="50029" y="13188"/>
                    <a:pt x="49508" y="12356"/>
                  </a:cubicBezTo>
                  <a:cubicBezTo>
                    <a:pt x="49069" y="11655"/>
                    <a:pt x="48620" y="10938"/>
                    <a:pt x="48164" y="10204"/>
                  </a:cubicBezTo>
                  <a:cubicBezTo>
                    <a:pt x="46844" y="8079"/>
                    <a:pt x="45051" y="5338"/>
                    <a:pt x="42896" y="3000"/>
                  </a:cubicBezTo>
                  <a:cubicBezTo>
                    <a:pt x="40781" y="706"/>
                    <a:pt x="38664" y="0"/>
                    <a:pt x="36507" y="0"/>
                  </a:cubicBezTo>
                  <a:close/>
                </a:path>
              </a:pathLst>
            </a:custGeom>
            <a:solidFill>
              <a:srgbClr val="61749c"/>
            </a:solidFill>
            <a:ln w="0">
              <a:noFill/>
            </a:ln>
          </p:spPr>
          <p:style>
            <a:lnRef idx="0"/>
            <a:fillRef idx="0"/>
            <a:effectRef idx="0"/>
            <a:fontRef idx="minor"/>
          </p:style>
        </p:sp>
        <p:sp>
          <p:nvSpPr>
            <p:cNvPr id="156" name="CustomShape 51"/>
            <p:cNvSpPr/>
            <p:nvPr/>
          </p:nvSpPr>
          <p:spPr>
            <a:xfrm flipH="1">
              <a:off x="9077040" y="5177160"/>
              <a:ext cx="1506240" cy="734760"/>
            </a:xfrm>
            <a:custGeom>
              <a:avLst/>
              <a:gdLst/>
              <a:ahLst/>
              <a:rect l="l" t="t" r="r" b="b"/>
              <a:pathLst>
                <a:path w="55717" h="27189">
                  <a:moveTo>
                    <a:pt x="35561" y="1"/>
                  </a:moveTo>
                  <a:cubicBezTo>
                    <a:pt x="33794" y="1"/>
                    <a:pt x="32003" y="488"/>
                    <a:pt x="30165" y="987"/>
                  </a:cubicBezTo>
                  <a:cubicBezTo>
                    <a:pt x="29131" y="1269"/>
                    <a:pt x="28061" y="1560"/>
                    <a:pt x="26976" y="1768"/>
                  </a:cubicBezTo>
                  <a:lnTo>
                    <a:pt x="26645" y="1832"/>
                  </a:lnTo>
                  <a:cubicBezTo>
                    <a:pt x="26422" y="1875"/>
                    <a:pt x="26200" y="1919"/>
                    <a:pt x="25977" y="1960"/>
                  </a:cubicBezTo>
                  <a:lnTo>
                    <a:pt x="25451" y="2056"/>
                  </a:lnTo>
                  <a:cubicBezTo>
                    <a:pt x="24560" y="2219"/>
                    <a:pt x="23638" y="2389"/>
                    <a:pt x="22684" y="2507"/>
                  </a:cubicBezTo>
                  <a:cubicBezTo>
                    <a:pt x="21444" y="2664"/>
                    <a:pt x="20259" y="2744"/>
                    <a:pt x="19059" y="2752"/>
                  </a:cubicBezTo>
                  <a:cubicBezTo>
                    <a:pt x="18972" y="2753"/>
                    <a:pt x="18886" y="2754"/>
                    <a:pt x="18798" y="2754"/>
                  </a:cubicBezTo>
                  <a:cubicBezTo>
                    <a:pt x="17744" y="2754"/>
                    <a:pt x="16617" y="2691"/>
                    <a:pt x="15356" y="2573"/>
                  </a:cubicBezTo>
                  <a:cubicBezTo>
                    <a:pt x="14047" y="2448"/>
                    <a:pt x="12799" y="2269"/>
                    <a:pt x="11628" y="2039"/>
                  </a:cubicBezTo>
                  <a:cubicBezTo>
                    <a:pt x="10393" y="2103"/>
                    <a:pt x="9362" y="2312"/>
                    <a:pt x="8386" y="2695"/>
                  </a:cubicBezTo>
                  <a:cubicBezTo>
                    <a:pt x="7140" y="3181"/>
                    <a:pt x="5876" y="3843"/>
                    <a:pt x="4405" y="4781"/>
                  </a:cubicBezTo>
                  <a:cubicBezTo>
                    <a:pt x="3233" y="5527"/>
                    <a:pt x="2034" y="6404"/>
                    <a:pt x="743" y="7460"/>
                  </a:cubicBezTo>
                  <a:cubicBezTo>
                    <a:pt x="498" y="7660"/>
                    <a:pt x="252" y="7866"/>
                    <a:pt x="0" y="8080"/>
                  </a:cubicBezTo>
                  <a:cubicBezTo>
                    <a:pt x="24" y="8128"/>
                    <a:pt x="47" y="8176"/>
                    <a:pt x="71" y="8223"/>
                  </a:cubicBezTo>
                  <a:cubicBezTo>
                    <a:pt x="332" y="8000"/>
                    <a:pt x="586" y="7788"/>
                    <a:pt x="840" y="7580"/>
                  </a:cubicBezTo>
                  <a:cubicBezTo>
                    <a:pt x="2128" y="6527"/>
                    <a:pt x="3322" y="5655"/>
                    <a:pt x="4489" y="4911"/>
                  </a:cubicBezTo>
                  <a:cubicBezTo>
                    <a:pt x="5949" y="3981"/>
                    <a:pt x="7207" y="3322"/>
                    <a:pt x="8442" y="2839"/>
                  </a:cubicBezTo>
                  <a:cubicBezTo>
                    <a:pt x="9404" y="2463"/>
                    <a:pt x="10418" y="2258"/>
                    <a:pt x="11617" y="2192"/>
                  </a:cubicBezTo>
                  <a:cubicBezTo>
                    <a:pt x="12775" y="2423"/>
                    <a:pt x="14028" y="2602"/>
                    <a:pt x="15342" y="2727"/>
                  </a:cubicBezTo>
                  <a:cubicBezTo>
                    <a:pt x="16618" y="2847"/>
                    <a:pt x="17757" y="2908"/>
                    <a:pt x="18826" y="2908"/>
                  </a:cubicBezTo>
                  <a:cubicBezTo>
                    <a:pt x="18905" y="2908"/>
                    <a:pt x="18983" y="2908"/>
                    <a:pt x="19060" y="2907"/>
                  </a:cubicBezTo>
                  <a:cubicBezTo>
                    <a:pt x="20267" y="2899"/>
                    <a:pt x="21459" y="2819"/>
                    <a:pt x="22705" y="2661"/>
                  </a:cubicBezTo>
                  <a:cubicBezTo>
                    <a:pt x="23662" y="2541"/>
                    <a:pt x="24585" y="2371"/>
                    <a:pt x="25480" y="2208"/>
                  </a:cubicBezTo>
                  <a:lnTo>
                    <a:pt x="26006" y="2112"/>
                  </a:lnTo>
                  <a:cubicBezTo>
                    <a:pt x="26229" y="2072"/>
                    <a:pt x="26451" y="2027"/>
                    <a:pt x="26675" y="1984"/>
                  </a:cubicBezTo>
                  <a:lnTo>
                    <a:pt x="27006" y="1920"/>
                  </a:lnTo>
                  <a:cubicBezTo>
                    <a:pt x="28094" y="1711"/>
                    <a:pt x="29168" y="1419"/>
                    <a:pt x="30206" y="1138"/>
                  </a:cubicBezTo>
                  <a:cubicBezTo>
                    <a:pt x="32028" y="643"/>
                    <a:pt x="33803" y="160"/>
                    <a:pt x="35552" y="160"/>
                  </a:cubicBezTo>
                  <a:cubicBezTo>
                    <a:pt x="37641" y="160"/>
                    <a:pt x="39693" y="849"/>
                    <a:pt x="41743" y="3031"/>
                  </a:cubicBezTo>
                  <a:cubicBezTo>
                    <a:pt x="43477" y="4879"/>
                    <a:pt x="45117" y="7095"/>
                    <a:pt x="47060" y="10216"/>
                  </a:cubicBezTo>
                  <a:lnTo>
                    <a:pt x="47551" y="11004"/>
                  </a:lnTo>
                  <a:cubicBezTo>
                    <a:pt x="48383" y="12340"/>
                    <a:pt x="49170" y="13602"/>
                    <a:pt x="49913" y="14834"/>
                  </a:cubicBezTo>
                  <a:cubicBezTo>
                    <a:pt x="50354" y="15564"/>
                    <a:pt x="50678" y="16122"/>
                    <a:pt x="50964" y="16647"/>
                  </a:cubicBezTo>
                  <a:cubicBezTo>
                    <a:pt x="51415" y="17471"/>
                    <a:pt x="51831" y="18311"/>
                    <a:pt x="52236" y="19217"/>
                  </a:cubicBezTo>
                  <a:cubicBezTo>
                    <a:pt x="52471" y="19745"/>
                    <a:pt x="52708" y="20268"/>
                    <a:pt x="52943" y="20786"/>
                  </a:cubicBezTo>
                  <a:cubicBezTo>
                    <a:pt x="53914" y="22929"/>
                    <a:pt x="54850" y="24996"/>
                    <a:pt x="55574" y="27188"/>
                  </a:cubicBezTo>
                  <a:cubicBezTo>
                    <a:pt x="55622" y="27167"/>
                    <a:pt x="55668" y="27145"/>
                    <a:pt x="55716" y="27123"/>
                  </a:cubicBezTo>
                  <a:cubicBezTo>
                    <a:pt x="54991" y="24931"/>
                    <a:pt x="54055" y="22865"/>
                    <a:pt x="53084" y="20722"/>
                  </a:cubicBezTo>
                  <a:cubicBezTo>
                    <a:pt x="52849" y="20202"/>
                    <a:pt x="52612" y="19681"/>
                    <a:pt x="52377" y="19154"/>
                  </a:cubicBezTo>
                  <a:cubicBezTo>
                    <a:pt x="51970" y="18244"/>
                    <a:pt x="51553" y="17401"/>
                    <a:pt x="51100" y="16574"/>
                  </a:cubicBezTo>
                  <a:cubicBezTo>
                    <a:pt x="50812" y="16047"/>
                    <a:pt x="50487" y="15485"/>
                    <a:pt x="50045" y="14754"/>
                  </a:cubicBezTo>
                  <a:cubicBezTo>
                    <a:pt x="49301" y="13522"/>
                    <a:pt x="48514" y="12260"/>
                    <a:pt x="47682" y="10922"/>
                  </a:cubicBezTo>
                  <a:lnTo>
                    <a:pt x="47191" y="10135"/>
                  </a:lnTo>
                  <a:cubicBezTo>
                    <a:pt x="45242" y="7004"/>
                    <a:pt x="43597" y="4780"/>
                    <a:pt x="41855" y="2925"/>
                  </a:cubicBezTo>
                  <a:cubicBezTo>
                    <a:pt x="39767" y="702"/>
                    <a:pt x="37682" y="1"/>
                    <a:pt x="35561" y="1"/>
                  </a:cubicBezTo>
                  <a:close/>
                </a:path>
              </a:pathLst>
            </a:custGeom>
            <a:solidFill>
              <a:srgbClr val="61749c"/>
            </a:solidFill>
            <a:ln w="0">
              <a:noFill/>
            </a:ln>
          </p:spPr>
          <p:style>
            <a:lnRef idx="0"/>
            <a:fillRef idx="0"/>
            <a:effectRef idx="0"/>
            <a:fontRef idx="minor"/>
          </p:style>
        </p:sp>
        <p:sp>
          <p:nvSpPr>
            <p:cNvPr id="157" name="CustomShape 52"/>
            <p:cNvSpPr/>
            <p:nvPr/>
          </p:nvSpPr>
          <p:spPr>
            <a:xfrm flipH="1">
              <a:off x="9111960" y="5216400"/>
              <a:ext cx="1465200" cy="711360"/>
            </a:xfrm>
            <a:custGeom>
              <a:avLst/>
              <a:gdLst/>
              <a:ahLst/>
              <a:rect l="l" t="t" r="r" b="b"/>
              <a:pathLst>
                <a:path w="54202" h="26322">
                  <a:moveTo>
                    <a:pt x="34570" y="1"/>
                  </a:moveTo>
                  <a:cubicBezTo>
                    <a:pt x="32724" y="1"/>
                    <a:pt x="30853" y="546"/>
                    <a:pt x="28931" y="1106"/>
                  </a:cubicBezTo>
                  <a:cubicBezTo>
                    <a:pt x="27877" y="1413"/>
                    <a:pt x="26786" y="1732"/>
                    <a:pt x="25686" y="1960"/>
                  </a:cubicBezTo>
                  <a:lnTo>
                    <a:pt x="25424" y="2016"/>
                  </a:lnTo>
                  <a:cubicBezTo>
                    <a:pt x="25176" y="2068"/>
                    <a:pt x="24928" y="2120"/>
                    <a:pt x="24682" y="2167"/>
                  </a:cubicBezTo>
                  <a:lnTo>
                    <a:pt x="24291" y="2244"/>
                  </a:lnTo>
                  <a:cubicBezTo>
                    <a:pt x="23352" y="2429"/>
                    <a:pt x="22379" y="2620"/>
                    <a:pt x="21371" y="2752"/>
                  </a:cubicBezTo>
                  <a:cubicBezTo>
                    <a:pt x="20149" y="2916"/>
                    <a:pt x="18923" y="3002"/>
                    <a:pt x="17731" y="3010"/>
                  </a:cubicBezTo>
                  <a:cubicBezTo>
                    <a:pt x="17648" y="3011"/>
                    <a:pt x="17564" y="3011"/>
                    <a:pt x="17481" y="3011"/>
                  </a:cubicBezTo>
                  <a:cubicBezTo>
                    <a:pt x="16396" y="3011"/>
                    <a:pt x="15260" y="2944"/>
                    <a:pt x="14012" y="2816"/>
                  </a:cubicBezTo>
                  <a:cubicBezTo>
                    <a:pt x="12726" y="2688"/>
                    <a:pt x="11471" y="2496"/>
                    <a:pt x="10284" y="2245"/>
                  </a:cubicBezTo>
                  <a:cubicBezTo>
                    <a:pt x="10281" y="2244"/>
                    <a:pt x="10278" y="2244"/>
                    <a:pt x="10275" y="2244"/>
                  </a:cubicBezTo>
                  <a:cubicBezTo>
                    <a:pt x="10271" y="2244"/>
                    <a:pt x="10268" y="2244"/>
                    <a:pt x="10265" y="2244"/>
                  </a:cubicBezTo>
                  <a:cubicBezTo>
                    <a:pt x="9025" y="2300"/>
                    <a:pt x="7987" y="2500"/>
                    <a:pt x="6999" y="2879"/>
                  </a:cubicBezTo>
                  <a:cubicBezTo>
                    <a:pt x="5745" y="3361"/>
                    <a:pt x="4476" y="4015"/>
                    <a:pt x="3010" y="4937"/>
                  </a:cubicBezTo>
                  <a:cubicBezTo>
                    <a:pt x="2033" y="5551"/>
                    <a:pt x="1042" y="6255"/>
                    <a:pt x="1" y="7073"/>
                  </a:cubicBezTo>
                  <a:cubicBezTo>
                    <a:pt x="25" y="7119"/>
                    <a:pt x="50" y="7165"/>
                    <a:pt x="74" y="7210"/>
                  </a:cubicBezTo>
                  <a:cubicBezTo>
                    <a:pt x="1119" y="6389"/>
                    <a:pt x="2113" y="5684"/>
                    <a:pt x="3092" y="5068"/>
                  </a:cubicBezTo>
                  <a:cubicBezTo>
                    <a:pt x="4550" y="4151"/>
                    <a:pt x="5809" y="3501"/>
                    <a:pt x="7055" y="3023"/>
                  </a:cubicBezTo>
                  <a:cubicBezTo>
                    <a:pt x="8023" y="2652"/>
                    <a:pt x="9043" y="2453"/>
                    <a:pt x="10262" y="2399"/>
                  </a:cubicBezTo>
                  <a:cubicBezTo>
                    <a:pt x="11452" y="2650"/>
                    <a:pt x="12708" y="2842"/>
                    <a:pt x="13996" y="2969"/>
                  </a:cubicBezTo>
                  <a:cubicBezTo>
                    <a:pt x="15231" y="3096"/>
                    <a:pt x="16360" y="3166"/>
                    <a:pt x="17433" y="3166"/>
                  </a:cubicBezTo>
                  <a:cubicBezTo>
                    <a:pt x="17533" y="3166"/>
                    <a:pt x="17633" y="3165"/>
                    <a:pt x="17732" y="3164"/>
                  </a:cubicBezTo>
                  <a:cubicBezTo>
                    <a:pt x="18931" y="3156"/>
                    <a:pt x="20161" y="3069"/>
                    <a:pt x="21392" y="2906"/>
                  </a:cubicBezTo>
                  <a:cubicBezTo>
                    <a:pt x="22405" y="2772"/>
                    <a:pt x="23379" y="2581"/>
                    <a:pt x="24322" y="2396"/>
                  </a:cubicBezTo>
                  <a:lnTo>
                    <a:pt x="24710" y="2319"/>
                  </a:lnTo>
                  <a:cubicBezTo>
                    <a:pt x="24958" y="2271"/>
                    <a:pt x="25206" y="2218"/>
                    <a:pt x="25456" y="2167"/>
                  </a:cubicBezTo>
                  <a:lnTo>
                    <a:pt x="25717" y="2111"/>
                  </a:lnTo>
                  <a:cubicBezTo>
                    <a:pt x="26824" y="1882"/>
                    <a:pt x="27917" y="1562"/>
                    <a:pt x="28975" y="1255"/>
                  </a:cubicBezTo>
                  <a:cubicBezTo>
                    <a:pt x="30878" y="700"/>
                    <a:pt x="32732" y="159"/>
                    <a:pt x="34560" y="159"/>
                  </a:cubicBezTo>
                  <a:cubicBezTo>
                    <a:pt x="36615" y="159"/>
                    <a:pt x="38638" y="843"/>
                    <a:pt x="40661" y="2959"/>
                  </a:cubicBezTo>
                  <a:cubicBezTo>
                    <a:pt x="42429" y="4809"/>
                    <a:pt x="44141" y="7093"/>
                    <a:pt x="46047" y="10151"/>
                  </a:cubicBezTo>
                  <a:cubicBezTo>
                    <a:pt x="46983" y="11652"/>
                    <a:pt x="47975" y="13249"/>
                    <a:pt x="48892" y="14804"/>
                  </a:cubicBezTo>
                  <a:cubicBezTo>
                    <a:pt x="49329" y="15542"/>
                    <a:pt x="49649" y="16110"/>
                    <a:pt x="49930" y="16646"/>
                  </a:cubicBezTo>
                  <a:cubicBezTo>
                    <a:pt x="50375" y="17484"/>
                    <a:pt x="50782" y="18339"/>
                    <a:pt x="51175" y="19260"/>
                  </a:cubicBezTo>
                  <a:cubicBezTo>
                    <a:pt x="51391" y="19769"/>
                    <a:pt x="51609" y="20271"/>
                    <a:pt x="51825" y="20772"/>
                  </a:cubicBezTo>
                  <a:cubicBezTo>
                    <a:pt x="52631" y="22638"/>
                    <a:pt x="53414" y="24448"/>
                    <a:pt x="54059" y="26321"/>
                  </a:cubicBezTo>
                  <a:cubicBezTo>
                    <a:pt x="54107" y="26300"/>
                    <a:pt x="54153" y="26280"/>
                    <a:pt x="54201" y="26259"/>
                  </a:cubicBezTo>
                  <a:cubicBezTo>
                    <a:pt x="53555" y="24384"/>
                    <a:pt x="52774" y="22576"/>
                    <a:pt x="51967" y="20710"/>
                  </a:cubicBezTo>
                  <a:cubicBezTo>
                    <a:pt x="51751" y="20211"/>
                    <a:pt x="51534" y="19708"/>
                    <a:pt x="51318" y="19199"/>
                  </a:cubicBezTo>
                  <a:lnTo>
                    <a:pt x="51318" y="19201"/>
                  </a:lnTo>
                  <a:cubicBezTo>
                    <a:pt x="50923" y="18275"/>
                    <a:pt x="50515" y="17415"/>
                    <a:pt x="50067" y="16572"/>
                  </a:cubicBezTo>
                  <a:cubicBezTo>
                    <a:pt x="49785" y="16036"/>
                    <a:pt x="49463" y="15467"/>
                    <a:pt x="49025" y="14726"/>
                  </a:cubicBezTo>
                  <a:cubicBezTo>
                    <a:pt x="48106" y="13169"/>
                    <a:pt x="47114" y="11572"/>
                    <a:pt x="46178" y="10068"/>
                  </a:cubicBezTo>
                  <a:cubicBezTo>
                    <a:pt x="44266" y="7004"/>
                    <a:pt x="42549" y="4711"/>
                    <a:pt x="40773" y="2853"/>
                  </a:cubicBezTo>
                  <a:cubicBezTo>
                    <a:pt x="38712" y="697"/>
                    <a:pt x="36657" y="1"/>
                    <a:pt x="34570" y="1"/>
                  </a:cubicBezTo>
                  <a:close/>
                </a:path>
              </a:pathLst>
            </a:custGeom>
            <a:solidFill>
              <a:srgbClr val="61749c"/>
            </a:solidFill>
            <a:ln w="0">
              <a:noFill/>
            </a:ln>
          </p:spPr>
          <p:style>
            <a:lnRef idx="0"/>
            <a:fillRef idx="0"/>
            <a:effectRef idx="0"/>
            <a:fontRef idx="minor"/>
          </p:style>
        </p:sp>
        <p:sp>
          <p:nvSpPr>
            <p:cNvPr id="158" name="CustomShape 53"/>
            <p:cNvSpPr/>
            <p:nvPr/>
          </p:nvSpPr>
          <p:spPr>
            <a:xfrm flipH="1">
              <a:off x="9147600" y="5255640"/>
              <a:ext cx="1423080" cy="686520"/>
            </a:xfrm>
            <a:custGeom>
              <a:avLst/>
              <a:gdLst/>
              <a:ahLst/>
              <a:rect l="l" t="t" r="r" b="b"/>
              <a:pathLst>
                <a:path w="52635" h="25410">
                  <a:moveTo>
                    <a:pt x="33526" y="0"/>
                  </a:moveTo>
                  <a:cubicBezTo>
                    <a:pt x="31600" y="0"/>
                    <a:pt x="29651" y="605"/>
                    <a:pt x="27648" y="1227"/>
                  </a:cubicBezTo>
                  <a:cubicBezTo>
                    <a:pt x="26576" y="1560"/>
                    <a:pt x="25466" y="1905"/>
                    <a:pt x="24350" y="2155"/>
                  </a:cubicBezTo>
                  <a:lnTo>
                    <a:pt x="24229" y="2182"/>
                  </a:lnTo>
                  <a:cubicBezTo>
                    <a:pt x="23931" y="2249"/>
                    <a:pt x="23635" y="2316"/>
                    <a:pt x="23339" y="2379"/>
                  </a:cubicBezTo>
                  <a:lnTo>
                    <a:pt x="23057" y="2436"/>
                  </a:lnTo>
                  <a:cubicBezTo>
                    <a:pt x="22078" y="2641"/>
                    <a:pt x="21065" y="2854"/>
                    <a:pt x="20014" y="3001"/>
                  </a:cubicBezTo>
                  <a:cubicBezTo>
                    <a:pt x="18789" y="3172"/>
                    <a:pt x="17558" y="3262"/>
                    <a:pt x="16358" y="3270"/>
                  </a:cubicBezTo>
                  <a:cubicBezTo>
                    <a:pt x="16265" y="3271"/>
                    <a:pt x="16172" y="3272"/>
                    <a:pt x="16079" y="3272"/>
                  </a:cubicBezTo>
                  <a:cubicBezTo>
                    <a:pt x="15000" y="3272"/>
                    <a:pt x="13862" y="3196"/>
                    <a:pt x="12622" y="3062"/>
                  </a:cubicBezTo>
                  <a:cubicBezTo>
                    <a:pt x="11334" y="2924"/>
                    <a:pt x="10075" y="2721"/>
                    <a:pt x="8878" y="2454"/>
                  </a:cubicBezTo>
                  <a:cubicBezTo>
                    <a:pt x="8873" y="2453"/>
                    <a:pt x="8868" y="2452"/>
                    <a:pt x="8863" y="2452"/>
                  </a:cubicBezTo>
                  <a:cubicBezTo>
                    <a:pt x="8861" y="2452"/>
                    <a:pt x="8859" y="2452"/>
                    <a:pt x="8857" y="2452"/>
                  </a:cubicBezTo>
                  <a:cubicBezTo>
                    <a:pt x="7611" y="2496"/>
                    <a:pt x="6566" y="2691"/>
                    <a:pt x="5569" y="3065"/>
                  </a:cubicBezTo>
                  <a:cubicBezTo>
                    <a:pt x="4306" y="3539"/>
                    <a:pt x="3036" y="4184"/>
                    <a:pt x="1569" y="5096"/>
                  </a:cubicBezTo>
                  <a:cubicBezTo>
                    <a:pt x="1050" y="5417"/>
                    <a:pt x="529" y="5764"/>
                    <a:pt x="1" y="6139"/>
                  </a:cubicBezTo>
                  <a:cubicBezTo>
                    <a:pt x="25" y="6184"/>
                    <a:pt x="49" y="6232"/>
                    <a:pt x="73" y="6276"/>
                  </a:cubicBezTo>
                  <a:cubicBezTo>
                    <a:pt x="605" y="5900"/>
                    <a:pt x="1129" y="5550"/>
                    <a:pt x="1650" y="5227"/>
                  </a:cubicBezTo>
                  <a:cubicBezTo>
                    <a:pt x="3108" y="4321"/>
                    <a:pt x="4370" y="3680"/>
                    <a:pt x="5623" y="3209"/>
                  </a:cubicBezTo>
                  <a:cubicBezTo>
                    <a:pt x="6601" y="2843"/>
                    <a:pt x="7628" y="2651"/>
                    <a:pt x="8852" y="2608"/>
                  </a:cubicBezTo>
                  <a:cubicBezTo>
                    <a:pt x="10052" y="2873"/>
                    <a:pt x="11315" y="3078"/>
                    <a:pt x="12606" y="3214"/>
                  </a:cubicBezTo>
                  <a:cubicBezTo>
                    <a:pt x="13956" y="3363"/>
                    <a:pt x="15182" y="3422"/>
                    <a:pt x="16358" y="3424"/>
                  </a:cubicBezTo>
                  <a:cubicBezTo>
                    <a:pt x="17564" y="3417"/>
                    <a:pt x="18801" y="3326"/>
                    <a:pt x="20035" y="3153"/>
                  </a:cubicBezTo>
                  <a:cubicBezTo>
                    <a:pt x="21091" y="3006"/>
                    <a:pt x="22107" y="2793"/>
                    <a:pt x="23089" y="2587"/>
                  </a:cubicBezTo>
                  <a:lnTo>
                    <a:pt x="23370" y="2529"/>
                  </a:lnTo>
                  <a:cubicBezTo>
                    <a:pt x="23667" y="2467"/>
                    <a:pt x="23963" y="2400"/>
                    <a:pt x="24262" y="2332"/>
                  </a:cubicBezTo>
                  <a:lnTo>
                    <a:pt x="24384" y="2305"/>
                  </a:lnTo>
                  <a:cubicBezTo>
                    <a:pt x="25506" y="2054"/>
                    <a:pt x="26618" y="1708"/>
                    <a:pt x="27694" y="1374"/>
                  </a:cubicBezTo>
                  <a:cubicBezTo>
                    <a:pt x="29678" y="758"/>
                    <a:pt x="31609" y="159"/>
                    <a:pt x="33514" y="159"/>
                  </a:cubicBezTo>
                  <a:cubicBezTo>
                    <a:pt x="35539" y="159"/>
                    <a:pt x="37535" y="836"/>
                    <a:pt x="39537" y="2891"/>
                  </a:cubicBezTo>
                  <a:cubicBezTo>
                    <a:pt x="41381" y="4788"/>
                    <a:pt x="43114" y="7075"/>
                    <a:pt x="44988" y="10086"/>
                  </a:cubicBezTo>
                  <a:cubicBezTo>
                    <a:pt x="46126" y="11901"/>
                    <a:pt x="47026" y="13389"/>
                    <a:pt x="47826" y="14776"/>
                  </a:cubicBezTo>
                  <a:cubicBezTo>
                    <a:pt x="48246" y="15504"/>
                    <a:pt x="48572" y="16098"/>
                    <a:pt x="48850" y="16643"/>
                  </a:cubicBezTo>
                  <a:cubicBezTo>
                    <a:pt x="49287" y="17494"/>
                    <a:pt x="49686" y="18365"/>
                    <a:pt x="50068" y="19306"/>
                  </a:cubicBezTo>
                  <a:cubicBezTo>
                    <a:pt x="50267" y="19794"/>
                    <a:pt x="50467" y="20277"/>
                    <a:pt x="50665" y="20759"/>
                  </a:cubicBezTo>
                  <a:cubicBezTo>
                    <a:pt x="51311" y="22325"/>
                    <a:pt x="51940" y="23853"/>
                    <a:pt x="52492" y="25410"/>
                  </a:cubicBezTo>
                  <a:cubicBezTo>
                    <a:pt x="52540" y="25391"/>
                    <a:pt x="52587" y="25370"/>
                    <a:pt x="52635" y="25351"/>
                  </a:cubicBezTo>
                  <a:cubicBezTo>
                    <a:pt x="52084" y="23795"/>
                    <a:pt x="51454" y="22266"/>
                    <a:pt x="50807" y="20699"/>
                  </a:cubicBezTo>
                  <a:cubicBezTo>
                    <a:pt x="50611" y="20218"/>
                    <a:pt x="50411" y="19735"/>
                    <a:pt x="50212" y="19248"/>
                  </a:cubicBezTo>
                  <a:cubicBezTo>
                    <a:pt x="49828" y="18302"/>
                    <a:pt x="49428" y="17429"/>
                    <a:pt x="48990" y="16574"/>
                  </a:cubicBezTo>
                  <a:cubicBezTo>
                    <a:pt x="48708" y="16024"/>
                    <a:pt x="48382" y="15429"/>
                    <a:pt x="47961" y="14699"/>
                  </a:cubicBezTo>
                  <a:cubicBezTo>
                    <a:pt x="47161" y="13312"/>
                    <a:pt x="46258" y="11819"/>
                    <a:pt x="45121" y="10005"/>
                  </a:cubicBezTo>
                  <a:cubicBezTo>
                    <a:pt x="43241" y="6984"/>
                    <a:pt x="41501" y="4689"/>
                    <a:pt x="39647" y="2784"/>
                  </a:cubicBezTo>
                  <a:cubicBezTo>
                    <a:pt x="37609" y="689"/>
                    <a:pt x="35581" y="0"/>
                    <a:pt x="33526" y="0"/>
                  </a:cubicBezTo>
                  <a:close/>
                </a:path>
              </a:pathLst>
            </a:custGeom>
            <a:solidFill>
              <a:srgbClr val="61749c"/>
            </a:solidFill>
            <a:ln w="0">
              <a:noFill/>
            </a:ln>
          </p:spPr>
          <p:style>
            <a:lnRef idx="0"/>
            <a:fillRef idx="0"/>
            <a:effectRef idx="0"/>
            <a:fontRef idx="minor"/>
          </p:style>
        </p:sp>
        <p:sp>
          <p:nvSpPr>
            <p:cNvPr id="159" name="CustomShape 54"/>
            <p:cNvSpPr/>
            <p:nvPr/>
          </p:nvSpPr>
          <p:spPr>
            <a:xfrm flipH="1">
              <a:off x="9181800" y="5294520"/>
              <a:ext cx="1378800" cy="660600"/>
            </a:xfrm>
            <a:custGeom>
              <a:avLst/>
              <a:gdLst/>
              <a:ahLst/>
              <a:rect l="l" t="t" r="r" b="b"/>
              <a:pathLst>
                <a:path w="51002" h="24451">
                  <a:moveTo>
                    <a:pt x="32412" y="0"/>
                  </a:moveTo>
                  <a:cubicBezTo>
                    <a:pt x="30409" y="0"/>
                    <a:pt x="28383" y="667"/>
                    <a:pt x="26300" y="1352"/>
                  </a:cubicBezTo>
                  <a:cubicBezTo>
                    <a:pt x="25211" y="1711"/>
                    <a:pt x="24083" y="2082"/>
                    <a:pt x="22951" y="2354"/>
                  </a:cubicBezTo>
                  <a:cubicBezTo>
                    <a:pt x="22610" y="2436"/>
                    <a:pt x="22271" y="2517"/>
                    <a:pt x="21934" y="2592"/>
                  </a:cubicBezTo>
                  <a:lnTo>
                    <a:pt x="21766" y="2631"/>
                  </a:lnTo>
                  <a:cubicBezTo>
                    <a:pt x="20745" y="2856"/>
                    <a:pt x="19690" y="3092"/>
                    <a:pt x="18593" y="3253"/>
                  </a:cubicBezTo>
                  <a:cubicBezTo>
                    <a:pt x="17343" y="3436"/>
                    <a:pt x="16141" y="3527"/>
                    <a:pt x="14921" y="3533"/>
                  </a:cubicBezTo>
                  <a:cubicBezTo>
                    <a:pt x="14883" y="3533"/>
                    <a:pt x="14846" y="3533"/>
                    <a:pt x="14809" y="3533"/>
                  </a:cubicBezTo>
                  <a:cubicBezTo>
                    <a:pt x="13671" y="3533"/>
                    <a:pt x="12481" y="3463"/>
                    <a:pt x="11170" y="3311"/>
                  </a:cubicBezTo>
                  <a:cubicBezTo>
                    <a:pt x="9879" y="3167"/>
                    <a:pt x="8612" y="2949"/>
                    <a:pt x="7407" y="2666"/>
                  </a:cubicBezTo>
                  <a:cubicBezTo>
                    <a:pt x="7402" y="2665"/>
                    <a:pt x="7397" y="2663"/>
                    <a:pt x="7393" y="2663"/>
                  </a:cubicBezTo>
                  <a:cubicBezTo>
                    <a:pt x="7391" y="2663"/>
                    <a:pt x="7389" y="2663"/>
                    <a:pt x="7388" y="2664"/>
                  </a:cubicBezTo>
                  <a:cubicBezTo>
                    <a:pt x="6131" y="2698"/>
                    <a:pt x="5079" y="2887"/>
                    <a:pt x="4075" y="3256"/>
                  </a:cubicBezTo>
                  <a:cubicBezTo>
                    <a:pt x="2803" y="3724"/>
                    <a:pt x="1530" y="4360"/>
                    <a:pt x="66" y="5258"/>
                  </a:cubicBezTo>
                  <a:cubicBezTo>
                    <a:pt x="45" y="5272"/>
                    <a:pt x="22" y="5285"/>
                    <a:pt x="0" y="5300"/>
                  </a:cubicBezTo>
                  <a:cubicBezTo>
                    <a:pt x="24" y="5344"/>
                    <a:pt x="50" y="5391"/>
                    <a:pt x="75" y="5436"/>
                  </a:cubicBezTo>
                  <a:cubicBezTo>
                    <a:pt x="99" y="5420"/>
                    <a:pt x="123" y="5405"/>
                    <a:pt x="147" y="5389"/>
                  </a:cubicBezTo>
                  <a:cubicBezTo>
                    <a:pt x="1602" y="4498"/>
                    <a:pt x="2867" y="3866"/>
                    <a:pt x="4128" y="3400"/>
                  </a:cubicBezTo>
                  <a:cubicBezTo>
                    <a:pt x="5114" y="3039"/>
                    <a:pt x="6147" y="2853"/>
                    <a:pt x="7381" y="2818"/>
                  </a:cubicBezTo>
                  <a:cubicBezTo>
                    <a:pt x="8589" y="3103"/>
                    <a:pt x="9858" y="3320"/>
                    <a:pt x="11152" y="3464"/>
                  </a:cubicBezTo>
                  <a:cubicBezTo>
                    <a:pt x="12470" y="3616"/>
                    <a:pt x="13672" y="3689"/>
                    <a:pt x="14812" y="3689"/>
                  </a:cubicBezTo>
                  <a:cubicBezTo>
                    <a:pt x="14849" y="3689"/>
                    <a:pt x="14886" y="3689"/>
                    <a:pt x="14922" y="3688"/>
                  </a:cubicBezTo>
                  <a:cubicBezTo>
                    <a:pt x="16149" y="3682"/>
                    <a:pt x="17357" y="3589"/>
                    <a:pt x="18615" y="3407"/>
                  </a:cubicBezTo>
                  <a:cubicBezTo>
                    <a:pt x="19718" y="3245"/>
                    <a:pt x="20777" y="3010"/>
                    <a:pt x="21799" y="2781"/>
                  </a:cubicBezTo>
                  <a:lnTo>
                    <a:pt x="21969" y="2744"/>
                  </a:lnTo>
                  <a:cubicBezTo>
                    <a:pt x="22306" y="2669"/>
                    <a:pt x="22647" y="2588"/>
                    <a:pt x="22988" y="2504"/>
                  </a:cubicBezTo>
                  <a:cubicBezTo>
                    <a:pt x="24126" y="2231"/>
                    <a:pt x="25255" y="1860"/>
                    <a:pt x="26350" y="1500"/>
                  </a:cubicBezTo>
                  <a:cubicBezTo>
                    <a:pt x="28413" y="820"/>
                    <a:pt x="30419" y="159"/>
                    <a:pt x="32401" y="159"/>
                  </a:cubicBezTo>
                  <a:cubicBezTo>
                    <a:pt x="34398" y="159"/>
                    <a:pt x="36370" y="830"/>
                    <a:pt x="38349" y="2828"/>
                  </a:cubicBezTo>
                  <a:cubicBezTo>
                    <a:pt x="40221" y="4719"/>
                    <a:pt x="42027" y="7074"/>
                    <a:pt x="43869" y="10029"/>
                  </a:cubicBezTo>
                  <a:cubicBezTo>
                    <a:pt x="44965" y="11773"/>
                    <a:pt x="45890" y="13319"/>
                    <a:pt x="46699" y="14753"/>
                  </a:cubicBezTo>
                  <a:cubicBezTo>
                    <a:pt x="47106" y="15473"/>
                    <a:pt x="47426" y="16076"/>
                    <a:pt x="47709" y="16649"/>
                  </a:cubicBezTo>
                  <a:cubicBezTo>
                    <a:pt x="48139" y="17511"/>
                    <a:pt x="48528" y="18398"/>
                    <a:pt x="48901" y="19356"/>
                  </a:cubicBezTo>
                  <a:cubicBezTo>
                    <a:pt x="49083" y="19827"/>
                    <a:pt x="49266" y="20292"/>
                    <a:pt x="49448" y="20756"/>
                  </a:cubicBezTo>
                  <a:cubicBezTo>
                    <a:pt x="49938" y="22001"/>
                    <a:pt x="50416" y="23222"/>
                    <a:pt x="50856" y="24451"/>
                  </a:cubicBezTo>
                  <a:cubicBezTo>
                    <a:pt x="50904" y="24433"/>
                    <a:pt x="50954" y="24417"/>
                    <a:pt x="51002" y="24400"/>
                  </a:cubicBezTo>
                  <a:cubicBezTo>
                    <a:pt x="50562" y="23169"/>
                    <a:pt x="50082" y="21945"/>
                    <a:pt x="49592" y="20699"/>
                  </a:cubicBezTo>
                  <a:cubicBezTo>
                    <a:pt x="49410" y="20236"/>
                    <a:pt x="49227" y="19769"/>
                    <a:pt x="49045" y="19300"/>
                  </a:cubicBezTo>
                  <a:cubicBezTo>
                    <a:pt x="48671" y="18337"/>
                    <a:pt x="48280" y="17447"/>
                    <a:pt x="47848" y="16580"/>
                  </a:cubicBezTo>
                  <a:cubicBezTo>
                    <a:pt x="47563" y="16004"/>
                    <a:pt x="47240" y="15401"/>
                    <a:pt x="46834" y="14678"/>
                  </a:cubicBezTo>
                  <a:cubicBezTo>
                    <a:pt x="46023" y="13241"/>
                    <a:pt x="45096" y="11693"/>
                    <a:pt x="43998" y="9946"/>
                  </a:cubicBezTo>
                  <a:cubicBezTo>
                    <a:pt x="42152" y="6983"/>
                    <a:pt x="40339" y="4618"/>
                    <a:pt x="38457" y="2719"/>
                  </a:cubicBezTo>
                  <a:cubicBezTo>
                    <a:pt x="36442" y="683"/>
                    <a:pt x="34438" y="0"/>
                    <a:pt x="32412" y="0"/>
                  </a:cubicBezTo>
                  <a:close/>
                </a:path>
              </a:pathLst>
            </a:custGeom>
            <a:solidFill>
              <a:srgbClr val="61749c"/>
            </a:solidFill>
            <a:ln w="0">
              <a:noFill/>
            </a:ln>
          </p:spPr>
          <p:style>
            <a:lnRef idx="0"/>
            <a:fillRef idx="0"/>
            <a:effectRef idx="0"/>
            <a:fontRef idx="minor"/>
          </p:style>
        </p:sp>
        <p:sp>
          <p:nvSpPr>
            <p:cNvPr id="160" name="CustomShape 55"/>
            <p:cNvSpPr/>
            <p:nvPr/>
          </p:nvSpPr>
          <p:spPr>
            <a:xfrm flipH="1">
              <a:off x="9217080" y="5333400"/>
              <a:ext cx="1332720" cy="633600"/>
            </a:xfrm>
            <a:custGeom>
              <a:avLst/>
              <a:gdLst/>
              <a:ahLst/>
              <a:rect l="l" t="t" r="r" b="b"/>
              <a:pathLst>
                <a:path w="49304" h="23448">
                  <a:moveTo>
                    <a:pt x="31221" y="1"/>
                  </a:moveTo>
                  <a:cubicBezTo>
                    <a:pt x="29142" y="1"/>
                    <a:pt x="27041" y="731"/>
                    <a:pt x="24879" y="1482"/>
                  </a:cubicBezTo>
                  <a:cubicBezTo>
                    <a:pt x="23771" y="1868"/>
                    <a:pt x="22627" y="2264"/>
                    <a:pt x="21483" y="2557"/>
                  </a:cubicBezTo>
                  <a:cubicBezTo>
                    <a:pt x="21141" y="2645"/>
                    <a:pt x="20800" y="2732"/>
                    <a:pt x="20459" y="2812"/>
                  </a:cubicBezTo>
                  <a:lnTo>
                    <a:pt x="20378" y="2831"/>
                  </a:lnTo>
                  <a:cubicBezTo>
                    <a:pt x="19325" y="3079"/>
                    <a:pt x="18235" y="3335"/>
                    <a:pt x="17102" y="3509"/>
                  </a:cubicBezTo>
                  <a:cubicBezTo>
                    <a:pt x="15869" y="3698"/>
                    <a:pt x="14627" y="3797"/>
                    <a:pt x="13416" y="3802"/>
                  </a:cubicBezTo>
                  <a:cubicBezTo>
                    <a:pt x="12233" y="3800"/>
                    <a:pt x="11003" y="3732"/>
                    <a:pt x="9648" y="3565"/>
                  </a:cubicBezTo>
                  <a:cubicBezTo>
                    <a:pt x="8355" y="3412"/>
                    <a:pt x="7081" y="3183"/>
                    <a:pt x="5867" y="2884"/>
                  </a:cubicBezTo>
                  <a:cubicBezTo>
                    <a:pt x="5860" y="2880"/>
                    <a:pt x="5852" y="2880"/>
                    <a:pt x="5846" y="2880"/>
                  </a:cubicBezTo>
                  <a:cubicBezTo>
                    <a:pt x="4585" y="2904"/>
                    <a:pt x="3526" y="3087"/>
                    <a:pt x="2511" y="3452"/>
                  </a:cubicBezTo>
                  <a:cubicBezTo>
                    <a:pt x="1691" y="3748"/>
                    <a:pt x="870" y="4112"/>
                    <a:pt x="1" y="4570"/>
                  </a:cubicBezTo>
                  <a:cubicBezTo>
                    <a:pt x="26" y="4615"/>
                    <a:pt x="54" y="4660"/>
                    <a:pt x="79" y="4703"/>
                  </a:cubicBezTo>
                  <a:cubicBezTo>
                    <a:pt x="938" y="4252"/>
                    <a:pt x="1751" y="3890"/>
                    <a:pt x="2564" y="3597"/>
                  </a:cubicBezTo>
                  <a:cubicBezTo>
                    <a:pt x="3559" y="3239"/>
                    <a:pt x="4599" y="3060"/>
                    <a:pt x="5839" y="3036"/>
                  </a:cubicBezTo>
                  <a:cubicBezTo>
                    <a:pt x="7057" y="3335"/>
                    <a:pt x="8332" y="3565"/>
                    <a:pt x="9630" y="3719"/>
                  </a:cubicBezTo>
                  <a:cubicBezTo>
                    <a:pt x="10992" y="3885"/>
                    <a:pt x="12235" y="3956"/>
                    <a:pt x="13416" y="3957"/>
                  </a:cubicBezTo>
                  <a:cubicBezTo>
                    <a:pt x="14637" y="3952"/>
                    <a:pt x="15883" y="3852"/>
                    <a:pt x="17125" y="3663"/>
                  </a:cubicBezTo>
                  <a:cubicBezTo>
                    <a:pt x="18266" y="3488"/>
                    <a:pt x="19357" y="3231"/>
                    <a:pt x="20413" y="2983"/>
                  </a:cubicBezTo>
                  <a:lnTo>
                    <a:pt x="20494" y="2964"/>
                  </a:lnTo>
                  <a:cubicBezTo>
                    <a:pt x="20837" y="2882"/>
                    <a:pt x="21178" y="2796"/>
                    <a:pt x="21522" y="2708"/>
                  </a:cubicBezTo>
                  <a:cubicBezTo>
                    <a:pt x="22672" y="2413"/>
                    <a:pt x="23819" y="2015"/>
                    <a:pt x="24930" y="1629"/>
                  </a:cubicBezTo>
                  <a:cubicBezTo>
                    <a:pt x="27073" y="885"/>
                    <a:pt x="29155" y="161"/>
                    <a:pt x="31212" y="161"/>
                  </a:cubicBezTo>
                  <a:cubicBezTo>
                    <a:pt x="33183" y="161"/>
                    <a:pt x="35132" y="825"/>
                    <a:pt x="37090" y="2768"/>
                  </a:cubicBezTo>
                  <a:cubicBezTo>
                    <a:pt x="39015" y="4679"/>
                    <a:pt x="40842" y="7036"/>
                    <a:pt x="42678" y="9975"/>
                  </a:cubicBezTo>
                  <a:cubicBezTo>
                    <a:pt x="43763" y="11700"/>
                    <a:pt x="44687" y="13257"/>
                    <a:pt x="45502" y="14735"/>
                  </a:cubicBezTo>
                  <a:cubicBezTo>
                    <a:pt x="45895" y="15449"/>
                    <a:pt x="46222" y="16078"/>
                    <a:pt x="46499" y="16657"/>
                  </a:cubicBezTo>
                  <a:cubicBezTo>
                    <a:pt x="46921" y="17534"/>
                    <a:pt x="47302" y="18435"/>
                    <a:pt x="47663" y="19411"/>
                  </a:cubicBezTo>
                  <a:cubicBezTo>
                    <a:pt x="47828" y="19860"/>
                    <a:pt x="47996" y="20305"/>
                    <a:pt x="48163" y="20750"/>
                  </a:cubicBezTo>
                  <a:cubicBezTo>
                    <a:pt x="48502" y="21659"/>
                    <a:pt x="48836" y="22553"/>
                    <a:pt x="49156" y="23448"/>
                  </a:cubicBezTo>
                  <a:cubicBezTo>
                    <a:pt x="49206" y="23432"/>
                    <a:pt x="49254" y="23416"/>
                    <a:pt x="49304" y="23400"/>
                  </a:cubicBezTo>
                  <a:cubicBezTo>
                    <a:pt x="48983" y="22504"/>
                    <a:pt x="48647" y="21606"/>
                    <a:pt x="48307" y="20695"/>
                  </a:cubicBezTo>
                  <a:cubicBezTo>
                    <a:pt x="48140" y="20251"/>
                    <a:pt x="47974" y="19806"/>
                    <a:pt x="47807" y="19358"/>
                  </a:cubicBezTo>
                  <a:cubicBezTo>
                    <a:pt x="47444" y="18375"/>
                    <a:pt x="47062" y="17471"/>
                    <a:pt x="46638" y="16590"/>
                  </a:cubicBezTo>
                  <a:cubicBezTo>
                    <a:pt x="46359" y="16009"/>
                    <a:pt x="46031" y="15377"/>
                    <a:pt x="45636" y="14660"/>
                  </a:cubicBezTo>
                  <a:cubicBezTo>
                    <a:pt x="44820" y="13178"/>
                    <a:pt x="43895" y="11618"/>
                    <a:pt x="42809" y="9892"/>
                  </a:cubicBezTo>
                  <a:cubicBezTo>
                    <a:pt x="40967" y="6943"/>
                    <a:pt x="39132" y="4577"/>
                    <a:pt x="37199" y="2658"/>
                  </a:cubicBezTo>
                  <a:cubicBezTo>
                    <a:pt x="35202" y="676"/>
                    <a:pt x="33222" y="1"/>
                    <a:pt x="31221" y="1"/>
                  </a:cubicBezTo>
                  <a:close/>
                </a:path>
              </a:pathLst>
            </a:custGeom>
            <a:solidFill>
              <a:srgbClr val="61749c"/>
            </a:solidFill>
            <a:ln w="0">
              <a:noFill/>
            </a:ln>
          </p:spPr>
          <p:style>
            <a:lnRef idx="0"/>
            <a:fillRef idx="0"/>
            <a:effectRef idx="0"/>
            <a:fontRef idx="minor"/>
          </p:style>
        </p:sp>
        <p:sp>
          <p:nvSpPr>
            <p:cNvPr id="161" name="CustomShape 56"/>
            <p:cNvSpPr/>
            <p:nvPr/>
          </p:nvSpPr>
          <p:spPr>
            <a:xfrm flipH="1">
              <a:off x="9251640" y="5372640"/>
              <a:ext cx="1284480" cy="605160"/>
            </a:xfrm>
            <a:custGeom>
              <a:avLst/>
              <a:gdLst/>
              <a:ahLst/>
              <a:rect l="l" t="t" r="r" b="b"/>
              <a:pathLst>
                <a:path w="47513" h="22399">
                  <a:moveTo>
                    <a:pt x="29926" y="1"/>
                  </a:moveTo>
                  <a:cubicBezTo>
                    <a:pt x="27770" y="1"/>
                    <a:pt x="25594" y="796"/>
                    <a:pt x="23353" y="1614"/>
                  </a:cubicBezTo>
                  <a:cubicBezTo>
                    <a:pt x="22232" y="2024"/>
                    <a:pt x="21070" y="2448"/>
                    <a:pt x="19915" y="2763"/>
                  </a:cubicBezTo>
                  <a:cubicBezTo>
                    <a:pt x="19569" y="2856"/>
                    <a:pt x="19225" y="2947"/>
                    <a:pt x="18884" y="3034"/>
                  </a:cubicBezTo>
                  <a:cubicBezTo>
                    <a:pt x="17803" y="3301"/>
                    <a:pt x="16686" y="3579"/>
                    <a:pt x="15510" y="3768"/>
                  </a:cubicBezTo>
                  <a:cubicBezTo>
                    <a:pt x="14276" y="3965"/>
                    <a:pt x="13031" y="4067"/>
                    <a:pt x="11807" y="4072"/>
                  </a:cubicBezTo>
                  <a:cubicBezTo>
                    <a:pt x="11796" y="4072"/>
                    <a:pt x="11784" y="4072"/>
                    <a:pt x="11772" y="4072"/>
                  </a:cubicBezTo>
                  <a:cubicBezTo>
                    <a:pt x="10602" y="4072"/>
                    <a:pt x="9376" y="3993"/>
                    <a:pt x="8025" y="3822"/>
                  </a:cubicBezTo>
                  <a:cubicBezTo>
                    <a:pt x="6727" y="3659"/>
                    <a:pt x="5449" y="3416"/>
                    <a:pt x="4225" y="3101"/>
                  </a:cubicBezTo>
                  <a:cubicBezTo>
                    <a:pt x="4218" y="3099"/>
                    <a:pt x="4210" y="3099"/>
                    <a:pt x="4204" y="3099"/>
                  </a:cubicBezTo>
                  <a:cubicBezTo>
                    <a:pt x="2938" y="3112"/>
                    <a:pt x="1871" y="3286"/>
                    <a:pt x="847" y="3648"/>
                  </a:cubicBezTo>
                  <a:cubicBezTo>
                    <a:pt x="565" y="3747"/>
                    <a:pt x="284" y="3856"/>
                    <a:pt x="0" y="3973"/>
                  </a:cubicBezTo>
                  <a:cubicBezTo>
                    <a:pt x="28" y="4016"/>
                    <a:pt x="55" y="4061"/>
                    <a:pt x="84" y="4106"/>
                  </a:cubicBezTo>
                  <a:cubicBezTo>
                    <a:pt x="356" y="3995"/>
                    <a:pt x="626" y="3890"/>
                    <a:pt x="898" y="3794"/>
                  </a:cubicBezTo>
                  <a:cubicBezTo>
                    <a:pt x="1903" y="3440"/>
                    <a:pt x="2951" y="3267"/>
                    <a:pt x="4196" y="3253"/>
                  </a:cubicBezTo>
                  <a:cubicBezTo>
                    <a:pt x="5423" y="3570"/>
                    <a:pt x="6705" y="3813"/>
                    <a:pt x="8006" y="3974"/>
                  </a:cubicBezTo>
                  <a:cubicBezTo>
                    <a:pt x="9363" y="4149"/>
                    <a:pt x="10601" y="4227"/>
                    <a:pt x="11773" y="4227"/>
                  </a:cubicBezTo>
                  <a:cubicBezTo>
                    <a:pt x="11785" y="4227"/>
                    <a:pt x="11797" y="4227"/>
                    <a:pt x="11809" y="4227"/>
                  </a:cubicBezTo>
                  <a:cubicBezTo>
                    <a:pt x="13039" y="4221"/>
                    <a:pt x="14294" y="4118"/>
                    <a:pt x="15534" y="3920"/>
                  </a:cubicBezTo>
                  <a:cubicBezTo>
                    <a:pt x="16716" y="3731"/>
                    <a:pt x="17838" y="3453"/>
                    <a:pt x="18921" y="3182"/>
                  </a:cubicBezTo>
                  <a:cubicBezTo>
                    <a:pt x="19265" y="3098"/>
                    <a:pt x="19609" y="3006"/>
                    <a:pt x="19955" y="2912"/>
                  </a:cubicBezTo>
                  <a:cubicBezTo>
                    <a:pt x="21118" y="2595"/>
                    <a:pt x="22281" y="2169"/>
                    <a:pt x="23406" y="1760"/>
                  </a:cubicBezTo>
                  <a:cubicBezTo>
                    <a:pt x="25628" y="948"/>
                    <a:pt x="27785" y="160"/>
                    <a:pt x="29918" y="160"/>
                  </a:cubicBezTo>
                  <a:cubicBezTo>
                    <a:pt x="31865" y="160"/>
                    <a:pt x="33792" y="816"/>
                    <a:pt x="35731" y="2709"/>
                  </a:cubicBezTo>
                  <a:cubicBezTo>
                    <a:pt x="37706" y="4637"/>
                    <a:pt x="39556" y="6995"/>
                    <a:pt x="41386" y="9922"/>
                  </a:cubicBezTo>
                  <a:cubicBezTo>
                    <a:pt x="42468" y="11639"/>
                    <a:pt x="43389" y="13207"/>
                    <a:pt x="44202" y="14717"/>
                  </a:cubicBezTo>
                  <a:cubicBezTo>
                    <a:pt x="44588" y="15432"/>
                    <a:pt x="44909" y="16069"/>
                    <a:pt x="45186" y="16664"/>
                  </a:cubicBezTo>
                  <a:cubicBezTo>
                    <a:pt x="45601" y="17557"/>
                    <a:pt x="45973" y="18472"/>
                    <a:pt x="46324" y="19466"/>
                  </a:cubicBezTo>
                  <a:cubicBezTo>
                    <a:pt x="46476" y="19895"/>
                    <a:pt x="46628" y="20322"/>
                    <a:pt x="46780" y="20749"/>
                  </a:cubicBezTo>
                  <a:cubicBezTo>
                    <a:pt x="46977" y="21303"/>
                    <a:pt x="47172" y="21852"/>
                    <a:pt x="47364" y="22399"/>
                  </a:cubicBezTo>
                  <a:cubicBezTo>
                    <a:pt x="47413" y="22385"/>
                    <a:pt x="47463" y="22370"/>
                    <a:pt x="47513" y="22356"/>
                  </a:cubicBezTo>
                  <a:cubicBezTo>
                    <a:pt x="47319" y="21805"/>
                    <a:pt x="47124" y="21253"/>
                    <a:pt x="46925" y="20696"/>
                  </a:cubicBezTo>
                  <a:cubicBezTo>
                    <a:pt x="46773" y="20271"/>
                    <a:pt x="46621" y="19844"/>
                    <a:pt x="46469" y="19413"/>
                  </a:cubicBezTo>
                  <a:cubicBezTo>
                    <a:pt x="46117" y="18416"/>
                    <a:pt x="45743" y="17496"/>
                    <a:pt x="45325" y="16600"/>
                  </a:cubicBezTo>
                  <a:cubicBezTo>
                    <a:pt x="45047" y="16002"/>
                    <a:pt x="44725" y="15362"/>
                    <a:pt x="44338" y="14643"/>
                  </a:cubicBezTo>
                  <a:cubicBezTo>
                    <a:pt x="43524" y="13130"/>
                    <a:pt x="42600" y="11559"/>
                    <a:pt x="41517" y="9839"/>
                  </a:cubicBezTo>
                  <a:cubicBezTo>
                    <a:pt x="39680" y="6902"/>
                    <a:pt x="37823" y="4534"/>
                    <a:pt x="35839" y="2598"/>
                  </a:cubicBezTo>
                  <a:cubicBezTo>
                    <a:pt x="33862" y="669"/>
                    <a:pt x="31902" y="1"/>
                    <a:pt x="29926" y="1"/>
                  </a:cubicBezTo>
                  <a:close/>
                </a:path>
              </a:pathLst>
            </a:custGeom>
            <a:solidFill>
              <a:srgbClr val="61749c"/>
            </a:solidFill>
            <a:ln w="0">
              <a:noFill/>
            </a:ln>
          </p:spPr>
          <p:style>
            <a:lnRef idx="0"/>
            <a:fillRef idx="0"/>
            <a:effectRef idx="0"/>
            <a:fontRef idx="minor"/>
          </p:style>
        </p:sp>
        <p:sp>
          <p:nvSpPr>
            <p:cNvPr id="162" name="CustomShape 57"/>
            <p:cNvSpPr/>
            <p:nvPr/>
          </p:nvSpPr>
          <p:spPr>
            <a:xfrm flipH="1">
              <a:off x="9286920" y="5411160"/>
              <a:ext cx="1232280" cy="575280"/>
            </a:xfrm>
            <a:custGeom>
              <a:avLst/>
              <a:gdLst/>
              <a:ahLst/>
              <a:rect l="l" t="t" r="r" b="b"/>
              <a:pathLst>
                <a:path w="45584" h="21301">
                  <a:moveTo>
                    <a:pt x="28470" y="0"/>
                  </a:moveTo>
                  <a:cubicBezTo>
                    <a:pt x="26239" y="0"/>
                    <a:pt x="23989" y="861"/>
                    <a:pt x="21672" y="1748"/>
                  </a:cubicBezTo>
                  <a:cubicBezTo>
                    <a:pt x="20536" y="2183"/>
                    <a:pt x="19360" y="2634"/>
                    <a:pt x="18190" y="2970"/>
                  </a:cubicBezTo>
                  <a:cubicBezTo>
                    <a:pt x="17843" y="3070"/>
                    <a:pt x="17499" y="3166"/>
                    <a:pt x="17155" y="3255"/>
                  </a:cubicBezTo>
                  <a:cubicBezTo>
                    <a:pt x="16134" y="3522"/>
                    <a:pt x="14976" y="3825"/>
                    <a:pt x="13764" y="4026"/>
                  </a:cubicBezTo>
                  <a:cubicBezTo>
                    <a:pt x="12526" y="4233"/>
                    <a:pt x="11275" y="4340"/>
                    <a:pt x="10047" y="4345"/>
                  </a:cubicBezTo>
                  <a:cubicBezTo>
                    <a:pt x="10016" y="4345"/>
                    <a:pt x="9985" y="4345"/>
                    <a:pt x="9954" y="4345"/>
                  </a:cubicBezTo>
                  <a:cubicBezTo>
                    <a:pt x="8793" y="4345"/>
                    <a:pt x="7578" y="4258"/>
                    <a:pt x="6247" y="4079"/>
                  </a:cubicBezTo>
                  <a:cubicBezTo>
                    <a:pt x="4946" y="3910"/>
                    <a:pt x="3663" y="3654"/>
                    <a:pt x="2430" y="3322"/>
                  </a:cubicBezTo>
                  <a:cubicBezTo>
                    <a:pt x="2423" y="3319"/>
                    <a:pt x="2417" y="3319"/>
                    <a:pt x="2410" y="3319"/>
                  </a:cubicBezTo>
                  <a:lnTo>
                    <a:pt x="2409" y="3319"/>
                  </a:lnTo>
                  <a:cubicBezTo>
                    <a:pt x="1529" y="3322"/>
                    <a:pt x="743" y="3404"/>
                    <a:pt x="1" y="3572"/>
                  </a:cubicBezTo>
                  <a:cubicBezTo>
                    <a:pt x="31" y="3618"/>
                    <a:pt x="61" y="3665"/>
                    <a:pt x="92" y="3711"/>
                  </a:cubicBezTo>
                  <a:cubicBezTo>
                    <a:pt x="804" y="3554"/>
                    <a:pt x="1556" y="3478"/>
                    <a:pt x="2399" y="3474"/>
                  </a:cubicBezTo>
                  <a:cubicBezTo>
                    <a:pt x="3636" y="3807"/>
                    <a:pt x="4924" y="4062"/>
                    <a:pt x="6228" y="4233"/>
                  </a:cubicBezTo>
                  <a:cubicBezTo>
                    <a:pt x="7601" y="4418"/>
                    <a:pt x="8846" y="4497"/>
                    <a:pt x="10047" y="4500"/>
                  </a:cubicBezTo>
                  <a:cubicBezTo>
                    <a:pt x="11284" y="4495"/>
                    <a:pt x="12542" y="4386"/>
                    <a:pt x="13790" y="4180"/>
                  </a:cubicBezTo>
                  <a:cubicBezTo>
                    <a:pt x="15009" y="3977"/>
                    <a:pt x="16169" y="3674"/>
                    <a:pt x="17193" y="3406"/>
                  </a:cubicBezTo>
                  <a:cubicBezTo>
                    <a:pt x="17539" y="3316"/>
                    <a:pt x="17886" y="3218"/>
                    <a:pt x="18233" y="3119"/>
                  </a:cubicBezTo>
                  <a:cubicBezTo>
                    <a:pt x="19408" y="2782"/>
                    <a:pt x="20587" y="2330"/>
                    <a:pt x="21728" y="1894"/>
                  </a:cubicBezTo>
                  <a:cubicBezTo>
                    <a:pt x="24025" y="1014"/>
                    <a:pt x="26255" y="160"/>
                    <a:pt x="28463" y="160"/>
                  </a:cubicBezTo>
                  <a:cubicBezTo>
                    <a:pt x="30387" y="160"/>
                    <a:pt x="32296" y="809"/>
                    <a:pt x="34218" y="2654"/>
                  </a:cubicBezTo>
                  <a:cubicBezTo>
                    <a:pt x="36240" y="4594"/>
                    <a:pt x="38113" y="6954"/>
                    <a:pt x="39941" y="9871"/>
                  </a:cubicBezTo>
                  <a:cubicBezTo>
                    <a:pt x="41004" y="11555"/>
                    <a:pt x="41948" y="13180"/>
                    <a:pt x="42750" y="14702"/>
                  </a:cubicBezTo>
                  <a:cubicBezTo>
                    <a:pt x="43127" y="15420"/>
                    <a:pt x="43446" y="16067"/>
                    <a:pt x="43719" y="16678"/>
                  </a:cubicBezTo>
                  <a:cubicBezTo>
                    <a:pt x="44127" y="17582"/>
                    <a:pt x="44490" y="18513"/>
                    <a:pt x="44831" y="19525"/>
                  </a:cubicBezTo>
                  <a:cubicBezTo>
                    <a:pt x="44969" y="19933"/>
                    <a:pt x="45106" y="20341"/>
                    <a:pt x="45244" y="20745"/>
                  </a:cubicBezTo>
                  <a:cubicBezTo>
                    <a:pt x="45306" y="20931"/>
                    <a:pt x="45370" y="21117"/>
                    <a:pt x="45431" y="21301"/>
                  </a:cubicBezTo>
                  <a:cubicBezTo>
                    <a:pt x="45482" y="21288"/>
                    <a:pt x="45532" y="21277"/>
                    <a:pt x="45583" y="21264"/>
                  </a:cubicBezTo>
                  <a:cubicBezTo>
                    <a:pt x="45519" y="21075"/>
                    <a:pt x="45455" y="20886"/>
                    <a:pt x="45391" y="20696"/>
                  </a:cubicBezTo>
                  <a:cubicBezTo>
                    <a:pt x="45252" y="20291"/>
                    <a:pt x="45114" y="19883"/>
                    <a:pt x="44978" y="19475"/>
                  </a:cubicBezTo>
                  <a:cubicBezTo>
                    <a:pt x="44636" y="18459"/>
                    <a:pt x="44271" y="17523"/>
                    <a:pt x="43860" y="16614"/>
                  </a:cubicBezTo>
                  <a:cubicBezTo>
                    <a:pt x="43585" y="16000"/>
                    <a:pt x="43266" y="15352"/>
                    <a:pt x="42887" y="14630"/>
                  </a:cubicBezTo>
                  <a:cubicBezTo>
                    <a:pt x="42084" y="13103"/>
                    <a:pt x="41137" y="11476"/>
                    <a:pt x="40073" y="9788"/>
                  </a:cubicBezTo>
                  <a:cubicBezTo>
                    <a:pt x="38237" y="6862"/>
                    <a:pt x="36357" y="4492"/>
                    <a:pt x="34325" y="2542"/>
                  </a:cubicBezTo>
                  <a:cubicBezTo>
                    <a:pt x="32365" y="660"/>
                    <a:pt x="30424" y="0"/>
                    <a:pt x="28470" y="0"/>
                  </a:cubicBezTo>
                  <a:close/>
                </a:path>
              </a:pathLst>
            </a:custGeom>
            <a:solidFill>
              <a:srgbClr val="61749c"/>
            </a:solidFill>
            <a:ln w="0">
              <a:noFill/>
            </a:ln>
          </p:spPr>
          <p:style>
            <a:lnRef idx="0"/>
            <a:fillRef idx="0"/>
            <a:effectRef idx="0"/>
            <a:fontRef idx="minor"/>
          </p:style>
        </p:sp>
        <p:sp>
          <p:nvSpPr>
            <p:cNvPr id="163" name="CustomShape 58"/>
            <p:cNvSpPr/>
            <p:nvPr/>
          </p:nvSpPr>
          <p:spPr>
            <a:xfrm flipH="1">
              <a:off x="9320040" y="5450760"/>
              <a:ext cx="1172160" cy="543960"/>
            </a:xfrm>
            <a:custGeom>
              <a:avLst/>
              <a:gdLst/>
              <a:ahLst/>
              <a:rect l="l" t="t" r="r" b="b"/>
              <a:pathLst>
                <a:path w="43367" h="20133">
                  <a:moveTo>
                    <a:pt x="26685" y="1"/>
                  </a:moveTo>
                  <a:cubicBezTo>
                    <a:pt x="24332" y="1"/>
                    <a:pt x="21985" y="939"/>
                    <a:pt x="19681" y="1860"/>
                  </a:cubicBezTo>
                  <a:cubicBezTo>
                    <a:pt x="18530" y="2321"/>
                    <a:pt x="17340" y="2798"/>
                    <a:pt x="16161" y="3155"/>
                  </a:cubicBezTo>
                  <a:cubicBezTo>
                    <a:pt x="15806" y="3262"/>
                    <a:pt x="15454" y="3364"/>
                    <a:pt x="15117" y="3455"/>
                  </a:cubicBezTo>
                  <a:cubicBezTo>
                    <a:pt x="13983" y="3767"/>
                    <a:pt x="12868" y="4063"/>
                    <a:pt x="11711" y="4263"/>
                  </a:cubicBezTo>
                  <a:cubicBezTo>
                    <a:pt x="10469" y="4478"/>
                    <a:pt x="9215" y="4590"/>
                    <a:pt x="7978" y="4595"/>
                  </a:cubicBezTo>
                  <a:cubicBezTo>
                    <a:pt x="6788" y="4595"/>
                    <a:pt x="5536" y="4508"/>
                    <a:pt x="4163" y="4315"/>
                  </a:cubicBezTo>
                  <a:cubicBezTo>
                    <a:pt x="2858" y="4135"/>
                    <a:pt x="1567" y="3868"/>
                    <a:pt x="327" y="3519"/>
                  </a:cubicBezTo>
                  <a:cubicBezTo>
                    <a:pt x="313" y="3516"/>
                    <a:pt x="299" y="3515"/>
                    <a:pt x="285" y="3515"/>
                  </a:cubicBezTo>
                  <a:cubicBezTo>
                    <a:pt x="268" y="3515"/>
                    <a:pt x="250" y="3516"/>
                    <a:pt x="234" y="3516"/>
                  </a:cubicBezTo>
                  <a:cubicBezTo>
                    <a:pt x="154" y="3516"/>
                    <a:pt x="77" y="3519"/>
                    <a:pt x="0" y="3519"/>
                  </a:cubicBezTo>
                  <a:cubicBezTo>
                    <a:pt x="37" y="3571"/>
                    <a:pt x="74" y="3622"/>
                    <a:pt x="111" y="3673"/>
                  </a:cubicBezTo>
                  <a:cubicBezTo>
                    <a:pt x="152" y="3673"/>
                    <a:pt x="192" y="3671"/>
                    <a:pt x="234" y="3671"/>
                  </a:cubicBezTo>
                  <a:lnTo>
                    <a:pt x="295" y="3671"/>
                  </a:lnTo>
                  <a:cubicBezTo>
                    <a:pt x="1539" y="4020"/>
                    <a:pt x="2834" y="4287"/>
                    <a:pt x="4143" y="4468"/>
                  </a:cubicBezTo>
                  <a:cubicBezTo>
                    <a:pt x="5522" y="4662"/>
                    <a:pt x="6773" y="4747"/>
                    <a:pt x="7980" y="4750"/>
                  </a:cubicBezTo>
                  <a:cubicBezTo>
                    <a:pt x="9223" y="4745"/>
                    <a:pt x="10487" y="4633"/>
                    <a:pt x="11737" y="4415"/>
                  </a:cubicBezTo>
                  <a:cubicBezTo>
                    <a:pt x="12901" y="4215"/>
                    <a:pt x="14020" y="3918"/>
                    <a:pt x="15159" y="3604"/>
                  </a:cubicBezTo>
                  <a:cubicBezTo>
                    <a:pt x="15497" y="3511"/>
                    <a:pt x="15849" y="3411"/>
                    <a:pt x="16206" y="3302"/>
                  </a:cubicBezTo>
                  <a:cubicBezTo>
                    <a:pt x="17391" y="2943"/>
                    <a:pt x="18585" y="2467"/>
                    <a:pt x="19738" y="2004"/>
                  </a:cubicBezTo>
                  <a:cubicBezTo>
                    <a:pt x="22112" y="1054"/>
                    <a:pt x="24414" y="133"/>
                    <a:pt x="26696" y="133"/>
                  </a:cubicBezTo>
                  <a:cubicBezTo>
                    <a:pt x="28600" y="133"/>
                    <a:pt x="30491" y="774"/>
                    <a:pt x="32398" y="2574"/>
                  </a:cubicBezTo>
                  <a:cubicBezTo>
                    <a:pt x="34469" y="4529"/>
                    <a:pt x="36362" y="6891"/>
                    <a:pt x="38187" y="9796"/>
                  </a:cubicBezTo>
                  <a:cubicBezTo>
                    <a:pt x="39248" y="11475"/>
                    <a:pt x="40190" y="13113"/>
                    <a:pt x="40989" y="14664"/>
                  </a:cubicBezTo>
                  <a:cubicBezTo>
                    <a:pt x="41360" y="15385"/>
                    <a:pt x="41672" y="16040"/>
                    <a:pt x="41944" y="16665"/>
                  </a:cubicBezTo>
                  <a:cubicBezTo>
                    <a:pt x="42346" y="17582"/>
                    <a:pt x="42701" y="18528"/>
                    <a:pt x="43031" y="19560"/>
                  </a:cubicBezTo>
                  <a:cubicBezTo>
                    <a:pt x="43091" y="19752"/>
                    <a:pt x="43154" y="19942"/>
                    <a:pt x="43215" y="20133"/>
                  </a:cubicBezTo>
                  <a:cubicBezTo>
                    <a:pt x="43266" y="20122"/>
                    <a:pt x="43317" y="20112"/>
                    <a:pt x="43367" y="20101"/>
                  </a:cubicBezTo>
                  <a:cubicBezTo>
                    <a:pt x="43304" y="19904"/>
                    <a:pt x="43240" y="19709"/>
                    <a:pt x="43178" y="19512"/>
                  </a:cubicBezTo>
                  <a:cubicBezTo>
                    <a:pt x="42847" y="18477"/>
                    <a:pt x="42490" y="17526"/>
                    <a:pt x="42087" y="16605"/>
                  </a:cubicBezTo>
                  <a:cubicBezTo>
                    <a:pt x="41815" y="15976"/>
                    <a:pt x="41499" y="15318"/>
                    <a:pt x="41126" y="14593"/>
                  </a:cubicBezTo>
                  <a:cubicBezTo>
                    <a:pt x="40326" y="13038"/>
                    <a:pt x="39382" y="11396"/>
                    <a:pt x="38318" y="9715"/>
                  </a:cubicBezTo>
                  <a:cubicBezTo>
                    <a:pt x="36486" y="6798"/>
                    <a:pt x="34584" y="4425"/>
                    <a:pt x="32504" y="2462"/>
                  </a:cubicBezTo>
                  <a:cubicBezTo>
                    <a:pt x="30575" y="641"/>
                    <a:pt x="28628" y="1"/>
                    <a:pt x="26685" y="1"/>
                  </a:cubicBezTo>
                  <a:close/>
                </a:path>
              </a:pathLst>
            </a:custGeom>
            <a:solidFill>
              <a:srgbClr val="61749c"/>
            </a:solidFill>
            <a:ln w="0">
              <a:noFill/>
            </a:ln>
          </p:spPr>
          <p:style>
            <a:lnRef idx="0"/>
            <a:fillRef idx="0"/>
            <a:effectRef idx="0"/>
            <a:fontRef idx="minor"/>
          </p:style>
        </p:sp>
        <p:sp>
          <p:nvSpPr>
            <p:cNvPr id="164" name="CustomShape 59"/>
            <p:cNvSpPr/>
            <p:nvPr/>
          </p:nvSpPr>
          <p:spPr>
            <a:xfrm flipH="1">
              <a:off x="9353880" y="5489640"/>
              <a:ext cx="1091880" cy="511920"/>
            </a:xfrm>
            <a:custGeom>
              <a:avLst/>
              <a:gdLst/>
              <a:ahLst/>
              <a:rect l="l" t="t" r="r" b="b"/>
              <a:pathLst>
                <a:path w="40396" h="18951">
                  <a:moveTo>
                    <a:pt x="24143" y="0"/>
                  </a:moveTo>
                  <a:cubicBezTo>
                    <a:pt x="21714" y="0"/>
                    <a:pt x="19291" y="1010"/>
                    <a:pt x="16913" y="2001"/>
                  </a:cubicBezTo>
                  <a:cubicBezTo>
                    <a:pt x="15748" y="2486"/>
                    <a:pt x="14545" y="2988"/>
                    <a:pt x="13355" y="3366"/>
                  </a:cubicBezTo>
                  <a:cubicBezTo>
                    <a:pt x="12995" y="3481"/>
                    <a:pt x="12641" y="3587"/>
                    <a:pt x="12307" y="3683"/>
                  </a:cubicBezTo>
                  <a:cubicBezTo>
                    <a:pt x="11172" y="4009"/>
                    <a:pt x="10057" y="4318"/>
                    <a:pt x="8883" y="4529"/>
                  </a:cubicBezTo>
                  <a:cubicBezTo>
                    <a:pt x="7594" y="4760"/>
                    <a:pt x="6393" y="4872"/>
                    <a:pt x="5214" y="4872"/>
                  </a:cubicBezTo>
                  <a:lnTo>
                    <a:pt x="5135" y="4872"/>
                  </a:lnTo>
                  <a:cubicBezTo>
                    <a:pt x="3886" y="4867"/>
                    <a:pt x="2597" y="4768"/>
                    <a:pt x="1305" y="4577"/>
                  </a:cubicBezTo>
                  <a:cubicBezTo>
                    <a:pt x="868" y="4515"/>
                    <a:pt x="434" y="4438"/>
                    <a:pt x="1" y="4355"/>
                  </a:cubicBezTo>
                  <a:lnTo>
                    <a:pt x="1" y="4355"/>
                  </a:lnTo>
                  <a:cubicBezTo>
                    <a:pt x="53" y="4419"/>
                    <a:pt x="108" y="4481"/>
                    <a:pt x="161" y="4545"/>
                  </a:cubicBezTo>
                  <a:cubicBezTo>
                    <a:pt x="533" y="4614"/>
                    <a:pt x="908" y="4676"/>
                    <a:pt x="1282" y="4731"/>
                  </a:cubicBezTo>
                  <a:cubicBezTo>
                    <a:pt x="2581" y="4921"/>
                    <a:pt x="3879" y="5022"/>
                    <a:pt x="5135" y="5027"/>
                  </a:cubicBezTo>
                  <a:cubicBezTo>
                    <a:pt x="5144" y="5027"/>
                    <a:pt x="5153" y="5027"/>
                    <a:pt x="5162" y="5027"/>
                  </a:cubicBezTo>
                  <a:cubicBezTo>
                    <a:pt x="6368" y="5027"/>
                    <a:pt x="7594" y="4918"/>
                    <a:pt x="8910" y="4681"/>
                  </a:cubicBezTo>
                  <a:cubicBezTo>
                    <a:pt x="10091" y="4470"/>
                    <a:pt x="11211" y="4158"/>
                    <a:pt x="12348" y="3831"/>
                  </a:cubicBezTo>
                  <a:cubicBezTo>
                    <a:pt x="12684" y="3735"/>
                    <a:pt x="13039" y="3628"/>
                    <a:pt x="13403" y="3513"/>
                  </a:cubicBezTo>
                  <a:cubicBezTo>
                    <a:pt x="14598" y="3134"/>
                    <a:pt x="15806" y="2630"/>
                    <a:pt x="16972" y="2143"/>
                  </a:cubicBezTo>
                  <a:cubicBezTo>
                    <a:pt x="19422" y="1122"/>
                    <a:pt x="21796" y="132"/>
                    <a:pt x="24152" y="132"/>
                  </a:cubicBezTo>
                  <a:cubicBezTo>
                    <a:pt x="26037" y="132"/>
                    <a:pt x="27911" y="766"/>
                    <a:pt x="29803" y="2523"/>
                  </a:cubicBezTo>
                  <a:cubicBezTo>
                    <a:pt x="31891" y="4463"/>
                    <a:pt x="33863" y="6896"/>
                    <a:pt x="35660" y="9752"/>
                  </a:cubicBezTo>
                  <a:cubicBezTo>
                    <a:pt x="36720" y="11425"/>
                    <a:pt x="37660" y="13075"/>
                    <a:pt x="38453" y="14653"/>
                  </a:cubicBezTo>
                  <a:cubicBezTo>
                    <a:pt x="38820" y="15379"/>
                    <a:pt x="39127" y="16043"/>
                    <a:pt x="39397" y="16682"/>
                  </a:cubicBezTo>
                  <a:cubicBezTo>
                    <a:pt x="39704" y="17410"/>
                    <a:pt x="39983" y="18158"/>
                    <a:pt x="40242" y="18950"/>
                  </a:cubicBezTo>
                  <a:cubicBezTo>
                    <a:pt x="40293" y="18941"/>
                    <a:pt x="40345" y="18931"/>
                    <a:pt x="40396" y="18922"/>
                  </a:cubicBezTo>
                  <a:cubicBezTo>
                    <a:pt x="40133" y="18118"/>
                    <a:pt x="39850" y="17360"/>
                    <a:pt x="39540" y="16622"/>
                  </a:cubicBezTo>
                  <a:cubicBezTo>
                    <a:pt x="39268" y="15979"/>
                    <a:pt x="38959" y="15313"/>
                    <a:pt x="38592" y="14584"/>
                  </a:cubicBezTo>
                  <a:cubicBezTo>
                    <a:pt x="37796" y="13001"/>
                    <a:pt x="36853" y="11347"/>
                    <a:pt x="35791" y="9668"/>
                  </a:cubicBezTo>
                  <a:cubicBezTo>
                    <a:pt x="33986" y="6803"/>
                    <a:pt x="32007" y="4359"/>
                    <a:pt x="29907" y="2409"/>
                  </a:cubicBezTo>
                  <a:cubicBezTo>
                    <a:pt x="27994" y="633"/>
                    <a:pt x="26066" y="0"/>
                    <a:pt x="24143" y="0"/>
                  </a:cubicBezTo>
                  <a:close/>
                </a:path>
              </a:pathLst>
            </a:custGeom>
            <a:solidFill>
              <a:srgbClr val="61749c"/>
            </a:solidFill>
            <a:ln w="0">
              <a:noFill/>
            </a:ln>
          </p:spPr>
          <p:style>
            <a:lnRef idx="0"/>
            <a:fillRef idx="0"/>
            <a:effectRef idx="0"/>
            <a:fontRef idx="minor"/>
          </p:style>
        </p:sp>
        <p:sp>
          <p:nvSpPr>
            <p:cNvPr id="165" name="CustomShape 60"/>
            <p:cNvSpPr/>
            <p:nvPr/>
          </p:nvSpPr>
          <p:spPr>
            <a:xfrm flipH="1">
              <a:off x="9387000" y="5528160"/>
              <a:ext cx="1007280" cy="479160"/>
            </a:xfrm>
            <a:custGeom>
              <a:avLst/>
              <a:gdLst/>
              <a:ahLst/>
              <a:rect l="l" t="t" r="r" b="b"/>
              <a:pathLst>
                <a:path w="37270" h="17739">
                  <a:moveTo>
                    <a:pt x="21467" y="0"/>
                  </a:moveTo>
                  <a:cubicBezTo>
                    <a:pt x="18961" y="0"/>
                    <a:pt x="16464" y="1083"/>
                    <a:pt x="14014" y="2144"/>
                  </a:cubicBezTo>
                  <a:cubicBezTo>
                    <a:pt x="12836" y="2655"/>
                    <a:pt x="11619" y="3181"/>
                    <a:pt x="10419" y="3581"/>
                  </a:cubicBezTo>
                  <a:cubicBezTo>
                    <a:pt x="10078" y="3695"/>
                    <a:pt x="9723" y="3807"/>
                    <a:pt x="9364" y="3914"/>
                  </a:cubicBezTo>
                  <a:cubicBezTo>
                    <a:pt x="8281" y="4239"/>
                    <a:pt x="7123" y="4575"/>
                    <a:pt x="5924" y="4797"/>
                  </a:cubicBezTo>
                  <a:cubicBezTo>
                    <a:pt x="4638" y="5036"/>
                    <a:pt x="3433" y="5152"/>
                    <a:pt x="2246" y="5152"/>
                  </a:cubicBezTo>
                  <a:lnTo>
                    <a:pt x="2162" y="5152"/>
                  </a:lnTo>
                  <a:cubicBezTo>
                    <a:pt x="1454" y="5149"/>
                    <a:pt x="730" y="5111"/>
                    <a:pt x="1" y="5045"/>
                  </a:cubicBezTo>
                  <a:lnTo>
                    <a:pt x="1" y="5045"/>
                  </a:lnTo>
                  <a:cubicBezTo>
                    <a:pt x="55" y="5101"/>
                    <a:pt x="108" y="5159"/>
                    <a:pt x="162" y="5216"/>
                  </a:cubicBezTo>
                  <a:cubicBezTo>
                    <a:pt x="836" y="5272"/>
                    <a:pt x="1505" y="5303"/>
                    <a:pt x="2161" y="5306"/>
                  </a:cubicBezTo>
                  <a:cubicBezTo>
                    <a:pt x="2185" y="5306"/>
                    <a:pt x="2209" y="5306"/>
                    <a:pt x="2234" y="5306"/>
                  </a:cubicBezTo>
                  <a:cubicBezTo>
                    <a:pt x="3441" y="5306"/>
                    <a:pt x="4653" y="5189"/>
                    <a:pt x="5953" y="4949"/>
                  </a:cubicBezTo>
                  <a:cubicBezTo>
                    <a:pt x="7158" y="4725"/>
                    <a:pt x="8321" y="4388"/>
                    <a:pt x="9409" y="4063"/>
                  </a:cubicBezTo>
                  <a:cubicBezTo>
                    <a:pt x="9769" y="3954"/>
                    <a:pt x="10126" y="3842"/>
                    <a:pt x="10468" y="3727"/>
                  </a:cubicBezTo>
                  <a:cubicBezTo>
                    <a:pt x="11673" y="3327"/>
                    <a:pt x="12894" y="2797"/>
                    <a:pt x="14075" y="2285"/>
                  </a:cubicBezTo>
                  <a:cubicBezTo>
                    <a:pt x="16599" y="1191"/>
                    <a:pt x="19043" y="133"/>
                    <a:pt x="21472" y="133"/>
                  </a:cubicBezTo>
                  <a:cubicBezTo>
                    <a:pt x="23340" y="133"/>
                    <a:pt x="25198" y="758"/>
                    <a:pt x="27077" y="2475"/>
                  </a:cubicBezTo>
                  <a:cubicBezTo>
                    <a:pt x="29211" y="4426"/>
                    <a:pt x="31205" y="6860"/>
                    <a:pt x="33002" y="9709"/>
                  </a:cubicBezTo>
                  <a:cubicBezTo>
                    <a:pt x="34063" y="11381"/>
                    <a:pt x="34999" y="13042"/>
                    <a:pt x="35788" y="14645"/>
                  </a:cubicBezTo>
                  <a:cubicBezTo>
                    <a:pt x="36149" y="15380"/>
                    <a:pt x="36452" y="16052"/>
                    <a:pt x="36717" y="16702"/>
                  </a:cubicBezTo>
                  <a:cubicBezTo>
                    <a:pt x="36856" y="17042"/>
                    <a:pt x="36986" y="17388"/>
                    <a:pt x="37114" y="17738"/>
                  </a:cubicBezTo>
                  <a:cubicBezTo>
                    <a:pt x="37165" y="17730"/>
                    <a:pt x="37218" y="17721"/>
                    <a:pt x="37269" y="17713"/>
                  </a:cubicBezTo>
                  <a:cubicBezTo>
                    <a:pt x="37138" y="17351"/>
                    <a:pt x="37004" y="16994"/>
                    <a:pt x="36860" y="16644"/>
                  </a:cubicBezTo>
                  <a:cubicBezTo>
                    <a:pt x="36594" y="15990"/>
                    <a:pt x="36288" y="15314"/>
                    <a:pt x="35927" y="14578"/>
                  </a:cubicBezTo>
                  <a:cubicBezTo>
                    <a:pt x="35136" y="12969"/>
                    <a:pt x="34196" y="11303"/>
                    <a:pt x="33133" y="9626"/>
                  </a:cubicBezTo>
                  <a:cubicBezTo>
                    <a:pt x="31328" y="6765"/>
                    <a:pt x="29327" y="4320"/>
                    <a:pt x="27181" y="2362"/>
                  </a:cubicBezTo>
                  <a:cubicBezTo>
                    <a:pt x="25282" y="626"/>
                    <a:pt x="23372" y="0"/>
                    <a:pt x="21467" y="0"/>
                  </a:cubicBezTo>
                  <a:close/>
                </a:path>
              </a:pathLst>
            </a:custGeom>
            <a:solidFill>
              <a:srgbClr val="61749c"/>
            </a:solidFill>
            <a:ln w="0">
              <a:noFill/>
            </a:ln>
          </p:spPr>
          <p:style>
            <a:lnRef idx="0"/>
            <a:fillRef idx="0"/>
            <a:effectRef idx="0"/>
            <a:fontRef idx="minor"/>
          </p:style>
        </p:sp>
        <p:sp>
          <p:nvSpPr>
            <p:cNvPr id="166" name="CustomShape 61"/>
            <p:cNvSpPr/>
            <p:nvPr/>
          </p:nvSpPr>
          <p:spPr>
            <a:xfrm flipH="1">
              <a:off x="9422640" y="5566680"/>
              <a:ext cx="923400" cy="445320"/>
            </a:xfrm>
            <a:custGeom>
              <a:avLst/>
              <a:gdLst/>
              <a:ahLst/>
              <a:rect l="l" t="t" r="r" b="b"/>
              <a:pathLst>
                <a:path w="34170" h="16493">
                  <a:moveTo>
                    <a:pt x="18854" y="0"/>
                  </a:moveTo>
                  <a:cubicBezTo>
                    <a:pt x="16271" y="0"/>
                    <a:pt x="13698" y="1157"/>
                    <a:pt x="11175" y="2290"/>
                  </a:cubicBezTo>
                  <a:cubicBezTo>
                    <a:pt x="9986" y="2825"/>
                    <a:pt x="8756" y="3378"/>
                    <a:pt x="7549" y="3797"/>
                  </a:cubicBezTo>
                  <a:cubicBezTo>
                    <a:pt x="7208" y="3916"/>
                    <a:pt x="6852" y="4033"/>
                    <a:pt x="6487" y="4146"/>
                  </a:cubicBezTo>
                  <a:cubicBezTo>
                    <a:pt x="5469" y="4465"/>
                    <a:pt x="4279" y="4825"/>
                    <a:pt x="3031" y="5066"/>
                  </a:cubicBezTo>
                  <a:cubicBezTo>
                    <a:pt x="1970" y="5268"/>
                    <a:pt x="971" y="5380"/>
                    <a:pt x="0" y="5417"/>
                  </a:cubicBezTo>
                  <a:cubicBezTo>
                    <a:pt x="55" y="5468"/>
                    <a:pt x="107" y="5517"/>
                    <a:pt x="162" y="5567"/>
                  </a:cubicBezTo>
                  <a:cubicBezTo>
                    <a:pt x="1093" y="5525"/>
                    <a:pt x="2048" y="5410"/>
                    <a:pt x="3061" y="5218"/>
                  </a:cubicBezTo>
                  <a:cubicBezTo>
                    <a:pt x="4315" y="4975"/>
                    <a:pt x="5511" y="4613"/>
                    <a:pt x="6533" y="4293"/>
                  </a:cubicBezTo>
                  <a:cubicBezTo>
                    <a:pt x="6900" y="4180"/>
                    <a:pt x="7258" y="4063"/>
                    <a:pt x="7600" y="3945"/>
                  </a:cubicBezTo>
                  <a:cubicBezTo>
                    <a:pt x="8813" y="3522"/>
                    <a:pt x="10047" y="2967"/>
                    <a:pt x="11239" y="2433"/>
                  </a:cubicBezTo>
                  <a:cubicBezTo>
                    <a:pt x="13741" y="1307"/>
                    <a:pt x="16293" y="160"/>
                    <a:pt x="18849" y="160"/>
                  </a:cubicBezTo>
                  <a:cubicBezTo>
                    <a:pt x="20708" y="160"/>
                    <a:pt x="22569" y="766"/>
                    <a:pt x="24417" y="2428"/>
                  </a:cubicBezTo>
                  <a:cubicBezTo>
                    <a:pt x="26598" y="4391"/>
                    <a:pt x="28614" y="6826"/>
                    <a:pt x="30409" y="9668"/>
                  </a:cubicBezTo>
                  <a:cubicBezTo>
                    <a:pt x="31472" y="11340"/>
                    <a:pt x="32406" y="13014"/>
                    <a:pt x="33189" y="14641"/>
                  </a:cubicBezTo>
                  <a:cubicBezTo>
                    <a:pt x="33502" y="15292"/>
                    <a:pt x="33771" y="15900"/>
                    <a:pt x="34011" y="16492"/>
                  </a:cubicBezTo>
                  <a:cubicBezTo>
                    <a:pt x="34064" y="16486"/>
                    <a:pt x="34117" y="16481"/>
                    <a:pt x="34169" y="16475"/>
                  </a:cubicBezTo>
                  <a:cubicBezTo>
                    <a:pt x="33925" y="15865"/>
                    <a:pt x="33649" y="15243"/>
                    <a:pt x="33328" y="14574"/>
                  </a:cubicBezTo>
                  <a:cubicBezTo>
                    <a:pt x="32544" y="12942"/>
                    <a:pt x="31606" y="11263"/>
                    <a:pt x="30540" y="9585"/>
                  </a:cubicBezTo>
                  <a:lnTo>
                    <a:pt x="30539" y="9585"/>
                  </a:lnTo>
                  <a:cubicBezTo>
                    <a:pt x="28737" y="6732"/>
                    <a:pt x="26713" y="4285"/>
                    <a:pt x="24519" y="2313"/>
                  </a:cubicBezTo>
                  <a:cubicBezTo>
                    <a:pt x="22635" y="618"/>
                    <a:pt x="20742" y="0"/>
                    <a:pt x="18854" y="0"/>
                  </a:cubicBezTo>
                  <a:close/>
                </a:path>
              </a:pathLst>
            </a:custGeom>
            <a:solidFill>
              <a:srgbClr val="61749c"/>
            </a:solidFill>
            <a:ln w="0">
              <a:noFill/>
            </a:ln>
          </p:spPr>
          <p:style>
            <a:lnRef idx="0"/>
            <a:fillRef idx="0"/>
            <a:effectRef idx="0"/>
            <a:fontRef idx="minor"/>
          </p:style>
        </p:sp>
        <p:sp>
          <p:nvSpPr>
            <p:cNvPr id="167" name="CustomShape 62"/>
            <p:cNvSpPr/>
            <p:nvPr/>
          </p:nvSpPr>
          <p:spPr>
            <a:xfrm flipH="1">
              <a:off x="9459360" y="5605200"/>
              <a:ext cx="844200" cy="410760"/>
            </a:xfrm>
            <a:custGeom>
              <a:avLst/>
              <a:gdLst/>
              <a:ahLst/>
              <a:rect l="l" t="t" r="r" b="b"/>
              <a:pathLst>
                <a:path w="31242" h="15212">
                  <a:moveTo>
                    <a:pt x="16466" y="0"/>
                  </a:moveTo>
                  <a:cubicBezTo>
                    <a:pt x="13807" y="0"/>
                    <a:pt x="11161" y="1232"/>
                    <a:pt x="8566" y="2440"/>
                  </a:cubicBezTo>
                  <a:cubicBezTo>
                    <a:pt x="7364" y="2998"/>
                    <a:pt x="6122" y="3576"/>
                    <a:pt x="4906" y="4016"/>
                  </a:cubicBezTo>
                  <a:cubicBezTo>
                    <a:pt x="4578" y="4134"/>
                    <a:pt x="4229" y="4254"/>
                    <a:pt x="3839" y="4380"/>
                  </a:cubicBezTo>
                  <a:cubicBezTo>
                    <a:pt x="2575" y="4792"/>
                    <a:pt x="1500" y="5110"/>
                    <a:pt x="367" y="5337"/>
                  </a:cubicBezTo>
                  <a:cubicBezTo>
                    <a:pt x="242" y="5361"/>
                    <a:pt x="122" y="5379"/>
                    <a:pt x="0" y="5401"/>
                  </a:cubicBezTo>
                  <a:cubicBezTo>
                    <a:pt x="52" y="5446"/>
                    <a:pt x="104" y="5489"/>
                    <a:pt x="157" y="5534"/>
                  </a:cubicBezTo>
                  <a:cubicBezTo>
                    <a:pt x="237" y="5520"/>
                    <a:pt x="316" y="5505"/>
                    <a:pt x="396" y="5489"/>
                  </a:cubicBezTo>
                  <a:cubicBezTo>
                    <a:pt x="1538" y="5260"/>
                    <a:pt x="2616" y="4940"/>
                    <a:pt x="3885" y="4528"/>
                  </a:cubicBezTo>
                  <a:cubicBezTo>
                    <a:pt x="4277" y="4401"/>
                    <a:pt x="4629" y="4281"/>
                    <a:pt x="4959" y="4161"/>
                  </a:cubicBezTo>
                  <a:cubicBezTo>
                    <a:pt x="6181" y="3720"/>
                    <a:pt x="7426" y="3140"/>
                    <a:pt x="8630" y="2579"/>
                  </a:cubicBezTo>
                  <a:cubicBezTo>
                    <a:pt x="11203" y="1382"/>
                    <a:pt x="13828" y="161"/>
                    <a:pt x="16460" y="161"/>
                  </a:cubicBezTo>
                  <a:cubicBezTo>
                    <a:pt x="18303" y="161"/>
                    <a:pt x="20149" y="759"/>
                    <a:pt x="21984" y="2384"/>
                  </a:cubicBezTo>
                  <a:cubicBezTo>
                    <a:pt x="24211" y="4356"/>
                    <a:pt x="26249" y="6793"/>
                    <a:pt x="28045" y="9629"/>
                  </a:cubicBezTo>
                  <a:cubicBezTo>
                    <a:pt x="29107" y="11302"/>
                    <a:pt x="30040" y="12987"/>
                    <a:pt x="30816" y="14637"/>
                  </a:cubicBezTo>
                  <a:cubicBezTo>
                    <a:pt x="30907" y="14832"/>
                    <a:pt x="30995" y="15022"/>
                    <a:pt x="31078" y="15211"/>
                  </a:cubicBezTo>
                  <a:cubicBezTo>
                    <a:pt x="31133" y="15206"/>
                    <a:pt x="31187" y="15202"/>
                    <a:pt x="31242" y="15197"/>
                  </a:cubicBezTo>
                  <a:cubicBezTo>
                    <a:pt x="31150" y="14992"/>
                    <a:pt x="31056" y="14784"/>
                    <a:pt x="30955" y="14571"/>
                  </a:cubicBezTo>
                  <a:cubicBezTo>
                    <a:pt x="30178" y="12915"/>
                    <a:pt x="29241" y="11224"/>
                    <a:pt x="28174" y="9545"/>
                  </a:cubicBezTo>
                  <a:cubicBezTo>
                    <a:pt x="26373" y="6697"/>
                    <a:pt x="24325" y="4249"/>
                    <a:pt x="22086" y="2267"/>
                  </a:cubicBezTo>
                  <a:cubicBezTo>
                    <a:pt x="20215" y="610"/>
                    <a:pt x="18337" y="0"/>
                    <a:pt x="16466" y="0"/>
                  </a:cubicBezTo>
                  <a:close/>
                </a:path>
              </a:pathLst>
            </a:custGeom>
            <a:solidFill>
              <a:srgbClr val="61749c"/>
            </a:solidFill>
            <a:ln w="0">
              <a:noFill/>
            </a:ln>
          </p:spPr>
          <p:style>
            <a:lnRef idx="0"/>
            <a:fillRef idx="0"/>
            <a:effectRef idx="0"/>
            <a:fontRef idx="minor"/>
          </p:style>
        </p:sp>
        <p:sp>
          <p:nvSpPr>
            <p:cNvPr id="168" name="CustomShape 63"/>
            <p:cNvSpPr/>
            <p:nvPr/>
          </p:nvSpPr>
          <p:spPr>
            <a:xfrm flipH="1">
              <a:off x="9497160" y="5643720"/>
              <a:ext cx="770040" cy="375120"/>
            </a:xfrm>
            <a:custGeom>
              <a:avLst/>
              <a:gdLst/>
              <a:ahLst/>
              <a:rect l="l" t="t" r="r" b="b"/>
              <a:pathLst>
                <a:path w="28493" h="13894">
                  <a:moveTo>
                    <a:pt x="14307" y="1"/>
                  </a:moveTo>
                  <a:cubicBezTo>
                    <a:pt x="11572" y="1"/>
                    <a:pt x="8852" y="1309"/>
                    <a:pt x="6186" y="2591"/>
                  </a:cubicBezTo>
                  <a:cubicBezTo>
                    <a:pt x="4973" y="3173"/>
                    <a:pt x="3720" y="3777"/>
                    <a:pt x="2496" y="4236"/>
                  </a:cubicBezTo>
                  <a:cubicBezTo>
                    <a:pt x="2176" y="4357"/>
                    <a:pt x="1824" y="4482"/>
                    <a:pt x="1422" y="4617"/>
                  </a:cubicBezTo>
                  <a:cubicBezTo>
                    <a:pt x="923" y="4785"/>
                    <a:pt x="456" y="4937"/>
                    <a:pt x="0" y="5076"/>
                  </a:cubicBezTo>
                  <a:cubicBezTo>
                    <a:pt x="48" y="5114"/>
                    <a:pt x="99" y="5151"/>
                    <a:pt x="147" y="5190"/>
                  </a:cubicBezTo>
                  <a:cubicBezTo>
                    <a:pt x="598" y="5050"/>
                    <a:pt x="1043" y="4908"/>
                    <a:pt x="1472" y="4764"/>
                  </a:cubicBezTo>
                  <a:cubicBezTo>
                    <a:pt x="1875" y="4628"/>
                    <a:pt x="2229" y="4503"/>
                    <a:pt x="2551" y="4381"/>
                  </a:cubicBezTo>
                  <a:cubicBezTo>
                    <a:pt x="3781" y="3919"/>
                    <a:pt x="5037" y="3314"/>
                    <a:pt x="6251" y="2730"/>
                  </a:cubicBezTo>
                  <a:cubicBezTo>
                    <a:pt x="8897" y="1459"/>
                    <a:pt x="11596" y="161"/>
                    <a:pt x="14304" y="161"/>
                  </a:cubicBezTo>
                  <a:cubicBezTo>
                    <a:pt x="16132" y="161"/>
                    <a:pt x="17963" y="752"/>
                    <a:pt x="19785" y="2340"/>
                  </a:cubicBezTo>
                  <a:cubicBezTo>
                    <a:pt x="22055" y="4322"/>
                    <a:pt x="24118" y="6761"/>
                    <a:pt x="25911" y="9591"/>
                  </a:cubicBezTo>
                  <a:cubicBezTo>
                    <a:pt x="26822" y="11019"/>
                    <a:pt x="27630" y="12463"/>
                    <a:pt x="28324" y="13894"/>
                  </a:cubicBezTo>
                  <a:cubicBezTo>
                    <a:pt x="28380" y="13891"/>
                    <a:pt x="28436" y="13886"/>
                    <a:pt x="28492" y="13883"/>
                  </a:cubicBezTo>
                  <a:cubicBezTo>
                    <a:pt x="27788" y="12428"/>
                    <a:pt x="26967" y="10959"/>
                    <a:pt x="26043" y="9508"/>
                  </a:cubicBezTo>
                  <a:cubicBezTo>
                    <a:pt x="24239" y="6665"/>
                    <a:pt x="22169" y="4215"/>
                    <a:pt x="19886" y="2225"/>
                  </a:cubicBezTo>
                  <a:cubicBezTo>
                    <a:pt x="18027" y="603"/>
                    <a:pt x="16163" y="1"/>
                    <a:pt x="14307" y="1"/>
                  </a:cubicBezTo>
                  <a:close/>
                </a:path>
              </a:pathLst>
            </a:custGeom>
            <a:solidFill>
              <a:srgbClr val="61749c"/>
            </a:solidFill>
            <a:ln w="0">
              <a:noFill/>
            </a:ln>
          </p:spPr>
          <p:style>
            <a:lnRef idx="0"/>
            <a:fillRef idx="0"/>
            <a:effectRef idx="0"/>
            <a:fontRef idx="minor"/>
          </p:style>
        </p:sp>
        <p:sp>
          <p:nvSpPr>
            <p:cNvPr id="169" name="CustomShape 64"/>
            <p:cNvSpPr/>
            <p:nvPr/>
          </p:nvSpPr>
          <p:spPr>
            <a:xfrm flipH="1">
              <a:off x="9536760" y="5682240"/>
              <a:ext cx="698040" cy="338400"/>
            </a:xfrm>
            <a:custGeom>
              <a:avLst/>
              <a:gdLst/>
              <a:ahLst/>
              <a:rect l="l" t="t" r="r" b="b"/>
              <a:pathLst>
                <a:path w="25837" h="12533">
                  <a:moveTo>
                    <a:pt x="12300" y="1"/>
                  </a:moveTo>
                  <a:cubicBezTo>
                    <a:pt x="9488" y="1"/>
                    <a:pt x="6694" y="1386"/>
                    <a:pt x="3958" y="2743"/>
                  </a:cubicBezTo>
                  <a:cubicBezTo>
                    <a:pt x="2735" y="3350"/>
                    <a:pt x="1471" y="3977"/>
                    <a:pt x="241" y="4459"/>
                  </a:cubicBezTo>
                  <a:cubicBezTo>
                    <a:pt x="162" y="4489"/>
                    <a:pt x="82" y="4520"/>
                    <a:pt x="1" y="4550"/>
                  </a:cubicBezTo>
                  <a:cubicBezTo>
                    <a:pt x="50" y="4587"/>
                    <a:pt x="100" y="4624"/>
                    <a:pt x="149" y="4659"/>
                  </a:cubicBezTo>
                  <a:cubicBezTo>
                    <a:pt x="199" y="4640"/>
                    <a:pt x="249" y="4620"/>
                    <a:pt x="297" y="4603"/>
                  </a:cubicBezTo>
                  <a:cubicBezTo>
                    <a:pt x="1534" y="4120"/>
                    <a:pt x="2801" y="3491"/>
                    <a:pt x="4026" y="2883"/>
                  </a:cubicBezTo>
                  <a:cubicBezTo>
                    <a:pt x="6742" y="1536"/>
                    <a:pt x="9514" y="162"/>
                    <a:pt x="12297" y="162"/>
                  </a:cubicBezTo>
                  <a:cubicBezTo>
                    <a:pt x="14110" y="162"/>
                    <a:pt x="15928" y="745"/>
                    <a:pt x="17737" y="2299"/>
                  </a:cubicBezTo>
                  <a:cubicBezTo>
                    <a:pt x="20054" y="4289"/>
                    <a:pt x="22139" y="6729"/>
                    <a:pt x="23933" y="9555"/>
                  </a:cubicBezTo>
                  <a:cubicBezTo>
                    <a:pt x="24562" y="10539"/>
                    <a:pt x="25139" y="11534"/>
                    <a:pt x="25662" y="12533"/>
                  </a:cubicBezTo>
                  <a:cubicBezTo>
                    <a:pt x="25720" y="12531"/>
                    <a:pt x="25779" y="12529"/>
                    <a:pt x="25837" y="12528"/>
                  </a:cubicBezTo>
                  <a:cubicBezTo>
                    <a:pt x="25299" y="11505"/>
                    <a:pt x="24709" y="10483"/>
                    <a:pt x="24064" y="9470"/>
                  </a:cubicBezTo>
                  <a:cubicBezTo>
                    <a:pt x="22261" y="6635"/>
                    <a:pt x="20166" y="4182"/>
                    <a:pt x="17838" y="2182"/>
                  </a:cubicBezTo>
                  <a:cubicBezTo>
                    <a:pt x="15991" y="595"/>
                    <a:pt x="14142" y="1"/>
                    <a:pt x="12300" y="1"/>
                  </a:cubicBezTo>
                  <a:close/>
                </a:path>
              </a:pathLst>
            </a:custGeom>
            <a:solidFill>
              <a:srgbClr val="61749c"/>
            </a:solidFill>
            <a:ln w="0">
              <a:noFill/>
            </a:ln>
          </p:spPr>
          <p:style>
            <a:lnRef idx="0"/>
            <a:fillRef idx="0"/>
            <a:effectRef idx="0"/>
            <a:fontRef idx="minor"/>
          </p:style>
        </p:sp>
        <p:sp>
          <p:nvSpPr>
            <p:cNvPr id="170" name="CustomShape 65"/>
            <p:cNvSpPr/>
            <p:nvPr/>
          </p:nvSpPr>
          <p:spPr>
            <a:xfrm flipH="1">
              <a:off x="9577800" y="5720760"/>
              <a:ext cx="628560" cy="299880"/>
            </a:xfrm>
            <a:custGeom>
              <a:avLst/>
              <a:gdLst/>
              <a:ahLst/>
              <a:rect l="l" t="t" r="r" b="b"/>
              <a:pathLst>
                <a:path w="23271" h="11119">
                  <a:moveTo>
                    <a:pt x="10458" y="1"/>
                  </a:moveTo>
                  <a:cubicBezTo>
                    <a:pt x="7570" y="1"/>
                    <a:pt x="4703" y="1466"/>
                    <a:pt x="1895" y="2901"/>
                  </a:cubicBezTo>
                  <a:cubicBezTo>
                    <a:pt x="1271" y="3220"/>
                    <a:pt x="636" y="3544"/>
                    <a:pt x="1" y="3852"/>
                  </a:cubicBezTo>
                  <a:cubicBezTo>
                    <a:pt x="50" y="3885"/>
                    <a:pt x="98" y="3919"/>
                    <a:pt x="148" y="3952"/>
                  </a:cubicBezTo>
                  <a:cubicBezTo>
                    <a:pt x="758" y="3655"/>
                    <a:pt x="1367" y="3344"/>
                    <a:pt x="1966" y="3039"/>
                  </a:cubicBezTo>
                  <a:cubicBezTo>
                    <a:pt x="4752" y="1615"/>
                    <a:pt x="7598" y="161"/>
                    <a:pt x="10456" y="161"/>
                  </a:cubicBezTo>
                  <a:cubicBezTo>
                    <a:pt x="12256" y="161"/>
                    <a:pt x="14061" y="737"/>
                    <a:pt x="15861" y="2260"/>
                  </a:cubicBezTo>
                  <a:cubicBezTo>
                    <a:pt x="18221" y="4256"/>
                    <a:pt x="20328" y="6700"/>
                    <a:pt x="22123" y="9521"/>
                  </a:cubicBezTo>
                  <a:cubicBezTo>
                    <a:pt x="22461" y="10050"/>
                    <a:pt x="22782" y="10583"/>
                    <a:pt x="23090" y="11117"/>
                  </a:cubicBezTo>
                  <a:cubicBezTo>
                    <a:pt x="23150" y="11117"/>
                    <a:pt x="23210" y="11119"/>
                    <a:pt x="23270" y="11119"/>
                  </a:cubicBezTo>
                  <a:cubicBezTo>
                    <a:pt x="22949" y="10557"/>
                    <a:pt x="22610" y="9996"/>
                    <a:pt x="22253" y="9437"/>
                  </a:cubicBezTo>
                  <a:cubicBezTo>
                    <a:pt x="20449" y="6604"/>
                    <a:pt x="18333" y="4149"/>
                    <a:pt x="15960" y="2141"/>
                  </a:cubicBezTo>
                  <a:cubicBezTo>
                    <a:pt x="14124" y="588"/>
                    <a:pt x="12287" y="1"/>
                    <a:pt x="10458" y="1"/>
                  </a:cubicBezTo>
                  <a:close/>
                </a:path>
              </a:pathLst>
            </a:custGeom>
            <a:solidFill>
              <a:srgbClr val="61749c"/>
            </a:solidFill>
            <a:ln w="0">
              <a:noFill/>
            </a:ln>
          </p:spPr>
          <p:style>
            <a:lnRef idx="0"/>
            <a:fillRef idx="0"/>
            <a:effectRef idx="0"/>
            <a:fontRef idx="minor"/>
          </p:style>
        </p:sp>
        <p:sp>
          <p:nvSpPr>
            <p:cNvPr id="171" name="CustomShape 66"/>
            <p:cNvSpPr/>
            <p:nvPr/>
          </p:nvSpPr>
          <p:spPr>
            <a:xfrm flipH="1">
              <a:off x="9622800" y="5758920"/>
              <a:ext cx="559800" cy="260280"/>
            </a:xfrm>
            <a:custGeom>
              <a:avLst/>
              <a:gdLst/>
              <a:ahLst/>
              <a:rect l="l" t="t" r="r" b="b"/>
              <a:pathLst>
                <a:path w="20720" h="9656">
                  <a:moveTo>
                    <a:pt x="8735" y="0"/>
                  </a:moveTo>
                  <a:cubicBezTo>
                    <a:pt x="5787" y="0"/>
                    <a:pt x="2864" y="1528"/>
                    <a:pt x="0" y="3033"/>
                  </a:cubicBezTo>
                  <a:cubicBezTo>
                    <a:pt x="50" y="3065"/>
                    <a:pt x="101" y="3097"/>
                    <a:pt x="151" y="3129"/>
                  </a:cubicBezTo>
                  <a:cubicBezTo>
                    <a:pt x="2967" y="1649"/>
                    <a:pt x="5842" y="161"/>
                    <a:pt x="8733" y="161"/>
                  </a:cubicBezTo>
                  <a:cubicBezTo>
                    <a:pt x="10519" y="161"/>
                    <a:pt x="12312" y="729"/>
                    <a:pt x="14102" y="2220"/>
                  </a:cubicBezTo>
                  <a:cubicBezTo>
                    <a:pt x="16503" y="4223"/>
                    <a:pt x="18633" y="6668"/>
                    <a:pt x="20432" y="9486"/>
                  </a:cubicBezTo>
                  <a:cubicBezTo>
                    <a:pt x="20465" y="9540"/>
                    <a:pt x="20499" y="9593"/>
                    <a:pt x="20532" y="9647"/>
                  </a:cubicBezTo>
                  <a:cubicBezTo>
                    <a:pt x="20595" y="9650"/>
                    <a:pt x="20657" y="9652"/>
                    <a:pt x="20720" y="9655"/>
                  </a:cubicBezTo>
                  <a:cubicBezTo>
                    <a:pt x="20667" y="9572"/>
                    <a:pt x="20616" y="9487"/>
                    <a:pt x="20563" y="9402"/>
                  </a:cubicBezTo>
                  <a:cubicBezTo>
                    <a:pt x="18756" y="6570"/>
                    <a:pt x="16615" y="4114"/>
                    <a:pt x="14201" y="2101"/>
                  </a:cubicBezTo>
                  <a:cubicBezTo>
                    <a:pt x="12375" y="580"/>
                    <a:pt x="10550" y="0"/>
                    <a:pt x="8735" y="0"/>
                  </a:cubicBezTo>
                  <a:close/>
                </a:path>
              </a:pathLst>
            </a:custGeom>
            <a:solidFill>
              <a:srgbClr val="61749c"/>
            </a:solidFill>
            <a:ln w="0">
              <a:noFill/>
            </a:ln>
          </p:spPr>
          <p:style>
            <a:lnRef idx="0"/>
            <a:fillRef idx="0"/>
            <a:effectRef idx="0"/>
            <a:fontRef idx="minor"/>
          </p:style>
        </p:sp>
        <p:sp>
          <p:nvSpPr>
            <p:cNvPr id="172" name="CustomShape 67"/>
            <p:cNvSpPr/>
            <p:nvPr/>
          </p:nvSpPr>
          <p:spPr>
            <a:xfrm flipH="1">
              <a:off x="9671400" y="5797440"/>
              <a:ext cx="487080" cy="218880"/>
            </a:xfrm>
            <a:custGeom>
              <a:avLst/>
              <a:gdLst/>
              <a:ahLst/>
              <a:rect l="l" t="t" r="r" b="b"/>
              <a:pathLst>
                <a:path w="18040" h="8114">
                  <a:moveTo>
                    <a:pt x="7030" y="1"/>
                  </a:moveTo>
                  <a:cubicBezTo>
                    <a:pt x="4665" y="1"/>
                    <a:pt x="2316" y="986"/>
                    <a:pt x="1" y="2172"/>
                  </a:cubicBezTo>
                  <a:cubicBezTo>
                    <a:pt x="54" y="2203"/>
                    <a:pt x="105" y="2235"/>
                    <a:pt x="158" y="2265"/>
                  </a:cubicBezTo>
                  <a:cubicBezTo>
                    <a:pt x="2422" y="1109"/>
                    <a:pt x="4718" y="160"/>
                    <a:pt x="7025" y="160"/>
                  </a:cubicBezTo>
                  <a:cubicBezTo>
                    <a:pt x="8800" y="160"/>
                    <a:pt x="10582" y="722"/>
                    <a:pt x="12361" y="2184"/>
                  </a:cubicBezTo>
                  <a:cubicBezTo>
                    <a:pt x="14405" y="3862"/>
                    <a:pt x="16238" y="5848"/>
                    <a:pt x="17837" y="8096"/>
                  </a:cubicBezTo>
                  <a:cubicBezTo>
                    <a:pt x="17904" y="8102"/>
                    <a:pt x="17973" y="8107"/>
                    <a:pt x="18040" y="8113"/>
                  </a:cubicBezTo>
                  <a:cubicBezTo>
                    <a:pt x="16416" y="5811"/>
                    <a:pt x="14545" y="3777"/>
                    <a:pt x="12460" y="2064"/>
                  </a:cubicBezTo>
                  <a:cubicBezTo>
                    <a:pt x="10645" y="573"/>
                    <a:pt x="8833" y="1"/>
                    <a:pt x="7030" y="1"/>
                  </a:cubicBezTo>
                  <a:close/>
                </a:path>
              </a:pathLst>
            </a:custGeom>
            <a:solidFill>
              <a:srgbClr val="61749c"/>
            </a:solidFill>
            <a:ln w="0">
              <a:noFill/>
            </a:ln>
          </p:spPr>
          <p:style>
            <a:lnRef idx="0"/>
            <a:fillRef idx="0"/>
            <a:effectRef idx="0"/>
            <a:fontRef idx="minor"/>
          </p:style>
        </p:sp>
        <p:sp>
          <p:nvSpPr>
            <p:cNvPr id="173" name="CustomShape 68"/>
            <p:cNvSpPr/>
            <p:nvPr/>
          </p:nvSpPr>
          <p:spPr>
            <a:xfrm flipH="1">
              <a:off x="9725040" y="5835600"/>
              <a:ext cx="406800" cy="174240"/>
            </a:xfrm>
            <a:custGeom>
              <a:avLst/>
              <a:gdLst/>
              <a:ahLst/>
              <a:rect l="l" t="t" r="r" b="b"/>
              <a:pathLst>
                <a:path w="15072" h="6470">
                  <a:moveTo>
                    <a:pt x="5245" y="1"/>
                  </a:moveTo>
                  <a:cubicBezTo>
                    <a:pt x="3485" y="1"/>
                    <a:pt x="1735" y="547"/>
                    <a:pt x="0" y="1324"/>
                  </a:cubicBezTo>
                  <a:cubicBezTo>
                    <a:pt x="56" y="1356"/>
                    <a:pt x="114" y="1386"/>
                    <a:pt x="170" y="1418"/>
                  </a:cubicBezTo>
                  <a:cubicBezTo>
                    <a:pt x="1850" y="677"/>
                    <a:pt x="3544" y="161"/>
                    <a:pt x="5245" y="161"/>
                  </a:cubicBezTo>
                  <a:cubicBezTo>
                    <a:pt x="7008" y="161"/>
                    <a:pt x="8779" y="715"/>
                    <a:pt x="10549" y="2148"/>
                  </a:cubicBezTo>
                  <a:cubicBezTo>
                    <a:pt x="12111" y="3413"/>
                    <a:pt x="13550" y="4849"/>
                    <a:pt x="14849" y="6438"/>
                  </a:cubicBezTo>
                  <a:cubicBezTo>
                    <a:pt x="14922" y="6449"/>
                    <a:pt x="14996" y="6458"/>
                    <a:pt x="15071" y="6470"/>
                  </a:cubicBezTo>
                  <a:cubicBezTo>
                    <a:pt x="13737" y="4822"/>
                    <a:pt x="12258" y="3333"/>
                    <a:pt x="10647" y="2029"/>
                  </a:cubicBezTo>
                  <a:lnTo>
                    <a:pt x="10645" y="2029"/>
                  </a:lnTo>
                  <a:cubicBezTo>
                    <a:pt x="8839" y="566"/>
                    <a:pt x="7037" y="1"/>
                    <a:pt x="5245" y="1"/>
                  </a:cubicBezTo>
                  <a:close/>
                </a:path>
              </a:pathLst>
            </a:custGeom>
            <a:solidFill>
              <a:srgbClr val="61749c"/>
            </a:solidFill>
            <a:ln w="0">
              <a:noFill/>
            </a:ln>
          </p:spPr>
          <p:style>
            <a:lnRef idx="0"/>
            <a:fillRef idx="0"/>
            <a:effectRef idx="0"/>
            <a:fontRef idx="minor"/>
          </p:style>
        </p:sp>
        <p:sp>
          <p:nvSpPr>
            <p:cNvPr id="174" name="CustomShape 69"/>
            <p:cNvSpPr/>
            <p:nvPr/>
          </p:nvSpPr>
          <p:spPr>
            <a:xfrm flipH="1">
              <a:off x="9789480" y="5873760"/>
              <a:ext cx="311040" cy="125280"/>
            </a:xfrm>
            <a:custGeom>
              <a:avLst/>
              <a:gdLst/>
              <a:ahLst/>
              <a:rect l="l" t="t" r="r" b="b"/>
              <a:pathLst>
                <a:path w="11523" h="4655">
                  <a:moveTo>
                    <a:pt x="3251" y="0"/>
                  </a:moveTo>
                  <a:cubicBezTo>
                    <a:pt x="2163" y="0"/>
                    <a:pt x="1079" y="208"/>
                    <a:pt x="1" y="552"/>
                  </a:cubicBezTo>
                  <a:cubicBezTo>
                    <a:pt x="65" y="587"/>
                    <a:pt x="130" y="620"/>
                    <a:pt x="196" y="654"/>
                  </a:cubicBezTo>
                  <a:cubicBezTo>
                    <a:pt x="1209" y="344"/>
                    <a:pt x="2227" y="159"/>
                    <a:pt x="3247" y="159"/>
                  </a:cubicBezTo>
                  <a:cubicBezTo>
                    <a:pt x="5000" y="159"/>
                    <a:pt x="6760" y="706"/>
                    <a:pt x="8521" y="2112"/>
                  </a:cubicBezTo>
                  <a:cubicBezTo>
                    <a:pt x="9486" y="2881"/>
                    <a:pt x="10401" y="3715"/>
                    <a:pt x="11265" y="4605"/>
                  </a:cubicBezTo>
                  <a:cubicBezTo>
                    <a:pt x="11350" y="4622"/>
                    <a:pt x="11438" y="4637"/>
                    <a:pt x="11523" y="4654"/>
                  </a:cubicBezTo>
                  <a:cubicBezTo>
                    <a:pt x="10611" y="3701"/>
                    <a:pt x="9643" y="2809"/>
                    <a:pt x="8619" y="1992"/>
                  </a:cubicBezTo>
                  <a:cubicBezTo>
                    <a:pt x="6822" y="558"/>
                    <a:pt x="5031" y="0"/>
                    <a:pt x="3251" y="0"/>
                  </a:cubicBezTo>
                  <a:close/>
                </a:path>
              </a:pathLst>
            </a:custGeom>
            <a:solidFill>
              <a:srgbClr val="61749c"/>
            </a:solidFill>
            <a:ln w="0">
              <a:noFill/>
            </a:ln>
          </p:spPr>
          <p:style>
            <a:lnRef idx="0"/>
            <a:fillRef idx="0"/>
            <a:effectRef idx="0"/>
            <a:fontRef idx="minor"/>
          </p:style>
        </p:sp>
        <p:sp>
          <p:nvSpPr>
            <p:cNvPr id="175" name="CustomShape 70"/>
            <p:cNvSpPr/>
            <p:nvPr/>
          </p:nvSpPr>
          <p:spPr>
            <a:xfrm flipH="1">
              <a:off x="9873000" y="5912280"/>
              <a:ext cx="179280" cy="66960"/>
            </a:xfrm>
            <a:custGeom>
              <a:avLst/>
              <a:gdLst/>
              <a:ahLst/>
              <a:rect l="l" t="t" r="r" b="b"/>
              <a:pathLst>
                <a:path w="6653" h="2500">
                  <a:moveTo>
                    <a:pt x="646" y="1"/>
                  </a:moveTo>
                  <a:cubicBezTo>
                    <a:pt x="431" y="1"/>
                    <a:pt x="216" y="9"/>
                    <a:pt x="1" y="24"/>
                  </a:cubicBezTo>
                  <a:cubicBezTo>
                    <a:pt x="100" y="72"/>
                    <a:pt x="201" y="119"/>
                    <a:pt x="302" y="165"/>
                  </a:cubicBezTo>
                  <a:cubicBezTo>
                    <a:pt x="416" y="161"/>
                    <a:pt x="529" y="158"/>
                    <a:pt x="643" y="158"/>
                  </a:cubicBezTo>
                  <a:cubicBezTo>
                    <a:pt x="2385" y="158"/>
                    <a:pt x="4135" y="697"/>
                    <a:pt x="5889" y="2073"/>
                  </a:cubicBezTo>
                  <a:cubicBezTo>
                    <a:pt x="6022" y="2178"/>
                    <a:pt x="6152" y="2289"/>
                    <a:pt x="6283" y="2397"/>
                  </a:cubicBezTo>
                  <a:cubicBezTo>
                    <a:pt x="6406" y="2433"/>
                    <a:pt x="6529" y="2466"/>
                    <a:pt x="6652" y="2500"/>
                  </a:cubicBezTo>
                  <a:cubicBezTo>
                    <a:pt x="6432" y="2316"/>
                    <a:pt x="6211" y="2129"/>
                    <a:pt x="5985" y="1951"/>
                  </a:cubicBezTo>
                  <a:cubicBezTo>
                    <a:pt x="4196" y="547"/>
                    <a:pt x="2415" y="1"/>
                    <a:pt x="646" y="1"/>
                  </a:cubicBezTo>
                  <a:close/>
                </a:path>
              </a:pathLst>
            </a:custGeom>
            <a:solidFill>
              <a:srgbClr val="61749c"/>
            </a:solidFill>
            <a:ln w="0">
              <a:noFill/>
            </a:ln>
          </p:spPr>
          <p:style>
            <a:lnRef idx="0"/>
            <a:fillRef idx="0"/>
            <a:effectRef idx="0"/>
            <a:fontRef idx="minor"/>
          </p:style>
        </p:sp>
      </p:grpSp>
      <p:sp>
        <p:nvSpPr>
          <p:cNvPr id="176" name="PlaceHolder 71"/>
          <p:cNvSpPr>
            <a:spLocks noGrp="1"/>
          </p:cNvSpPr>
          <p:nvPr>
            <p:ph type="title"/>
          </p:nvPr>
        </p:nvSpPr>
        <p:spPr>
          <a:xfrm>
            <a:off x="457200" y="205200"/>
            <a:ext cx="8228880" cy="858240"/>
          </a:xfrm>
          <a:prstGeom prst="rect">
            <a:avLst/>
          </a:prstGeom>
        </p:spPr>
        <p:txBody>
          <a:bodyPr lIns="0" rIns="0" tIns="0" bIns="0" anchor="ctr">
            <a:noAutofit/>
          </a:bodyPr>
          <a:p>
            <a:pPr algn="ctr"/>
            <a:r>
              <a:rPr b="0" lang="en-US" sz="1800" spc="-1" strike="noStrike">
                <a:latin typeface="Arial"/>
              </a:rPr>
              <a:t>Click to edit the title text format</a:t>
            </a:r>
            <a:endParaRPr b="0" lang="en-US" sz="1800" spc="-1" strike="noStrike">
              <a:latin typeface="Arial"/>
            </a:endParaRPr>
          </a:p>
        </p:txBody>
      </p:sp>
      <p:sp>
        <p:nvSpPr>
          <p:cNvPr id="177" name="PlaceHolder 72"/>
          <p:cNvSpPr>
            <a:spLocks noGrp="1"/>
          </p:cNvSpPr>
          <p:nvPr>
            <p:ph type="body"/>
          </p:nvPr>
        </p:nvSpPr>
        <p:spPr>
          <a:xfrm>
            <a:off x="457200" y="1203480"/>
            <a:ext cx="8228880" cy="2982600"/>
          </a:xfrm>
          <a:prstGeom prst="rect">
            <a:avLst/>
          </a:prstGeom>
        </p:spPr>
        <p:txBody>
          <a:bodyPr lIns="0" rIns="0" tIns="0" bIns="0">
            <a:normAutofit/>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428" name="Google Shape;667;p14" descr=""/>
          <p:cNvPicPr/>
          <p:nvPr/>
        </p:nvPicPr>
        <p:blipFill>
          <a:blip r:embed="rId2">
            <a:alphaModFix amt="70000"/>
          </a:blip>
          <a:stretch/>
        </p:blipFill>
        <p:spPr>
          <a:xfrm>
            <a:off x="0" y="0"/>
            <a:ext cx="9143280" cy="5142960"/>
          </a:xfrm>
          <a:prstGeom prst="rect">
            <a:avLst/>
          </a:prstGeom>
          <a:ln w="0">
            <a:noFill/>
          </a:ln>
        </p:spPr>
      </p:pic>
      <p:grpSp>
        <p:nvGrpSpPr>
          <p:cNvPr id="1429" name="Group 1"/>
          <p:cNvGrpSpPr/>
          <p:nvPr/>
        </p:nvGrpSpPr>
        <p:grpSpPr>
          <a:xfrm>
            <a:off x="-1919520" y="4293360"/>
            <a:ext cx="12982680" cy="781920"/>
            <a:chOff x="-1919520" y="4293360"/>
            <a:chExt cx="12982680" cy="781920"/>
          </a:xfrm>
        </p:grpSpPr>
        <p:grpSp>
          <p:nvGrpSpPr>
            <p:cNvPr id="1430" name="Group 2"/>
            <p:cNvGrpSpPr/>
            <p:nvPr/>
          </p:nvGrpSpPr>
          <p:grpSpPr>
            <a:xfrm>
              <a:off x="-1919520" y="4293360"/>
              <a:ext cx="5023080" cy="781920"/>
              <a:chOff x="-1919520" y="4293360"/>
              <a:chExt cx="5023080" cy="781920"/>
            </a:xfrm>
          </p:grpSpPr>
          <p:sp>
            <p:nvSpPr>
              <p:cNvPr id="1431" name="CustomShape 3"/>
              <p:cNvSpPr/>
              <p:nvPr/>
            </p:nvSpPr>
            <p:spPr>
              <a:xfrm>
                <a:off x="-191952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432" name="CustomShape 4"/>
              <p:cNvSpPr/>
              <p:nvPr/>
            </p:nvSpPr>
            <p:spPr>
              <a:xfrm>
                <a:off x="-18990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433" name="CustomShape 5"/>
              <p:cNvSpPr/>
              <p:nvPr/>
            </p:nvSpPr>
            <p:spPr>
              <a:xfrm>
                <a:off x="-187848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434" name="CustomShape 6"/>
              <p:cNvSpPr/>
              <p:nvPr/>
            </p:nvSpPr>
            <p:spPr>
              <a:xfrm>
                <a:off x="-185832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435" name="CustomShape 7"/>
              <p:cNvSpPr/>
              <p:nvPr/>
            </p:nvSpPr>
            <p:spPr>
              <a:xfrm>
                <a:off x="-1837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436" name="CustomShape 8"/>
              <p:cNvSpPr/>
              <p:nvPr/>
            </p:nvSpPr>
            <p:spPr>
              <a:xfrm>
                <a:off x="-181728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437" name="CustomShape 9"/>
              <p:cNvSpPr/>
              <p:nvPr/>
            </p:nvSpPr>
            <p:spPr>
              <a:xfrm>
                <a:off x="-179712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438" name="CustomShape 10"/>
              <p:cNvSpPr/>
              <p:nvPr/>
            </p:nvSpPr>
            <p:spPr>
              <a:xfrm>
                <a:off x="-17766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439" name="CustomShape 11"/>
              <p:cNvSpPr/>
              <p:nvPr/>
            </p:nvSpPr>
            <p:spPr>
              <a:xfrm>
                <a:off x="-175608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nvGrpSpPr>
            <p:cNvPr id="1440" name="Group 12"/>
            <p:cNvGrpSpPr/>
            <p:nvPr/>
          </p:nvGrpSpPr>
          <p:grpSpPr>
            <a:xfrm>
              <a:off x="6040080" y="4293360"/>
              <a:ext cx="5023080" cy="781920"/>
              <a:chOff x="6040080" y="4293360"/>
              <a:chExt cx="5023080" cy="781920"/>
            </a:xfrm>
          </p:grpSpPr>
          <p:sp>
            <p:nvSpPr>
              <p:cNvPr id="1441" name="CustomShape 13"/>
              <p:cNvSpPr/>
              <p:nvPr/>
            </p:nvSpPr>
            <p:spPr>
              <a:xfrm>
                <a:off x="604008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442" name="CustomShape 14"/>
              <p:cNvSpPr/>
              <p:nvPr/>
            </p:nvSpPr>
            <p:spPr>
              <a:xfrm>
                <a:off x="60606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443" name="CustomShape 15"/>
              <p:cNvSpPr/>
              <p:nvPr/>
            </p:nvSpPr>
            <p:spPr>
              <a:xfrm>
                <a:off x="608076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444" name="CustomShape 16"/>
              <p:cNvSpPr/>
              <p:nvPr/>
            </p:nvSpPr>
            <p:spPr>
              <a:xfrm>
                <a:off x="610128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445" name="CustomShape 17"/>
              <p:cNvSpPr/>
              <p:nvPr/>
            </p:nvSpPr>
            <p:spPr>
              <a:xfrm>
                <a:off x="6121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446" name="CustomShape 18"/>
              <p:cNvSpPr/>
              <p:nvPr/>
            </p:nvSpPr>
            <p:spPr>
              <a:xfrm>
                <a:off x="614232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447" name="CustomShape 19"/>
              <p:cNvSpPr/>
              <p:nvPr/>
            </p:nvSpPr>
            <p:spPr>
              <a:xfrm>
                <a:off x="616248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448" name="CustomShape 20"/>
              <p:cNvSpPr/>
              <p:nvPr/>
            </p:nvSpPr>
            <p:spPr>
              <a:xfrm>
                <a:off x="61830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449" name="CustomShape 21"/>
              <p:cNvSpPr/>
              <p:nvPr/>
            </p:nvSpPr>
            <p:spPr>
              <a:xfrm>
                <a:off x="620352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sp>
        <p:nvSpPr>
          <p:cNvPr id="1450" name="PlaceHolder 22"/>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451" name="PlaceHolder 2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488" name="Google Shape;667;p14" descr=""/>
          <p:cNvPicPr/>
          <p:nvPr/>
        </p:nvPicPr>
        <p:blipFill>
          <a:blip r:embed="rId2">
            <a:alphaModFix amt="70000"/>
          </a:blip>
          <a:stretch/>
        </p:blipFill>
        <p:spPr>
          <a:xfrm>
            <a:off x="0" y="0"/>
            <a:ext cx="9143280" cy="5142960"/>
          </a:xfrm>
          <a:prstGeom prst="rect">
            <a:avLst/>
          </a:prstGeom>
          <a:ln w="0">
            <a:noFill/>
          </a:ln>
        </p:spPr>
      </p:pic>
      <p:grpSp>
        <p:nvGrpSpPr>
          <p:cNvPr id="1489" name="Group 1"/>
          <p:cNvGrpSpPr/>
          <p:nvPr/>
        </p:nvGrpSpPr>
        <p:grpSpPr>
          <a:xfrm>
            <a:off x="-1919520" y="4293360"/>
            <a:ext cx="12982680" cy="781920"/>
            <a:chOff x="-1919520" y="4293360"/>
            <a:chExt cx="12982680" cy="781920"/>
          </a:xfrm>
        </p:grpSpPr>
        <p:grpSp>
          <p:nvGrpSpPr>
            <p:cNvPr id="1490" name="Group 2"/>
            <p:cNvGrpSpPr/>
            <p:nvPr/>
          </p:nvGrpSpPr>
          <p:grpSpPr>
            <a:xfrm>
              <a:off x="-1919520" y="4293360"/>
              <a:ext cx="5023080" cy="781920"/>
              <a:chOff x="-1919520" y="4293360"/>
              <a:chExt cx="5023080" cy="781920"/>
            </a:xfrm>
          </p:grpSpPr>
          <p:sp>
            <p:nvSpPr>
              <p:cNvPr id="1491" name="CustomShape 3"/>
              <p:cNvSpPr/>
              <p:nvPr/>
            </p:nvSpPr>
            <p:spPr>
              <a:xfrm>
                <a:off x="-191952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492" name="CustomShape 4"/>
              <p:cNvSpPr/>
              <p:nvPr/>
            </p:nvSpPr>
            <p:spPr>
              <a:xfrm>
                <a:off x="-18990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493" name="CustomShape 5"/>
              <p:cNvSpPr/>
              <p:nvPr/>
            </p:nvSpPr>
            <p:spPr>
              <a:xfrm>
                <a:off x="-187848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494" name="CustomShape 6"/>
              <p:cNvSpPr/>
              <p:nvPr/>
            </p:nvSpPr>
            <p:spPr>
              <a:xfrm>
                <a:off x="-185832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495" name="CustomShape 7"/>
              <p:cNvSpPr/>
              <p:nvPr/>
            </p:nvSpPr>
            <p:spPr>
              <a:xfrm>
                <a:off x="-1837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496" name="CustomShape 8"/>
              <p:cNvSpPr/>
              <p:nvPr/>
            </p:nvSpPr>
            <p:spPr>
              <a:xfrm>
                <a:off x="-181728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497" name="CustomShape 9"/>
              <p:cNvSpPr/>
              <p:nvPr/>
            </p:nvSpPr>
            <p:spPr>
              <a:xfrm>
                <a:off x="-179712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498" name="CustomShape 10"/>
              <p:cNvSpPr/>
              <p:nvPr/>
            </p:nvSpPr>
            <p:spPr>
              <a:xfrm>
                <a:off x="-17766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499" name="CustomShape 11"/>
              <p:cNvSpPr/>
              <p:nvPr/>
            </p:nvSpPr>
            <p:spPr>
              <a:xfrm>
                <a:off x="-175608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nvGrpSpPr>
            <p:cNvPr id="1500" name="Group 12"/>
            <p:cNvGrpSpPr/>
            <p:nvPr/>
          </p:nvGrpSpPr>
          <p:grpSpPr>
            <a:xfrm>
              <a:off x="6040080" y="4293360"/>
              <a:ext cx="5023080" cy="781920"/>
              <a:chOff x="6040080" y="4293360"/>
              <a:chExt cx="5023080" cy="781920"/>
            </a:xfrm>
          </p:grpSpPr>
          <p:sp>
            <p:nvSpPr>
              <p:cNvPr id="1501" name="CustomShape 13"/>
              <p:cNvSpPr/>
              <p:nvPr/>
            </p:nvSpPr>
            <p:spPr>
              <a:xfrm>
                <a:off x="604008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502" name="CustomShape 14"/>
              <p:cNvSpPr/>
              <p:nvPr/>
            </p:nvSpPr>
            <p:spPr>
              <a:xfrm>
                <a:off x="60606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503" name="CustomShape 15"/>
              <p:cNvSpPr/>
              <p:nvPr/>
            </p:nvSpPr>
            <p:spPr>
              <a:xfrm>
                <a:off x="608076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504" name="CustomShape 16"/>
              <p:cNvSpPr/>
              <p:nvPr/>
            </p:nvSpPr>
            <p:spPr>
              <a:xfrm>
                <a:off x="610128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505" name="CustomShape 17"/>
              <p:cNvSpPr/>
              <p:nvPr/>
            </p:nvSpPr>
            <p:spPr>
              <a:xfrm>
                <a:off x="6121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506" name="CustomShape 18"/>
              <p:cNvSpPr/>
              <p:nvPr/>
            </p:nvSpPr>
            <p:spPr>
              <a:xfrm>
                <a:off x="614232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507" name="CustomShape 19"/>
              <p:cNvSpPr/>
              <p:nvPr/>
            </p:nvSpPr>
            <p:spPr>
              <a:xfrm>
                <a:off x="616248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508" name="CustomShape 20"/>
              <p:cNvSpPr/>
              <p:nvPr/>
            </p:nvSpPr>
            <p:spPr>
              <a:xfrm>
                <a:off x="61830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509" name="CustomShape 21"/>
              <p:cNvSpPr/>
              <p:nvPr/>
            </p:nvSpPr>
            <p:spPr>
              <a:xfrm>
                <a:off x="620352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sp>
        <p:nvSpPr>
          <p:cNvPr id="1510" name="PlaceHolder 22"/>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511" name="PlaceHolder 2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548" name="Google Shape;667;p14" descr=""/>
          <p:cNvPicPr/>
          <p:nvPr/>
        </p:nvPicPr>
        <p:blipFill>
          <a:blip r:embed="rId2">
            <a:alphaModFix amt="70000"/>
          </a:blip>
          <a:stretch/>
        </p:blipFill>
        <p:spPr>
          <a:xfrm>
            <a:off x="0" y="0"/>
            <a:ext cx="9143280" cy="5142960"/>
          </a:xfrm>
          <a:prstGeom prst="rect">
            <a:avLst/>
          </a:prstGeom>
          <a:ln w="0">
            <a:noFill/>
          </a:ln>
        </p:spPr>
      </p:pic>
      <p:grpSp>
        <p:nvGrpSpPr>
          <p:cNvPr id="1549" name="Group 1"/>
          <p:cNvGrpSpPr/>
          <p:nvPr/>
        </p:nvGrpSpPr>
        <p:grpSpPr>
          <a:xfrm>
            <a:off x="-1919520" y="4293360"/>
            <a:ext cx="12982680" cy="781920"/>
            <a:chOff x="-1919520" y="4293360"/>
            <a:chExt cx="12982680" cy="781920"/>
          </a:xfrm>
        </p:grpSpPr>
        <p:grpSp>
          <p:nvGrpSpPr>
            <p:cNvPr id="1550" name="Group 2"/>
            <p:cNvGrpSpPr/>
            <p:nvPr/>
          </p:nvGrpSpPr>
          <p:grpSpPr>
            <a:xfrm>
              <a:off x="-1919520" y="4293360"/>
              <a:ext cx="5023080" cy="781920"/>
              <a:chOff x="-1919520" y="4293360"/>
              <a:chExt cx="5023080" cy="781920"/>
            </a:xfrm>
          </p:grpSpPr>
          <p:sp>
            <p:nvSpPr>
              <p:cNvPr id="1551" name="CustomShape 3"/>
              <p:cNvSpPr/>
              <p:nvPr/>
            </p:nvSpPr>
            <p:spPr>
              <a:xfrm>
                <a:off x="-191952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552" name="CustomShape 4"/>
              <p:cNvSpPr/>
              <p:nvPr/>
            </p:nvSpPr>
            <p:spPr>
              <a:xfrm>
                <a:off x="-18990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553" name="CustomShape 5"/>
              <p:cNvSpPr/>
              <p:nvPr/>
            </p:nvSpPr>
            <p:spPr>
              <a:xfrm>
                <a:off x="-187848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554" name="CustomShape 6"/>
              <p:cNvSpPr/>
              <p:nvPr/>
            </p:nvSpPr>
            <p:spPr>
              <a:xfrm>
                <a:off x="-185832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555" name="CustomShape 7"/>
              <p:cNvSpPr/>
              <p:nvPr/>
            </p:nvSpPr>
            <p:spPr>
              <a:xfrm>
                <a:off x="-1837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556" name="CustomShape 8"/>
              <p:cNvSpPr/>
              <p:nvPr/>
            </p:nvSpPr>
            <p:spPr>
              <a:xfrm>
                <a:off x="-181728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557" name="CustomShape 9"/>
              <p:cNvSpPr/>
              <p:nvPr/>
            </p:nvSpPr>
            <p:spPr>
              <a:xfrm>
                <a:off x="-179712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558" name="CustomShape 10"/>
              <p:cNvSpPr/>
              <p:nvPr/>
            </p:nvSpPr>
            <p:spPr>
              <a:xfrm>
                <a:off x="-17766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559" name="CustomShape 11"/>
              <p:cNvSpPr/>
              <p:nvPr/>
            </p:nvSpPr>
            <p:spPr>
              <a:xfrm>
                <a:off x="-175608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nvGrpSpPr>
            <p:cNvPr id="1560" name="Group 12"/>
            <p:cNvGrpSpPr/>
            <p:nvPr/>
          </p:nvGrpSpPr>
          <p:grpSpPr>
            <a:xfrm>
              <a:off x="6040080" y="4293360"/>
              <a:ext cx="5023080" cy="781920"/>
              <a:chOff x="6040080" y="4293360"/>
              <a:chExt cx="5023080" cy="781920"/>
            </a:xfrm>
          </p:grpSpPr>
          <p:sp>
            <p:nvSpPr>
              <p:cNvPr id="1561" name="CustomShape 13"/>
              <p:cNvSpPr/>
              <p:nvPr/>
            </p:nvSpPr>
            <p:spPr>
              <a:xfrm>
                <a:off x="604008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562" name="CustomShape 14"/>
              <p:cNvSpPr/>
              <p:nvPr/>
            </p:nvSpPr>
            <p:spPr>
              <a:xfrm>
                <a:off x="60606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563" name="CustomShape 15"/>
              <p:cNvSpPr/>
              <p:nvPr/>
            </p:nvSpPr>
            <p:spPr>
              <a:xfrm>
                <a:off x="608076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564" name="CustomShape 16"/>
              <p:cNvSpPr/>
              <p:nvPr/>
            </p:nvSpPr>
            <p:spPr>
              <a:xfrm>
                <a:off x="610128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565" name="CustomShape 17"/>
              <p:cNvSpPr/>
              <p:nvPr/>
            </p:nvSpPr>
            <p:spPr>
              <a:xfrm>
                <a:off x="6121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566" name="CustomShape 18"/>
              <p:cNvSpPr/>
              <p:nvPr/>
            </p:nvSpPr>
            <p:spPr>
              <a:xfrm>
                <a:off x="614232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567" name="CustomShape 19"/>
              <p:cNvSpPr/>
              <p:nvPr/>
            </p:nvSpPr>
            <p:spPr>
              <a:xfrm>
                <a:off x="616248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568" name="CustomShape 20"/>
              <p:cNvSpPr/>
              <p:nvPr/>
            </p:nvSpPr>
            <p:spPr>
              <a:xfrm>
                <a:off x="61830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569" name="CustomShape 21"/>
              <p:cNvSpPr/>
              <p:nvPr/>
            </p:nvSpPr>
            <p:spPr>
              <a:xfrm>
                <a:off x="620352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sp>
        <p:nvSpPr>
          <p:cNvPr id="1570" name="PlaceHolder 22"/>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571" name="PlaceHolder 2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08" name="Google Shape;667;p14" descr=""/>
          <p:cNvPicPr/>
          <p:nvPr/>
        </p:nvPicPr>
        <p:blipFill>
          <a:blip r:embed="rId2">
            <a:alphaModFix amt="70000"/>
          </a:blip>
          <a:stretch/>
        </p:blipFill>
        <p:spPr>
          <a:xfrm>
            <a:off x="0" y="0"/>
            <a:ext cx="9143280" cy="5142960"/>
          </a:xfrm>
          <a:prstGeom prst="rect">
            <a:avLst/>
          </a:prstGeom>
          <a:ln w="0">
            <a:noFill/>
          </a:ln>
        </p:spPr>
      </p:pic>
      <p:grpSp>
        <p:nvGrpSpPr>
          <p:cNvPr id="1609" name="Group 1"/>
          <p:cNvGrpSpPr/>
          <p:nvPr/>
        </p:nvGrpSpPr>
        <p:grpSpPr>
          <a:xfrm>
            <a:off x="-1919520" y="4293360"/>
            <a:ext cx="12982680" cy="781920"/>
            <a:chOff x="-1919520" y="4293360"/>
            <a:chExt cx="12982680" cy="781920"/>
          </a:xfrm>
        </p:grpSpPr>
        <p:grpSp>
          <p:nvGrpSpPr>
            <p:cNvPr id="1610" name="Group 2"/>
            <p:cNvGrpSpPr/>
            <p:nvPr/>
          </p:nvGrpSpPr>
          <p:grpSpPr>
            <a:xfrm>
              <a:off x="-1919520" y="4293360"/>
              <a:ext cx="5023080" cy="781920"/>
              <a:chOff x="-1919520" y="4293360"/>
              <a:chExt cx="5023080" cy="781920"/>
            </a:xfrm>
          </p:grpSpPr>
          <p:sp>
            <p:nvSpPr>
              <p:cNvPr id="1611" name="CustomShape 3"/>
              <p:cNvSpPr/>
              <p:nvPr/>
            </p:nvSpPr>
            <p:spPr>
              <a:xfrm>
                <a:off x="-191952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612" name="CustomShape 4"/>
              <p:cNvSpPr/>
              <p:nvPr/>
            </p:nvSpPr>
            <p:spPr>
              <a:xfrm>
                <a:off x="-18990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613" name="CustomShape 5"/>
              <p:cNvSpPr/>
              <p:nvPr/>
            </p:nvSpPr>
            <p:spPr>
              <a:xfrm>
                <a:off x="-187848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614" name="CustomShape 6"/>
              <p:cNvSpPr/>
              <p:nvPr/>
            </p:nvSpPr>
            <p:spPr>
              <a:xfrm>
                <a:off x="-185832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615" name="CustomShape 7"/>
              <p:cNvSpPr/>
              <p:nvPr/>
            </p:nvSpPr>
            <p:spPr>
              <a:xfrm>
                <a:off x="-1837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616" name="CustomShape 8"/>
              <p:cNvSpPr/>
              <p:nvPr/>
            </p:nvSpPr>
            <p:spPr>
              <a:xfrm>
                <a:off x="-181728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617" name="CustomShape 9"/>
              <p:cNvSpPr/>
              <p:nvPr/>
            </p:nvSpPr>
            <p:spPr>
              <a:xfrm>
                <a:off x="-179712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618" name="CustomShape 10"/>
              <p:cNvSpPr/>
              <p:nvPr/>
            </p:nvSpPr>
            <p:spPr>
              <a:xfrm>
                <a:off x="-17766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619" name="CustomShape 11"/>
              <p:cNvSpPr/>
              <p:nvPr/>
            </p:nvSpPr>
            <p:spPr>
              <a:xfrm>
                <a:off x="-175608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nvGrpSpPr>
            <p:cNvPr id="1620" name="Group 12"/>
            <p:cNvGrpSpPr/>
            <p:nvPr/>
          </p:nvGrpSpPr>
          <p:grpSpPr>
            <a:xfrm>
              <a:off x="6040080" y="4293360"/>
              <a:ext cx="5023080" cy="781920"/>
              <a:chOff x="6040080" y="4293360"/>
              <a:chExt cx="5023080" cy="781920"/>
            </a:xfrm>
          </p:grpSpPr>
          <p:sp>
            <p:nvSpPr>
              <p:cNvPr id="1621" name="CustomShape 13"/>
              <p:cNvSpPr/>
              <p:nvPr/>
            </p:nvSpPr>
            <p:spPr>
              <a:xfrm>
                <a:off x="604008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622" name="CustomShape 14"/>
              <p:cNvSpPr/>
              <p:nvPr/>
            </p:nvSpPr>
            <p:spPr>
              <a:xfrm>
                <a:off x="60606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623" name="CustomShape 15"/>
              <p:cNvSpPr/>
              <p:nvPr/>
            </p:nvSpPr>
            <p:spPr>
              <a:xfrm>
                <a:off x="608076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624" name="CustomShape 16"/>
              <p:cNvSpPr/>
              <p:nvPr/>
            </p:nvSpPr>
            <p:spPr>
              <a:xfrm>
                <a:off x="610128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625" name="CustomShape 17"/>
              <p:cNvSpPr/>
              <p:nvPr/>
            </p:nvSpPr>
            <p:spPr>
              <a:xfrm>
                <a:off x="6121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626" name="CustomShape 18"/>
              <p:cNvSpPr/>
              <p:nvPr/>
            </p:nvSpPr>
            <p:spPr>
              <a:xfrm>
                <a:off x="614232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627" name="CustomShape 19"/>
              <p:cNvSpPr/>
              <p:nvPr/>
            </p:nvSpPr>
            <p:spPr>
              <a:xfrm>
                <a:off x="616248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628" name="CustomShape 20"/>
              <p:cNvSpPr/>
              <p:nvPr/>
            </p:nvSpPr>
            <p:spPr>
              <a:xfrm>
                <a:off x="61830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629" name="CustomShape 21"/>
              <p:cNvSpPr/>
              <p:nvPr/>
            </p:nvSpPr>
            <p:spPr>
              <a:xfrm>
                <a:off x="620352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sp>
        <p:nvSpPr>
          <p:cNvPr id="1630" name="PlaceHolder 22"/>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631" name="PlaceHolder 2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68" name="Google Shape;667;p14" descr=""/>
          <p:cNvPicPr/>
          <p:nvPr/>
        </p:nvPicPr>
        <p:blipFill>
          <a:blip r:embed="rId2">
            <a:alphaModFix amt="70000"/>
          </a:blip>
          <a:stretch/>
        </p:blipFill>
        <p:spPr>
          <a:xfrm>
            <a:off x="0" y="0"/>
            <a:ext cx="9143280" cy="5142960"/>
          </a:xfrm>
          <a:prstGeom prst="rect">
            <a:avLst/>
          </a:prstGeom>
          <a:ln w="0">
            <a:noFill/>
          </a:ln>
        </p:spPr>
      </p:pic>
      <p:grpSp>
        <p:nvGrpSpPr>
          <p:cNvPr id="1669" name="Group 1"/>
          <p:cNvGrpSpPr/>
          <p:nvPr/>
        </p:nvGrpSpPr>
        <p:grpSpPr>
          <a:xfrm>
            <a:off x="-1919520" y="4293360"/>
            <a:ext cx="12982680" cy="781920"/>
            <a:chOff x="-1919520" y="4293360"/>
            <a:chExt cx="12982680" cy="781920"/>
          </a:xfrm>
        </p:grpSpPr>
        <p:grpSp>
          <p:nvGrpSpPr>
            <p:cNvPr id="1670" name="Group 2"/>
            <p:cNvGrpSpPr/>
            <p:nvPr/>
          </p:nvGrpSpPr>
          <p:grpSpPr>
            <a:xfrm>
              <a:off x="-1919520" y="4293360"/>
              <a:ext cx="5023080" cy="781920"/>
              <a:chOff x="-1919520" y="4293360"/>
              <a:chExt cx="5023080" cy="781920"/>
            </a:xfrm>
          </p:grpSpPr>
          <p:sp>
            <p:nvSpPr>
              <p:cNvPr id="1671" name="CustomShape 3"/>
              <p:cNvSpPr/>
              <p:nvPr/>
            </p:nvSpPr>
            <p:spPr>
              <a:xfrm>
                <a:off x="-191952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672" name="CustomShape 4"/>
              <p:cNvSpPr/>
              <p:nvPr/>
            </p:nvSpPr>
            <p:spPr>
              <a:xfrm>
                <a:off x="-18990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673" name="CustomShape 5"/>
              <p:cNvSpPr/>
              <p:nvPr/>
            </p:nvSpPr>
            <p:spPr>
              <a:xfrm>
                <a:off x="-187848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674" name="CustomShape 6"/>
              <p:cNvSpPr/>
              <p:nvPr/>
            </p:nvSpPr>
            <p:spPr>
              <a:xfrm>
                <a:off x="-185832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675" name="CustomShape 7"/>
              <p:cNvSpPr/>
              <p:nvPr/>
            </p:nvSpPr>
            <p:spPr>
              <a:xfrm>
                <a:off x="-1837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676" name="CustomShape 8"/>
              <p:cNvSpPr/>
              <p:nvPr/>
            </p:nvSpPr>
            <p:spPr>
              <a:xfrm>
                <a:off x="-181728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677" name="CustomShape 9"/>
              <p:cNvSpPr/>
              <p:nvPr/>
            </p:nvSpPr>
            <p:spPr>
              <a:xfrm>
                <a:off x="-179712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678" name="CustomShape 10"/>
              <p:cNvSpPr/>
              <p:nvPr/>
            </p:nvSpPr>
            <p:spPr>
              <a:xfrm>
                <a:off x="-17766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679" name="CustomShape 11"/>
              <p:cNvSpPr/>
              <p:nvPr/>
            </p:nvSpPr>
            <p:spPr>
              <a:xfrm>
                <a:off x="-175608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nvGrpSpPr>
            <p:cNvPr id="1680" name="Group 12"/>
            <p:cNvGrpSpPr/>
            <p:nvPr/>
          </p:nvGrpSpPr>
          <p:grpSpPr>
            <a:xfrm>
              <a:off x="6040080" y="4293360"/>
              <a:ext cx="5023080" cy="781920"/>
              <a:chOff x="6040080" y="4293360"/>
              <a:chExt cx="5023080" cy="781920"/>
            </a:xfrm>
          </p:grpSpPr>
          <p:sp>
            <p:nvSpPr>
              <p:cNvPr id="1681" name="CustomShape 13"/>
              <p:cNvSpPr/>
              <p:nvPr/>
            </p:nvSpPr>
            <p:spPr>
              <a:xfrm>
                <a:off x="604008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682" name="CustomShape 14"/>
              <p:cNvSpPr/>
              <p:nvPr/>
            </p:nvSpPr>
            <p:spPr>
              <a:xfrm>
                <a:off x="60606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683" name="CustomShape 15"/>
              <p:cNvSpPr/>
              <p:nvPr/>
            </p:nvSpPr>
            <p:spPr>
              <a:xfrm>
                <a:off x="608076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684" name="CustomShape 16"/>
              <p:cNvSpPr/>
              <p:nvPr/>
            </p:nvSpPr>
            <p:spPr>
              <a:xfrm>
                <a:off x="610128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685" name="CustomShape 17"/>
              <p:cNvSpPr/>
              <p:nvPr/>
            </p:nvSpPr>
            <p:spPr>
              <a:xfrm>
                <a:off x="6121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686" name="CustomShape 18"/>
              <p:cNvSpPr/>
              <p:nvPr/>
            </p:nvSpPr>
            <p:spPr>
              <a:xfrm>
                <a:off x="614232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687" name="CustomShape 19"/>
              <p:cNvSpPr/>
              <p:nvPr/>
            </p:nvSpPr>
            <p:spPr>
              <a:xfrm>
                <a:off x="616248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688" name="CustomShape 20"/>
              <p:cNvSpPr/>
              <p:nvPr/>
            </p:nvSpPr>
            <p:spPr>
              <a:xfrm>
                <a:off x="61830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689" name="CustomShape 21"/>
              <p:cNvSpPr/>
              <p:nvPr/>
            </p:nvSpPr>
            <p:spPr>
              <a:xfrm>
                <a:off x="620352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sp>
        <p:nvSpPr>
          <p:cNvPr id="1690" name="PlaceHolder 22"/>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691" name="PlaceHolder 2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728" name="Google Shape;667;p14" descr=""/>
          <p:cNvPicPr/>
          <p:nvPr/>
        </p:nvPicPr>
        <p:blipFill>
          <a:blip r:embed="rId2">
            <a:alphaModFix amt="70000"/>
          </a:blip>
          <a:stretch/>
        </p:blipFill>
        <p:spPr>
          <a:xfrm>
            <a:off x="0" y="0"/>
            <a:ext cx="9143280" cy="5142960"/>
          </a:xfrm>
          <a:prstGeom prst="rect">
            <a:avLst/>
          </a:prstGeom>
          <a:ln w="0">
            <a:noFill/>
          </a:ln>
        </p:spPr>
      </p:pic>
      <p:grpSp>
        <p:nvGrpSpPr>
          <p:cNvPr id="1729" name="Group 1"/>
          <p:cNvGrpSpPr/>
          <p:nvPr/>
        </p:nvGrpSpPr>
        <p:grpSpPr>
          <a:xfrm>
            <a:off x="-1919520" y="4293360"/>
            <a:ext cx="12982680" cy="781920"/>
            <a:chOff x="-1919520" y="4293360"/>
            <a:chExt cx="12982680" cy="781920"/>
          </a:xfrm>
        </p:grpSpPr>
        <p:grpSp>
          <p:nvGrpSpPr>
            <p:cNvPr id="1730" name="Group 2"/>
            <p:cNvGrpSpPr/>
            <p:nvPr/>
          </p:nvGrpSpPr>
          <p:grpSpPr>
            <a:xfrm>
              <a:off x="-1919520" y="4293360"/>
              <a:ext cx="5023080" cy="781920"/>
              <a:chOff x="-1919520" y="4293360"/>
              <a:chExt cx="5023080" cy="781920"/>
            </a:xfrm>
          </p:grpSpPr>
          <p:sp>
            <p:nvSpPr>
              <p:cNvPr id="1731" name="CustomShape 3"/>
              <p:cNvSpPr/>
              <p:nvPr/>
            </p:nvSpPr>
            <p:spPr>
              <a:xfrm>
                <a:off x="-191952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732" name="CustomShape 4"/>
              <p:cNvSpPr/>
              <p:nvPr/>
            </p:nvSpPr>
            <p:spPr>
              <a:xfrm>
                <a:off x="-18990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733" name="CustomShape 5"/>
              <p:cNvSpPr/>
              <p:nvPr/>
            </p:nvSpPr>
            <p:spPr>
              <a:xfrm>
                <a:off x="-187848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734" name="CustomShape 6"/>
              <p:cNvSpPr/>
              <p:nvPr/>
            </p:nvSpPr>
            <p:spPr>
              <a:xfrm>
                <a:off x="-185832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735" name="CustomShape 7"/>
              <p:cNvSpPr/>
              <p:nvPr/>
            </p:nvSpPr>
            <p:spPr>
              <a:xfrm>
                <a:off x="-1837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736" name="CustomShape 8"/>
              <p:cNvSpPr/>
              <p:nvPr/>
            </p:nvSpPr>
            <p:spPr>
              <a:xfrm>
                <a:off x="-181728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737" name="CustomShape 9"/>
              <p:cNvSpPr/>
              <p:nvPr/>
            </p:nvSpPr>
            <p:spPr>
              <a:xfrm>
                <a:off x="-179712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738" name="CustomShape 10"/>
              <p:cNvSpPr/>
              <p:nvPr/>
            </p:nvSpPr>
            <p:spPr>
              <a:xfrm>
                <a:off x="-17766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739" name="CustomShape 11"/>
              <p:cNvSpPr/>
              <p:nvPr/>
            </p:nvSpPr>
            <p:spPr>
              <a:xfrm>
                <a:off x="-175608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nvGrpSpPr>
            <p:cNvPr id="1740" name="Group 12"/>
            <p:cNvGrpSpPr/>
            <p:nvPr/>
          </p:nvGrpSpPr>
          <p:grpSpPr>
            <a:xfrm>
              <a:off x="6040080" y="4293360"/>
              <a:ext cx="5023080" cy="781920"/>
              <a:chOff x="6040080" y="4293360"/>
              <a:chExt cx="5023080" cy="781920"/>
            </a:xfrm>
          </p:grpSpPr>
          <p:sp>
            <p:nvSpPr>
              <p:cNvPr id="1741" name="CustomShape 13"/>
              <p:cNvSpPr/>
              <p:nvPr/>
            </p:nvSpPr>
            <p:spPr>
              <a:xfrm>
                <a:off x="604008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742" name="CustomShape 14"/>
              <p:cNvSpPr/>
              <p:nvPr/>
            </p:nvSpPr>
            <p:spPr>
              <a:xfrm>
                <a:off x="60606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743" name="CustomShape 15"/>
              <p:cNvSpPr/>
              <p:nvPr/>
            </p:nvSpPr>
            <p:spPr>
              <a:xfrm>
                <a:off x="608076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744" name="CustomShape 16"/>
              <p:cNvSpPr/>
              <p:nvPr/>
            </p:nvSpPr>
            <p:spPr>
              <a:xfrm>
                <a:off x="610128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745" name="CustomShape 17"/>
              <p:cNvSpPr/>
              <p:nvPr/>
            </p:nvSpPr>
            <p:spPr>
              <a:xfrm>
                <a:off x="6121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746" name="CustomShape 18"/>
              <p:cNvSpPr/>
              <p:nvPr/>
            </p:nvSpPr>
            <p:spPr>
              <a:xfrm>
                <a:off x="614232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747" name="CustomShape 19"/>
              <p:cNvSpPr/>
              <p:nvPr/>
            </p:nvSpPr>
            <p:spPr>
              <a:xfrm>
                <a:off x="616248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748" name="CustomShape 20"/>
              <p:cNvSpPr/>
              <p:nvPr/>
            </p:nvSpPr>
            <p:spPr>
              <a:xfrm>
                <a:off x="61830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749" name="CustomShape 21"/>
              <p:cNvSpPr/>
              <p:nvPr/>
            </p:nvSpPr>
            <p:spPr>
              <a:xfrm>
                <a:off x="620352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sp>
        <p:nvSpPr>
          <p:cNvPr id="1750" name="PlaceHolder 22"/>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751" name="PlaceHolder 2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788" name="Google Shape;667;p14" descr=""/>
          <p:cNvPicPr/>
          <p:nvPr/>
        </p:nvPicPr>
        <p:blipFill>
          <a:blip r:embed="rId2">
            <a:alphaModFix amt="70000"/>
          </a:blip>
          <a:stretch/>
        </p:blipFill>
        <p:spPr>
          <a:xfrm>
            <a:off x="0" y="0"/>
            <a:ext cx="9143280" cy="5142960"/>
          </a:xfrm>
          <a:prstGeom prst="rect">
            <a:avLst/>
          </a:prstGeom>
          <a:ln w="0">
            <a:noFill/>
          </a:ln>
        </p:spPr>
      </p:pic>
      <p:grpSp>
        <p:nvGrpSpPr>
          <p:cNvPr id="1789" name="Group 1"/>
          <p:cNvGrpSpPr/>
          <p:nvPr/>
        </p:nvGrpSpPr>
        <p:grpSpPr>
          <a:xfrm>
            <a:off x="-1919520" y="4293360"/>
            <a:ext cx="12982680" cy="781920"/>
            <a:chOff x="-1919520" y="4293360"/>
            <a:chExt cx="12982680" cy="781920"/>
          </a:xfrm>
        </p:grpSpPr>
        <p:grpSp>
          <p:nvGrpSpPr>
            <p:cNvPr id="1790" name="Group 2"/>
            <p:cNvGrpSpPr/>
            <p:nvPr/>
          </p:nvGrpSpPr>
          <p:grpSpPr>
            <a:xfrm>
              <a:off x="-1919520" y="4293360"/>
              <a:ext cx="5023080" cy="781920"/>
              <a:chOff x="-1919520" y="4293360"/>
              <a:chExt cx="5023080" cy="781920"/>
            </a:xfrm>
          </p:grpSpPr>
          <p:sp>
            <p:nvSpPr>
              <p:cNvPr id="1791" name="CustomShape 3"/>
              <p:cNvSpPr/>
              <p:nvPr/>
            </p:nvSpPr>
            <p:spPr>
              <a:xfrm>
                <a:off x="-191952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792" name="CustomShape 4"/>
              <p:cNvSpPr/>
              <p:nvPr/>
            </p:nvSpPr>
            <p:spPr>
              <a:xfrm>
                <a:off x="-18990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793" name="CustomShape 5"/>
              <p:cNvSpPr/>
              <p:nvPr/>
            </p:nvSpPr>
            <p:spPr>
              <a:xfrm>
                <a:off x="-187848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794" name="CustomShape 6"/>
              <p:cNvSpPr/>
              <p:nvPr/>
            </p:nvSpPr>
            <p:spPr>
              <a:xfrm>
                <a:off x="-185832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795" name="CustomShape 7"/>
              <p:cNvSpPr/>
              <p:nvPr/>
            </p:nvSpPr>
            <p:spPr>
              <a:xfrm>
                <a:off x="-1837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796" name="CustomShape 8"/>
              <p:cNvSpPr/>
              <p:nvPr/>
            </p:nvSpPr>
            <p:spPr>
              <a:xfrm>
                <a:off x="-181728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797" name="CustomShape 9"/>
              <p:cNvSpPr/>
              <p:nvPr/>
            </p:nvSpPr>
            <p:spPr>
              <a:xfrm>
                <a:off x="-179712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798" name="CustomShape 10"/>
              <p:cNvSpPr/>
              <p:nvPr/>
            </p:nvSpPr>
            <p:spPr>
              <a:xfrm>
                <a:off x="-17766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799" name="CustomShape 11"/>
              <p:cNvSpPr/>
              <p:nvPr/>
            </p:nvSpPr>
            <p:spPr>
              <a:xfrm>
                <a:off x="-175608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nvGrpSpPr>
            <p:cNvPr id="1800" name="Group 12"/>
            <p:cNvGrpSpPr/>
            <p:nvPr/>
          </p:nvGrpSpPr>
          <p:grpSpPr>
            <a:xfrm>
              <a:off x="6040080" y="4293360"/>
              <a:ext cx="5023080" cy="781920"/>
              <a:chOff x="6040080" y="4293360"/>
              <a:chExt cx="5023080" cy="781920"/>
            </a:xfrm>
          </p:grpSpPr>
          <p:sp>
            <p:nvSpPr>
              <p:cNvPr id="1801" name="CustomShape 13"/>
              <p:cNvSpPr/>
              <p:nvPr/>
            </p:nvSpPr>
            <p:spPr>
              <a:xfrm>
                <a:off x="604008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802" name="CustomShape 14"/>
              <p:cNvSpPr/>
              <p:nvPr/>
            </p:nvSpPr>
            <p:spPr>
              <a:xfrm>
                <a:off x="60606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803" name="CustomShape 15"/>
              <p:cNvSpPr/>
              <p:nvPr/>
            </p:nvSpPr>
            <p:spPr>
              <a:xfrm>
                <a:off x="608076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804" name="CustomShape 16"/>
              <p:cNvSpPr/>
              <p:nvPr/>
            </p:nvSpPr>
            <p:spPr>
              <a:xfrm>
                <a:off x="610128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805" name="CustomShape 17"/>
              <p:cNvSpPr/>
              <p:nvPr/>
            </p:nvSpPr>
            <p:spPr>
              <a:xfrm>
                <a:off x="6121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806" name="CustomShape 18"/>
              <p:cNvSpPr/>
              <p:nvPr/>
            </p:nvSpPr>
            <p:spPr>
              <a:xfrm>
                <a:off x="614232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807" name="CustomShape 19"/>
              <p:cNvSpPr/>
              <p:nvPr/>
            </p:nvSpPr>
            <p:spPr>
              <a:xfrm>
                <a:off x="616248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808" name="CustomShape 20"/>
              <p:cNvSpPr/>
              <p:nvPr/>
            </p:nvSpPr>
            <p:spPr>
              <a:xfrm>
                <a:off x="61830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809" name="CustomShape 21"/>
              <p:cNvSpPr/>
              <p:nvPr/>
            </p:nvSpPr>
            <p:spPr>
              <a:xfrm>
                <a:off x="620352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sp>
        <p:nvSpPr>
          <p:cNvPr id="1810" name="PlaceHolder 22"/>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811" name="PlaceHolder 2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848" name="Google Shape;581;p11" descr=""/>
          <p:cNvPicPr/>
          <p:nvPr/>
        </p:nvPicPr>
        <p:blipFill>
          <a:blip r:embed="rId2">
            <a:alphaModFix amt="70000"/>
          </a:blip>
          <a:stretch/>
        </p:blipFill>
        <p:spPr>
          <a:xfrm>
            <a:off x="0" y="0"/>
            <a:ext cx="9143280" cy="5142960"/>
          </a:xfrm>
          <a:prstGeom prst="rect">
            <a:avLst/>
          </a:prstGeom>
          <a:ln w="0">
            <a:noFill/>
          </a:ln>
        </p:spPr>
      </p:pic>
      <p:grpSp>
        <p:nvGrpSpPr>
          <p:cNvPr id="1849" name="Group 1"/>
          <p:cNvGrpSpPr/>
          <p:nvPr/>
        </p:nvGrpSpPr>
        <p:grpSpPr>
          <a:xfrm>
            <a:off x="197280" y="342720"/>
            <a:ext cx="693720" cy="4457160"/>
            <a:chOff x="197280" y="342720"/>
            <a:chExt cx="693720" cy="4457160"/>
          </a:xfrm>
        </p:grpSpPr>
        <p:sp>
          <p:nvSpPr>
            <p:cNvPr id="1850" name="CustomShape 2"/>
            <p:cNvSpPr/>
            <p:nvPr/>
          </p:nvSpPr>
          <p:spPr>
            <a:xfrm rot="5400000">
              <a:off x="-1474200" y="2255400"/>
              <a:ext cx="4055760" cy="23040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1851" name="CustomShape 3"/>
            <p:cNvSpPr/>
            <p:nvPr/>
          </p:nvSpPr>
          <p:spPr>
            <a:xfrm rot="5400000">
              <a:off x="-1482840" y="2274120"/>
              <a:ext cx="4087440" cy="26100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1852" name="CustomShape 4"/>
            <p:cNvSpPr/>
            <p:nvPr/>
          </p:nvSpPr>
          <p:spPr>
            <a:xfrm rot="5400000">
              <a:off x="-1501200" y="2283120"/>
              <a:ext cx="4119480" cy="3114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1853" name="CustomShape 5"/>
            <p:cNvSpPr/>
            <p:nvPr/>
          </p:nvSpPr>
          <p:spPr>
            <a:xfrm rot="5400000">
              <a:off x="-1520280" y="2288520"/>
              <a:ext cx="4151520" cy="3682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1854" name="CustomShape 6"/>
            <p:cNvSpPr/>
            <p:nvPr/>
          </p:nvSpPr>
          <p:spPr>
            <a:xfrm rot="5400000">
              <a:off x="-1540080" y="2293200"/>
              <a:ext cx="4183560" cy="42768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1855" name="CustomShape 7"/>
            <p:cNvSpPr/>
            <p:nvPr/>
          </p:nvSpPr>
          <p:spPr>
            <a:xfrm rot="5400000">
              <a:off x="-1560600" y="2297160"/>
              <a:ext cx="4215600" cy="48816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1856" name="CustomShape 8"/>
            <p:cNvSpPr/>
            <p:nvPr/>
          </p:nvSpPr>
          <p:spPr>
            <a:xfrm rot="5400000">
              <a:off x="-1580760" y="2300400"/>
              <a:ext cx="4248000" cy="5497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1857" name="CustomShape 9"/>
            <p:cNvSpPr/>
            <p:nvPr/>
          </p:nvSpPr>
          <p:spPr>
            <a:xfrm rot="5400000">
              <a:off x="-1600920" y="2303640"/>
              <a:ext cx="4280040" cy="61200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1858" name="CustomShape 10"/>
            <p:cNvSpPr/>
            <p:nvPr/>
          </p:nvSpPr>
          <p:spPr>
            <a:xfrm rot="5400000">
              <a:off x="-1611720" y="2296800"/>
              <a:ext cx="4312080" cy="6937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sp>
        <p:nvSpPr>
          <p:cNvPr id="1859" name="PlaceHolder 1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860" name="PlaceHolder 1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897" name="Google Shape;718;p16" descr=""/>
          <p:cNvPicPr/>
          <p:nvPr/>
        </p:nvPicPr>
        <p:blipFill>
          <a:blip r:embed="rId2">
            <a:alphaModFix amt="70000"/>
          </a:blip>
          <a:stretch/>
        </p:blipFill>
        <p:spPr>
          <a:xfrm>
            <a:off x="0" y="0"/>
            <a:ext cx="9143280" cy="5142960"/>
          </a:xfrm>
          <a:prstGeom prst="rect">
            <a:avLst/>
          </a:prstGeom>
          <a:ln w="0">
            <a:noFill/>
          </a:ln>
        </p:spPr>
      </p:pic>
      <p:grpSp>
        <p:nvGrpSpPr>
          <p:cNvPr id="1898" name="Group 1"/>
          <p:cNvGrpSpPr/>
          <p:nvPr/>
        </p:nvGrpSpPr>
        <p:grpSpPr>
          <a:xfrm>
            <a:off x="-1389600" y="470160"/>
            <a:ext cx="11432880" cy="5563080"/>
            <a:chOff x="-1389600" y="470160"/>
            <a:chExt cx="11432880" cy="5563080"/>
          </a:xfrm>
        </p:grpSpPr>
        <p:grpSp>
          <p:nvGrpSpPr>
            <p:cNvPr id="1899" name="Group 2"/>
            <p:cNvGrpSpPr/>
            <p:nvPr/>
          </p:nvGrpSpPr>
          <p:grpSpPr>
            <a:xfrm>
              <a:off x="-1389600" y="470160"/>
              <a:ext cx="2103120" cy="2103480"/>
              <a:chOff x="-1389600" y="470160"/>
              <a:chExt cx="2103120" cy="2103480"/>
            </a:xfrm>
          </p:grpSpPr>
          <p:sp>
            <p:nvSpPr>
              <p:cNvPr id="1900" name="CustomShape 3"/>
              <p:cNvSpPr/>
              <p:nvPr/>
            </p:nvSpPr>
            <p:spPr>
              <a:xfrm rot="10800000">
                <a:off x="-315360" y="2507400"/>
                <a:ext cx="344880" cy="66240"/>
              </a:xfrm>
              <a:custGeom>
                <a:avLst/>
                <a:gdLst/>
                <a:ahLst/>
                <a:rect l="l" t="t" r="r" b="b"/>
                <a:pathLst>
                  <a:path w="13820" h="2679">
                    <a:moveTo>
                      <a:pt x="13820" y="1"/>
                    </a:moveTo>
                    <a:lnTo>
                      <a:pt x="13820" y="1"/>
                    </a:lnTo>
                    <a:cubicBezTo>
                      <a:pt x="13676" y="4"/>
                      <a:pt x="13532" y="9"/>
                      <a:pt x="13388" y="13"/>
                    </a:cubicBezTo>
                    <a:cubicBezTo>
                      <a:pt x="13354" y="26"/>
                      <a:pt x="13321" y="42"/>
                      <a:pt x="13289" y="55"/>
                    </a:cubicBezTo>
                    <a:cubicBezTo>
                      <a:pt x="11628" y="724"/>
                      <a:pt x="9959" y="1274"/>
                      <a:pt x="8330" y="1687"/>
                    </a:cubicBezTo>
                    <a:cubicBezTo>
                      <a:pt x="7345" y="1937"/>
                      <a:pt x="6271" y="2137"/>
                      <a:pt x="5140" y="2279"/>
                    </a:cubicBezTo>
                    <a:cubicBezTo>
                      <a:pt x="3885" y="2442"/>
                      <a:pt x="2627" y="2522"/>
                      <a:pt x="1380" y="2522"/>
                    </a:cubicBezTo>
                    <a:cubicBezTo>
                      <a:pt x="1046" y="2522"/>
                      <a:pt x="712" y="2516"/>
                      <a:pt x="379" y="2505"/>
                    </a:cubicBezTo>
                    <a:cubicBezTo>
                      <a:pt x="253" y="2549"/>
                      <a:pt x="127" y="2597"/>
                      <a:pt x="0" y="2645"/>
                    </a:cubicBezTo>
                    <a:cubicBezTo>
                      <a:pt x="456" y="2667"/>
                      <a:pt x="914" y="2678"/>
                      <a:pt x="1373" y="2678"/>
                    </a:cubicBezTo>
                    <a:cubicBezTo>
                      <a:pt x="2628" y="2678"/>
                      <a:pt x="3896" y="2597"/>
                      <a:pt x="5160" y="2433"/>
                    </a:cubicBezTo>
                    <a:lnTo>
                      <a:pt x="5159" y="2433"/>
                    </a:lnTo>
                    <a:cubicBezTo>
                      <a:pt x="6297" y="2290"/>
                      <a:pt x="7377" y="2089"/>
                      <a:pt x="8369" y="1836"/>
                    </a:cubicBezTo>
                    <a:cubicBezTo>
                      <a:pt x="10004" y="1421"/>
                      <a:pt x="11679" y="869"/>
                      <a:pt x="13346" y="197"/>
                    </a:cubicBezTo>
                    <a:cubicBezTo>
                      <a:pt x="13503" y="135"/>
                      <a:pt x="13662" y="66"/>
                      <a:pt x="13820" y="1"/>
                    </a:cubicBezTo>
                    <a:close/>
                  </a:path>
                </a:pathLst>
              </a:custGeom>
              <a:solidFill>
                <a:srgbClr val="61749c"/>
              </a:solidFill>
              <a:ln w="0">
                <a:noFill/>
              </a:ln>
            </p:spPr>
            <p:style>
              <a:lnRef idx="0"/>
              <a:fillRef idx="0"/>
              <a:effectRef idx="0"/>
              <a:fontRef idx="minor"/>
            </p:style>
          </p:sp>
          <p:sp>
            <p:nvSpPr>
              <p:cNvPr id="1901" name="CustomShape 4"/>
              <p:cNvSpPr/>
              <p:nvPr/>
            </p:nvSpPr>
            <p:spPr>
              <a:xfrm rot="10800000">
                <a:off x="-373320" y="2464920"/>
                <a:ext cx="490680" cy="108720"/>
              </a:xfrm>
              <a:custGeom>
                <a:avLst/>
                <a:gdLst/>
                <a:ahLst/>
                <a:rect l="l" t="t" r="r" b="b"/>
                <a:pathLst>
                  <a:path w="19656" h="4384">
                    <a:moveTo>
                      <a:pt x="19340" y="1"/>
                    </a:moveTo>
                    <a:cubicBezTo>
                      <a:pt x="18128" y="626"/>
                      <a:pt x="16915" y="1193"/>
                      <a:pt x="15707" y="1689"/>
                    </a:cubicBezTo>
                    <a:cubicBezTo>
                      <a:pt x="14055" y="2370"/>
                      <a:pt x="12401" y="2932"/>
                      <a:pt x="10788" y="3359"/>
                    </a:cubicBezTo>
                    <a:cubicBezTo>
                      <a:pt x="9825" y="3615"/>
                      <a:pt x="8756" y="3820"/>
                      <a:pt x="7612" y="3969"/>
                    </a:cubicBezTo>
                    <a:cubicBezTo>
                      <a:pt x="6323" y="4142"/>
                      <a:pt x="5030" y="4229"/>
                      <a:pt x="3748" y="4229"/>
                    </a:cubicBezTo>
                    <a:cubicBezTo>
                      <a:pt x="3078" y="4229"/>
                      <a:pt x="2410" y="4205"/>
                      <a:pt x="1748" y="4158"/>
                    </a:cubicBezTo>
                    <a:cubicBezTo>
                      <a:pt x="1249" y="4124"/>
                      <a:pt x="754" y="4071"/>
                      <a:pt x="265" y="4012"/>
                    </a:cubicBezTo>
                    <a:cubicBezTo>
                      <a:pt x="178" y="4054"/>
                      <a:pt x="89" y="4092"/>
                      <a:pt x="1" y="4135"/>
                    </a:cubicBezTo>
                    <a:cubicBezTo>
                      <a:pt x="573" y="4209"/>
                      <a:pt x="1151" y="4271"/>
                      <a:pt x="1737" y="4311"/>
                    </a:cubicBezTo>
                    <a:cubicBezTo>
                      <a:pt x="2402" y="4360"/>
                      <a:pt x="3073" y="4384"/>
                      <a:pt x="3747" y="4384"/>
                    </a:cubicBezTo>
                    <a:cubicBezTo>
                      <a:pt x="5036" y="4384"/>
                      <a:pt x="6336" y="4296"/>
                      <a:pt x="7633" y="4123"/>
                    </a:cubicBezTo>
                    <a:cubicBezTo>
                      <a:pt x="8783" y="3972"/>
                      <a:pt x="9859" y="3766"/>
                      <a:pt x="10828" y="3508"/>
                    </a:cubicBezTo>
                    <a:cubicBezTo>
                      <a:pt x="12447" y="3081"/>
                      <a:pt x="14108" y="2516"/>
                      <a:pt x="15766" y="1833"/>
                    </a:cubicBezTo>
                    <a:cubicBezTo>
                      <a:pt x="17059" y="1300"/>
                      <a:pt x="18358" y="692"/>
                      <a:pt x="19656" y="14"/>
                    </a:cubicBezTo>
                    <a:cubicBezTo>
                      <a:pt x="19552" y="9"/>
                      <a:pt x="19446" y="4"/>
                      <a:pt x="19340" y="1"/>
                    </a:cubicBezTo>
                    <a:close/>
                  </a:path>
                </a:pathLst>
              </a:custGeom>
              <a:solidFill>
                <a:srgbClr val="61749c"/>
              </a:solidFill>
              <a:ln w="0">
                <a:noFill/>
              </a:ln>
            </p:spPr>
            <p:style>
              <a:lnRef idx="0"/>
              <a:fillRef idx="0"/>
              <a:effectRef idx="0"/>
              <a:fontRef idx="minor"/>
            </p:style>
          </p:sp>
          <p:sp>
            <p:nvSpPr>
              <p:cNvPr id="1902" name="CustomShape 5"/>
              <p:cNvSpPr/>
              <p:nvPr/>
            </p:nvSpPr>
            <p:spPr>
              <a:xfrm rot="10800000">
                <a:off x="-411840" y="2422080"/>
                <a:ext cx="598320" cy="149760"/>
              </a:xfrm>
              <a:custGeom>
                <a:avLst/>
                <a:gdLst/>
                <a:ahLst/>
                <a:rect l="l" t="t" r="r" b="b"/>
                <a:pathLst>
                  <a:path w="23968" h="6017">
                    <a:moveTo>
                      <a:pt x="23696" y="1"/>
                    </a:moveTo>
                    <a:cubicBezTo>
                      <a:pt x="21585" y="1275"/>
                      <a:pt x="19460" y="2367"/>
                      <a:pt x="17359" y="3251"/>
                    </a:cubicBezTo>
                    <a:cubicBezTo>
                      <a:pt x="15722" y="3944"/>
                      <a:pt x="14081" y="4518"/>
                      <a:pt x="12481" y="4960"/>
                    </a:cubicBezTo>
                    <a:cubicBezTo>
                      <a:pt x="11556" y="5216"/>
                      <a:pt x="10492" y="5427"/>
                      <a:pt x="9319" y="5587"/>
                    </a:cubicBezTo>
                    <a:cubicBezTo>
                      <a:pt x="7980" y="5770"/>
                      <a:pt x="6643" y="5861"/>
                      <a:pt x="5327" y="5861"/>
                    </a:cubicBezTo>
                    <a:cubicBezTo>
                      <a:pt x="4702" y="5861"/>
                      <a:pt x="4081" y="5841"/>
                      <a:pt x="3468" y="5800"/>
                    </a:cubicBezTo>
                    <a:cubicBezTo>
                      <a:pt x="2351" y="5726"/>
                      <a:pt x="1259" y="5587"/>
                      <a:pt x="207" y="5390"/>
                    </a:cubicBezTo>
                    <a:cubicBezTo>
                      <a:pt x="138" y="5430"/>
                      <a:pt x="69" y="5468"/>
                      <a:pt x="0" y="5508"/>
                    </a:cubicBezTo>
                    <a:cubicBezTo>
                      <a:pt x="1114" y="5723"/>
                      <a:pt x="2272" y="5875"/>
                      <a:pt x="3458" y="5953"/>
                    </a:cubicBezTo>
                    <a:cubicBezTo>
                      <a:pt x="4078" y="5996"/>
                      <a:pt x="4704" y="6017"/>
                      <a:pt x="5336" y="6017"/>
                    </a:cubicBezTo>
                    <a:cubicBezTo>
                      <a:pt x="6655" y="6017"/>
                      <a:pt x="7996" y="5924"/>
                      <a:pt x="9340" y="5740"/>
                    </a:cubicBezTo>
                    <a:cubicBezTo>
                      <a:pt x="10537" y="5577"/>
                      <a:pt x="11577" y="5371"/>
                      <a:pt x="12522" y="5108"/>
                    </a:cubicBezTo>
                    <a:cubicBezTo>
                      <a:pt x="14129" y="4665"/>
                      <a:pt x="15777" y="4089"/>
                      <a:pt x="17420" y="3393"/>
                    </a:cubicBezTo>
                    <a:cubicBezTo>
                      <a:pt x="19590" y="2481"/>
                      <a:pt x="21788" y="1345"/>
                      <a:pt x="23968" y="19"/>
                    </a:cubicBezTo>
                    <a:cubicBezTo>
                      <a:pt x="23876" y="12"/>
                      <a:pt x="23785" y="7"/>
                      <a:pt x="23696" y="1"/>
                    </a:cubicBezTo>
                    <a:close/>
                  </a:path>
                </a:pathLst>
              </a:custGeom>
              <a:solidFill>
                <a:srgbClr val="61749c"/>
              </a:solidFill>
              <a:ln w="0">
                <a:noFill/>
              </a:ln>
            </p:spPr>
            <p:style>
              <a:lnRef idx="0"/>
              <a:fillRef idx="0"/>
              <a:effectRef idx="0"/>
              <a:fontRef idx="minor"/>
            </p:style>
          </p:sp>
          <p:sp>
            <p:nvSpPr>
              <p:cNvPr id="1903" name="CustomShape 6"/>
              <p:cNvSpPr/>
              <p:nvPr/>
            </p:nvSpPr>
            <p:spPr>
              <a:xfrm rot="10800000">
                <a:off x="-441720" y="2378520"/>
                <a:ext cx="685800" cy="190080"/>
              </a:xfrm>
              <a:custGeom>
                <a:avLst/>
                <a:gdLst/>
                <a:ahLst/>
                <a:rect l="l" t="t" r="r" b="b"/>
                <a:pathLst>
                  <a:path w="27457" h="7632">
                    <a:moveTo>
                      <a:pt x="27215" y="0"/>
                    </a:moveTo>
                    <a:cubicBezTo>
                      <a:pt x="24349" y="1944"/>
                      <a:pt x="21437" y="3565"/>
                      <a:pt x="18584" y="4794"/>
                    </a:cubicBezTo>
                    <a:cubicBezTo>
                      <a:pt x="16957" y="5498"/>
                      <a:pt x="15328" y="6085"/>
                      <a:pt x="13744" y="6540"/>
                    </a:cubicBezTo>
                    <a:cubicBezTo>
                      <a:pt x="12827" y="6805"/>
                      <a:pt x="11798" y="7015"/>
                      <a:pt x="10596" y="7185"/>
                    </a:cubicBezTo>
                    <a:cubicBezTo>
                      <a:pt x="9224" y="7378"/>
                      <a:pt x="7856" y="7477"/>
                      <a:pt x="6510" y="7477"/>
                    </a:cubicBezTo>
                    <a:cubicBezTo>
                      <a:pt x="5921" y="7477"/>
                      <a:pt x="5336" y="7458"/>
                      <a:pt x="4758" y="7420"/>
                    </a:cubicBezTo>
                    <a:cubicBezTo>
                      <a:pt x="3388" y="7337"/>
                      <a:pt x="2050" y="7157"/>
                      <a:pt x="786" y="6889"/>
                    </a:cubicBezTo>
                    <a:cubicBezTo>
                      <a:pt x="575" y="6844"/>
                      <a:pt x="372" y="6793"/>
                      <a:pt x="170" y="6737"/>
                    </a:cubicBezTo>
                    <a:cubicBezTo>
                      <a:pt x="114" y="6773"/>
                      <a:pt x="57" y="6810"/>
                      <a:pt x="1" y="6847"/>
                    </a:cubicBezTo>
                    <a:cubicBezTo>
                      <a:pt x="247" y="6919"/>
                      <a:pt x="495" y="6985"/>
                      <a:pt x="754" y="7041"/>
                    </a:cubicBezTo>
                    <a:cubicBezTo>
                      <a:pt x="2026" y="7309"/>
                      <a:pt x="3370" y="7490"/>
                      <a:pt x="4748" y="7575"/>
                    </a:cubicBezTo>
                    <a:cubicBezTo>
                      <a:pt x="5329" y="7612"/>
                      <a:pt x="5915" y="7631"/>
                      <a:pt x="6506" y="7631"/>
                    </a:cubicBezTo>
                    <a:cubicBezTo>
                      <a:pt x="7860" y="7631"/>
                      <a:pt x="9238" y="7533"/>
                      <a:pt x="10619" y="7338"/>
                    </a:cubicBezTo>
                    <a:cubicBezTo>
                      <a:pt x="11827" y="7169"/>
                      <a:pt x="12864" y="6956"/>
                      <a:pt x="13787" y="6689"/>
                    </a:cubicBezTo>
                    <a:cubicBezTo>
                      <a:pt x="15377" y="6233"/>
                      <a:pt x="17013" y="5642"/>
                      <a:pt x="18645" y="4935"/>
                    </a:cubicBezTo>
                    <a:cubicBezTo>
                      <a:pt x="21558" y="3682"/>
                      <a:pt x="24533" y="2018"/>
                      <a:pt x="27456" y="21"/>
                    </a:cubicBezTo>
                    <a:cubicBezTo>
                      <a:pt x="27376" y="13"/>
                      <a:pt x="27296" y="7"/>
                      <a:pt x="27215" y="0"/>
                    </a:cubicBezTo>
                    <a:close/>
                  </a:path>
                </a:pathLst>
              </a:custGeom>
              <a:solidFill>
                <a:srgbClr val="61749c"/>
              </a:solidFill>
              <a:ln w="0">
                <a:noFill/>
              </a:ln>
            </p:spPr>
            <p:style>
              <a:lnRef idx="0"/>
              <a:fillRef idx="0"/>
              <a:effectRef idx="0"/>
              <a:fontRef idx="minor"/>
            </p:style>
          </p:sp>
          <p:sp>
            <p:nvSpPr>
              <p:cNvPr id="1904" name="CustomShape 7"/>
              <p:cNvSpPr/>
              <p:nvPr/>
            </p:nvSpPr>
            <p:spPr>
              <a:xfrm rot="10800000">
                <a:off x="-465480" y="2335680"/>
                <a:ext cx="758520" cy="230400"/>
              </a:xfrm>
              <a:custGeom>
                <a:avLst/>
                <a:gdLst/>
                <a:ahLst/>
                <a:rect l="l" t="t" r="r" b="b"/>
                <a:pathLst>
                  <a:path w="30372" h="9242">
                    <a:moveTo>
                      <a:pt x="30147" y="1"/>
                    </a:moveTo>
                    <a:cubicBezTo>
                      <a:pt x="26624" y="2636"/>
                      <a:pt x="23051" y="4759"/>
                      <a:pt x="19479" y="6332"/>
                    </a:cubicBezTo>
                    <a:cubicBezTo>
                      <a:pt x="17865" y="7047"/>
                      <a:pt x="16250" y="7647"/>
                      <a:pt x="14679" y="8118"/>
                    </a:cubicBezTo>
                    <a:cubicBezTo>
                      <a:pt x="13785" y="8385"/>
                      <a:pt x="12759" y="8602"/>
                      <a:pt x="11545" y="8780"/>
                    </a:cubicBezTo>
                    <a:cubicBezTo>
                      <a:pt x="10140" y="8985"/>
                      <a:pt x="8739" y="9087"/>
                      <a:pt x="7362" y="9087"/>
                    </a:cubicBezTo>
                    <a:cubicBezTo>
                      <a:pt x="6810" y="9087"/>
                      <a:pt x="6263" y="9071"/>
                      <a:pt x="5720" y="9038"/>
                    </a:cubicBezTo>
                    <a:cubicBezTo>
                      <a:pt x="4352" y="8959"/>
                      <a:pt x="3018" y="8786"/>
                      <a:pt x="1754" y="8524"/>
                    </a:cubicBezTo>
                    <a:cubicBezTo>
                      <a:pt x="1184" y="8406"/>
                      <a:pt x="650" y="8242"/>
                      <a:pt x="144" y="8042"/>
                    </a:cubicBezTo>
                    <a:cubicBezTo>
                      <a:pt x="96" y="8079"/>
                      <a:pt x="48" y="8114"/>
                      <a:pt x="0" y="8151"/>
                    </a:cubicBezTo>
                    <a:cubicBezTo>
                      <a:pt x="539" y="8369"/>
                      <a:pt x="1111" y="8548"/>
                      <a:pt x="1722" y="8674"/>
                    </a:cubicBezTo>
                    <a:cubicBezTo>
                      <a:pt x="2994" y="8938"/>
                      <a:pt x="4336" y="9113"/>
                      <a:pt x="5711" y="9191"/>
                    </a:cubicBezTo>
                    <a:cubicBezTo>
                      <a:pt x="6256" y="9225"/>
                      <a:pt x="6807" y="9241"/>
                      <a:pt x="7361" y="9241"/>
                    </a:cubicBezTo>
                    <a:cubicBezTo>
                      <a:pt x="8745" y="9241"/>
                      <a:pt x="10154" y="9138"/>
                      <a:pt x="11567" y="8932"/>
                    </a:cubicBezTo>
                    <a:cubicBezTo>
                      <a:pt x="12790" y="8754"/>
                      <a:pt x="13822" y="8535"/>
                      <a:pt x="14722" y="8265"/>
                    </a:cubicBezTo>
                    <a:cubicBezTo>
                      <a:pt x="16300" y="7794"/>
                      <a:pt x="17923" y="7191"/>
                      <a:pt x="19542" y="6474"/>
                    </a:cubicBezTo>
                    <a:cubicBezTo>
                      <a:pt x="23169" y="4878"/>
                      <a:pt x="26796" y="2714"/>
                      <a:pt x="30371" y="26"/>
                    </a:cubicBezTo>
                    <a:cubicBezTo>
                      <a:pt x="30296" y="17"/>
                      <a:pt x="30222" y="9"/>
                      <a:pt x="30147" y="1"/>
                    </a:cubicBezTo>
                    <a:close/>
                  </a:path>
                </a:pathLst>
              </a:custGeom>
              <a:solidFill>
                <a:srgbClr val="61749c"/>
              </a:solidFill>
              <a:ln w="0">
                <a:noFill/>
              </a:ln>
            </p:spPr>
            <p:style>
              <a:lnRef idx="0"/>
              <a:fillRef idx="0"/>
              <a:effectRef idx="0"/>
              <a:fontRef idx="minor"/>
            </p:style>
          </p:sp>
          <p:sp>
            <p:nvSpPr>
              <p:cNvPr id="1905" name="CustomShape 8"/>
              <p:cNvSpPr/>
              <p:nvPr/>
            </p:nvSpPr>
            <p:spPr>
              <a:xfrm rot="10800000">
                <a:off x="-483840" y="2293200"/>
                <a:ext cx="821160" cy="270720"/>
              </a:xfrm>
              <a:custGeom>
                <a:avLst/>
                <a:gdLst/>
                <a:ahLst/>
                <a:rect l="l" t="t" r="r" b="b"/>
                <a:pathLst>
                  <a:path w="32877" h="10859">
                    <a:moveTo>
                      <a:pt x="32667" y="0"/>
                    </a:moveTo>
                    <a:cubicBezTo>
                      <a:pt x="28526" y="3352"/>
                      <a:pt x="24328" y="5999"/>
                      <a:pt x="20158" y="7877"/>
                    </a:cubicBezTo>
                    <a:cubicBezTo>
                      <a:pt x="18555" y="8604"/>
                      <a:pt x="16953" y="9217"/>
                      <a:pt x="15396" y="9700"/>
                    </a:cubicBezTo>
                    <a:cubicBezTo>
                      <a:pt x="14524" y="9972"/>
                      <a:pt x="13503" y="10194"/>
                      <a:pt x="12278" y="10378"/>
                    </a:cubicBezTo>
                    <a:cubicBezTo>
                      <a:pt x="10837" y="10594"/>
                      <a:pt x="9401" y="10703"/>
                      <a:pt x="7992" y="10703"/>
                    </a:cubicBezTo>
                    <a:cubicBezTo>
                      <a:pt x="7479" y="10703"/>
                      <a:pt x="6970" y="10689"/>
                      <a:pt x="6465" y="10660"/>
                    </a:cubicBezTo>
                    <a:cubicBezTo>
                      <a:pt x="5098" y="10588"/>
                      <a:pt x="3765" y="10422"/>
                      <a:pt x="2504" y="10164"/>
                    </a:cubicBezTo>
                    <a:cubicBezTo>
                      <a:pt x="1639" y="9988"/>
                      <a:pt x="850" y="9711"/>
                      <a:pt x="130" y="9354"/>
                    </a:cubicBezTo>
                    <a:cubicBezTo>
                      <a:pt x="85" y="9391"/>
                      <a:pt x="44" y="9428"/>
                      <a:pt x="0" y="9465"/>
                    </a:cubicBezTo>
                    <a:cubicBezTo>
                      <a:pt x="748" y="9841"/>
                      <a:pt x="1570" y="10132"/>
                      <a:pt x="2474" y="10316"/>
                    </a:cubicBezTo>
                    <a:cubicBezTo>
                      <a:pt x="3743" y="10574"/>
                      <a:pt x="5082" y="10742"/>
                      <a:pt x="6457" y="10815"/>
                    </a:cubicBezTo>
                    <a:cubicBezTo>
                      <a:pt x="6965" y="10844"/>
                      <a:pt x="7478" y="10858"/>
                      <a:pt x="7994" y="10858"/>
                    </a:cubicBezTo>
                    <a:cubicBezTo>
                      <a:pt x="9410" y="10858"/>
                      <a:pt x="10853" y="10750"/>
                      <a:pt x="12300" y="10532"/>
                    </a:cubicBezTo>
                    <a:cubicBezTo>
                      <a:pt x="13534" y="10346"/>
                      <a:pt x="14561" y="10122"/>
                      <a:pt x="15443" y="9847"/>
                    </a:cubicBezTo>
                    <a:cubicBezTo>
                      <a:pt x="17004" y="9362"/>
                      <a:pt x="18612" y="8748"/>
                      <a:pt x="20220" y="8018"/>
                    </a:cubicBezTo>
                    <a:cubicBezTo>
                      <a:pt x="24441" y="6117"/>
                      <a:pt x="28688" y="3434"/>
                      <a:pt x="32877" y="29"/>
                    </a:cubicBezTo>
                    <a:cubicBezTo>
                      <a:pt x="32806" y="20"/>
                      <a:pt x="32736" y="10"/>
                      <a:pt x="32667" y="0"/>
                    </a:cubicBezTo>
                    <a:close/>
                  </a:path>
                </a:pathLst>
              </a:custGeom>
              <a:solidFill>
                <a:srgbClr val="61749c"/>
              </a:solidFill>
              <a:ln w="0">
                <a:noFill/>
              </a:ln>
            </p:spPr>
            <p:style>
              <a:lnRef idx="0"/>
              <a:fillRef idx="0"/>
              <a:effectRef idx="0"/>
              <a:fontRef idx="minor"/>
            </p:style>
          </p:sp>
          <p:sp>
            <p:nvSpPr>
              <p:cNvPr id="1906" name="CustomShape 9"/>
              <p:cNvSpPr/>
              <p:nvPr/>
            </p:nvSpPr>
            <p:spPr>
              <a:xfrm rot="10800000">
                <a:off x="-498600" y="2250360"/>
                <a:ext cx="876600" cy="311400"/>
              </a:xfrm>
              <a:custGeom>
                <a:avLst/>
                <a:gdLst/>
                <a:ahLst/>
                <a:rect l="l" t="t" r="r" b="b"/>
                <a:pathLst>
                  <a:path w="35097" h="12481">
                    <a:moveTo>
                      <a:pt x="34893" y="1"/>
                    </a:moveTo>
                    <a:cubicBezTo>
                      <a:pt x="30169" y="4087"/>
                      <a:pt x="25390" y="7260"/>
                      <a:pt x="20678" y="9428"/>
                    </a:cubicBezTo>
                    <a:cubicBezTo>
                      <a:pt x="19089" y="10166"/>
                      <a:pt x="17502" y="10792"/>
                      <a:pt x="15956" y="11289"/>
                    </a:cubicBezTo>
                    <a:cubicBezTo>
                      <a:pt x="15100" y="11568"/>
                      <a:pt x="14086" y="11795"/>
                      <a:pt x="12852" y="11985"/>
                    </a:cubicBezTo>
                    <a:cubicBezTo>
                      <a:pt x="11383" y="12213"/>
                      <a:pt x="9909" y="12327"/>
                      <a:pt x="8455" y="12327"/>
                    </a:cubicBezTo>
                    <a:cubicBezTo>
                      <a:pt x="7985" y="12327"/>
                      <a:pt x="7517" y="12315"/>
                      <a:pt x="7052" y="12291"/>
                    </a:cubicBezTo>
                    <a:cubicBezTo>
                      <a:pt x="5647" y="12219"/>
                      <a:pt x="4354" y="12062"/>
                      <a:pt x="3098" y="11811"/>
                    </a:cubicBezTo>
                    <a:cubicBezTo>
                      <a:pt x="1954" y="11584"/>
                      <a:pt x="964" y="11198"/>
                      <a:pt x="101" y="10704"/>
                    </a:cubicBezTo>
                    <a:cubicBezTo>
                      <a:pt x="68" y="10736"/>
                      <a:pt x="34" y="10768"/>
                      <a:pt x="0" y="10800"/>
                    </a:cubicBezTo>
                    <a:cubicBezTo>
                      <a:pt x="901" y="11331"/>
                      <a:pt x="1920" y="11734"/>
                      <a:pt x="3069" y="11963"/>
                    </a:cubicBezTo>
                    <a:cubicBezTo>
                      <a:pt x="4332" y="12216"/>
                      <a:pt x="5631" y="12372"/>
                      <a:pt x="7045" y="12444"/>
                    </a:cubicBezTo>
                    <a:lnTo>
                      <a:pt x="7045" y="12446"/>
                    </a:lnTo>
                    <a:cubicBezTo>
                      <a:pt x="7508" y="12469"/>
                      <a:pt x="7974" y="12481"/>
                      <a:pt x="8442" y="12481"/>
                    </a:cubicBezTo>
                    <a:cubicBezTo>
                      <a:pt x="9908" y="12481"/>
                      <a:pt x="11395" y="12367"/>
                      <a:pt x="12876" y="12139"/>
                    </a:cubicBezTo>
                    <a:cubicBezTo>
                      <a:pt x="14116" y="11947"/>
                      <a:pt x="15140" y="11716"/>
                      <a:pt x="16004" y="11436"/>
                    </a:cubicBezTo>
                    <a:cubicBezTo>
                      <a:pt x="17555" y="10937"/>
                      <a:pt x="19148" y="10308"/>
                      <a:pt x="20744" y="9569"/>
                    </a:cubicBezTo>
                    <a:cubicBezTo>
                      <a:pt x="25501" y="7379"/>
                      <a:pt x="30328" y="4169"/>
                      <a:pt x="35096" y="30"/>
                    </a:cubicBezTo>
                    <a:cubicBezTo>
                      <a:pt x="35029" y="20"/>
                      <a:pt x="34962" y="10"/>
                      <a:pt x="34893" y="1"/>
                    </a:cubicBezTo>
                    <a:close/>
                  </a:path>
                </a:pathLst>
              </a:custGeom>
              <a:solidFill>
                <a:srgbClr val="61749c"/>
              </a:solidFill>
              <a:ln w="0">
                <a:noFill/>
              </a:ln>
            </p:spPr>
            <p:style>
              <a:lnRef idx="0"/>
              <a:fillRef idx="0"/>
              <a:effectRef idx="0"/>
              <a:fontRef idx="minor"/>
            </p:style>
          </p:sp>
          <p:sp>
            <p:nvSpPr>
              <p:cNvPr id="1907" name="CustomShape 10"/>
              <p:cNvSpPr/>
              <p:nvPr/>
            </p:nvSpPr>
            <p:spPr>
              <a:xfrm rot="10800000">
                <a:off x="-510840" y="2207520"/>
                <a:ext cx="926640" cy="352080"/>
              </a:xfrm>
              <a:custGeom>
                <a:avLst/>
                <a:gdLst/>
                <a:ahLst/>
                <a:rect l="l" t="t" r="r" b="b"/>
                <a:pathLst>
                  <a:path w="37100" h="14113">
                    <a:moveTo>
                      <a:pt x="36907" y="0"/>
                    </a:moveTo>
                    <a:cubicBezTo>
                      <a:pt x="36506" y="375"/>
                      <a:pt x="36101" y="744"/>
                      <a:pt x="35695" y="1103"/>
                    </a:cubicBezTo>
                    <a:cubicBezTo>
                      <a:pt x="30810" y="5402"/>
                      <a:pt x="25901" y="8727"/>
                      <a:pt x="21100" y="10986"/>
                    </a:cubicBezTo>
                    <a:cubicBezTo>
                      <a:pt x="19520" y="11737"/>
                      <a:pt x="17945" y="12375"/>
                      <a:pt x="16419" y="12885"/>
                    </a:cubicBezTo>
                    <a:cubicBezTo>
                      <a:pt x="15582" y="13167"/>
                      <a:pt x="14572" y="13401"/>
                      <a:pt x="13329" y="13599"/>
                    </a:cubicBezTo>
                    <a:cubicBezTo>
                      <a:pt x="11830" y="13838"/>
                      <a:pt x="10327" y="13958"/>
                      <a:pt x="8842" y="13958"/>
                    </a:cubicBezTo>
                    <a:cubicBezTo>
                      <a:pt x="8407" y="13958"/>
                      <a:pt x="7973" y="13948"/>
                      <a:pt x="7542" y="13927"/>
                    </a:cubicBezTo>
                    <a:cubicBezTo>
                      <a:pt x="6137" y="13861"/>
                      <a:pt x="4845" y="13709"/>
                      <a:pt x="3593" y="13466"/>
                    </a:cubicBezTo>
                    <a:cubicBezTo>
                      <a:pt x="2231" y="13201"/>
                      <a:pt x="1082" y="12711"/>
                      <a:pt x="111" y="12082"/>
                    </a:cubicBezTo>
                    <a:cubicBezTo>
                      <a:pt x="74" y="12119"/>
                      <a:pt x="37" y="12157"/>
                      <a:pt x="0" y="12194"/>
                    </a:cubicBezTo>
                    <a:cubicBezTo>
                      <a:pt x="993" y="12842"/>
                      <a:pt x="2167" y="13346"/>
                      <a:pt x="3564" y="13618"/>
                    </a:cubicBezTo>
                    <a:cubicBezTo>
                      <a:pt x="4823" y="13863"/>
                      <a:pt x="6122" y="14015"/>
                      <a:pt x="7534" y="14082"/>
                    </a:cubicBezTo>
                    <a:cubicBezTo>
                      <a:pt x="7965" y="14102"/>
                      <a:pt x="8399" y="14113"/>
                      <a:pt x="8834" y="14113"/>
                    </a:cubicBezTo>
                    <a:cubicBezTo>
                      <a:pt x="10329" y="14113"/>
                      <a:pt x="11844" y="13993"/>
                      <a:pt x="13351" y="13753"/>
                    </a:cubicBezTo>
                    <a:cubicBezTo>
                      <a:pt x="14604" y="13553"/>
                      <a:pt x="15623" y="13317"/>
                      <a:pt x="16467" y="13033"/>
                    </a:cubicBezTo>
                    <a:cubicBezTo>
                      <a:pt x="18000" y="12521"/>
                      <a:pt x="19580" y="11879"/>
                      <a:pt x="21166" y="11127"/>
                    </a:cubicBezTo>
                    <a:cubicBezTo>
                      <a:pt x="25979" y="8861"/>
                      <a:pt x="30901" y="5527"/>
                      <a:pt x="35797" y="1218"/>
                    </a:cubicBezTo>
                    <a:cubicBezTo>
                      <a:pt x="36235" y="832"/>
                      <a:pt x="36669" y="435"/>
                      <a:pt x="37099" y="32"/>
                    </a:cubicBezTo>
                    <a:cubicBezTo>
                      <a:pt x="37035" y="23"/>
                      <a:pt x="36971" y="11"/>
                      <a:pt x="36907" y="0"/>
                    </a:cubicBezTo>
                    <a:close/>
                  </a:path>
                </a:pathLst>
              </a:custGeom>
              <a:solidFill>
                <a:srgbClr val="61749c"/>
              </a:solidFill>
              <a:ln w="0">
                <a:noFill/>
              </a:ln>
            </p:spPr>
            <p:style>
              <a:lnRef idx="0"/>
              <a:fillRef idx="0"/>
              <a:effectRef idx="0"/>
              <a:fontRef idx="minor"/>
            </p:style>
          </p:sp>
          <p:sp>
            <p:nvSpPr>
              <p:cNvPr id="1908" name="CustomShape 11"/>
              <p:cNvSpPr/>
              <p:nvPr/>
            </p:nvSpPr>
            <p:spPr>
              <a:xfrm rot="10800000">
                <a:off x="-521640" y="2164680"/>
                <a:ext cx="972000" cy="393120"/>
              </a:xfrm>
              <a:custGeom>
                <a:avLst/>
                <a:gdLst/>
                <a:ahLst/>
                <a:rect l="l" t="t" r="r" b="b"/>
                <a:pathLst>
                  <a:path w="38908" h="15753">
                    <a:moveTo>
                      <a:pt x="38717" y="0"/>
                    </a:moveTo>
                    <a:cubicBezTo>
                      <a:pt x="37800" y="875"/>
                      <a:pt x="36858" y="1771"/>
                      <a:pt x="35904" y="2613"/>
                    </a:cubicBezTo>
                    <a:cubicBezTo>
                      <a:pt x="31008" y="6932"/>
                      <a:pt x="26126" y="10276"/>
                      <a:pt x="21395" y="12553"/>
                    </a:cubicBezTo>
                    <a:cubicBezTo>
                      <a:pt x="19851" y="13301"/>
                      <a:pt x="18289" y="13953"/>
                      <a:pt x="16752" y="14489"/>
                    </a:cubicBezTo>
                    <a:cubicBezTo>
                      <a:pt x="15923" y="14778"/>
                      <a:pt x="14916" y="15017"/>
                      <a:pt x="13676" y="15220"/>
                    </a:cubicBezTo>
                    <a:cubicBezTo>
                      <a:pt x="12143" y="15471"/>
                      <a:pt x="10605" y="15598"/>
                      <a:pt x="9085" y="15598"/>
                    </a:cubicBezTo>
                    <a:cubicBezTo>
                      <a:pt x="8689" y="15598"/>
                      <a:pt x="8295" y="15589"/>
                      <a:pt x="7902" y="15572"/>
                    </a:cubicBezTo>
                    <a:cubicBezTo>
                      <a:pt x="6497" y="15511"/>
                      <a:pt x="5207" y="15366"/>
                      <a:pt x="3959" y="15129"/>
                    </a:cubicBezTo>
                    <a:cubicBezTo>
                      <a:pt x="2418" y="14834"/>
                      <a:pt x="1145" y="14255"/>
                      <a:pt x="92" y="13508"/>
                    </a:cubicBezTo>
                    <a:cubicBezTo>
                      <a:pt x="61" y="13543"/>
                      <a:pt x="31" y="13577"/>
                      <a:pt x="1" y="13612"/>
                    </a:cubicBezTo>
                    <a:cubicBezTo>
                      <a:pt x="1154" y="14433"/>
                      <a:pt x="2474" y="15002"/>
                      <a:pt x="3930" y="15281"/>
                    </a:cubicBezTo>
                    <a:cubicBezTo>
                      <a:pt x="5185" y="15519"/>
                      <a:pt x="6482" y="15666"/>
                      <a:pt x="7895" y="15727"/>
                    </a:cubicBezTo>
                    <a:cubicBezTo>
                      <a:pt x="8290" y="15744"/>
                      <a:pt x="8686" y="15753"/>
                      <a:pt x="9083" y="15753"/>
                    </a:cubicBezTo>
                    <a:cubicBezTo>
                      <a:pt x="10611" y="15753"/>
                      <a:pt x="12159" y="15626"/>
                      <a:pt x="13700" y="15374"/>
                    </a:cubicBezTo>
                    <a:cubicBezTo>
                      <a:pt x="14952" y="15169"/>
                      <a:pt x="15966" y="14927"/>
                      <a:pt x="16803" y="14636"/>
                    </a:cubicBezTo>
                    <a:cubicBezTo>
                      <a:pt x="18345" y="14098"/>
                      <a:pt x="19913" y="13444"/>
                      <a:pt x="21462" y="12692"/>
                    </a:cubicBezTo>
                    <a:cubicBezTo>
                      <a:pt x="26206" y="10409"/>
                      <a:pt x="31099" y="7056"/>
                      <a:pt x="36007" y="2728"/>
                    </a:cubicBezTo>
                    <a:cubicBezTo>
                      <a:pt x="36991" y="1861"/>
                      <a:pt x="37964" y="935"/>
                      <a:pt x="38908" y="32"/>
                    </a:cubicBezTo>
                    <a:cubicBezTo>
                      <a:pt x="38844" y="21"/>
                      <a:pt x="38780" y="11"/>
                      <a:pt x="38717" y="0"/>
                    </a:cubicBezTo>
                    <a:close/>
                  </a:path>
                </a:pathLst>
              </a:custGeom>
              <a:solidFill>
                <a:srgbClr val="61749c"/>
              </a:solidFill>
              <a:ln w="0">
                <a:noFill/>
              </a:ln>
            </p:spPr>
            <p:style>
              <a:lnRef idx="0"/>
              <a:fillRef idx="0"/>
              <a:effectRef idx="0"/>
              <a:fontRef idx="minor"/>
            </p:style>
          </p:sp>
          <p:sp>
            <p:nvSpPr>
              <p:cNvPr id="1909" name="CustomShape 12"/>
              <p:cNvSpPr/>
              <p:nvPr/>
            </p:nvSpPr>
            <p:spPr>
              <a:xfrm rot="10800000">
                <a:off x="-531360" y="2121840"/>
                <a:ext cx="1014480" cy="434160"/>
              </a:xfrm>
              <a:custGeom>
                <a:avLst/>
                <a:gdLst/>
                <a:ahLst/>
                <a:rect l="l" t="t" r="r" b="b"/>
                <a:pathLst>
                  <a:path w="40611" h="17394">
                    <a:moveTo>
                      <a:pt x="40425" y="1"/>
                    </a:moveTo>
                    <a:cubicBezTo>
                      <a:pt x="40103" y="314"/>
                      <a:pt x="39782" y="628"/>
                      <a:pt x="39460" y="935"/>
                    </a:cubicBezTo>
                    <a:lnTo>
                      <a:pt x="38983" y="1388"/>
                    </a:lnTo>
                    <a:cubicBezTo>
                      <a:pt x="38026" y="2300"/>
                      <a:pt x="37038" y="3242"/>
                      <a:pt x="36039" y="4126"/>
                    </a:cubicBezTo>
                    <a:cubicBezTo>
                      <a:pt x="31130" y="8463"/>
                      <a:pt x="26277" y="11827"/>
                      <a:pt x="21613" y="14119"/>
                    </a:cubicBezTo>
                    <a:cubicBezTo>
                      <a:pt x="20088" y="14878"/>
                      <a:pt x="18539" y="15542"/>
                      <a:pt x="17011" y="16094"/>
                    </a:cubicBezTo>
                    <a:cubicBezTo>
                      <a:pt x="16186" y="16392"/>
                      <a:pt x="15213" y="16630"/>
                      <a:pt x="13949" y="16843"/>
                    </a:cubicBezTo>
                    <a:cubicBezTo>
                      <a:pt x="12386" y="17107"/>
                      <a:pt x="10813" y="17238"/>
                      <a:pt x="9261" y="17238"/>
                    </a:cubicBezTo>
                    <a:cubicBezTo>
                      <a:pt x="8902" y="17238"/>
                      <a:pt x="8544" y="17231"/>
                      <a:pt x="8187" y="17217"/>
                    </a:cubicBezTo>
                    <a:cubicBezTo>
                      <a:pt x="6779" y="17163"/>
                      <a:pt x="5492" y="17022"/>
                      <a:pt x="4251" y="16792"/>
                    </a:cubicBezTo>
                    <a:cubicBezTo>
                      <a:pt x="2702" y="16502"/>
                      <a:pt x="1307" y="15878"/>
                      <a:pt x="100" y="14967"/>
                    </a:cubicBezTo>
                    <a:cubicBezTo>
                      <a:pt x="67" y="15009"/>
                      <a:pt x="35" y="15049"/>
                      <a:pt x="1" y="15089"/>
                    </a:cubicBezTo>
                    <a:cubicBezTo>
                      <a:pt x="1228" y="16016"/>
                      <a:pt x="2647" y="16651"/>
                      <a:pt x="4224" y="16944"/>
                    </a:cubicBezTo>
                    <a:cubicBezTo>
                      <a:pt x="5472" y="17176"/>
                      <a:pt x="6766" y="17316"/>
                      <a:pt x="8182" y="17372"/>
                    </a:cubicBezTo>
                    <a:cubicBezTo>
                      <a:pt x="8541" y="17387"/>
                      <a:pt x="8901" y="17394"/>
                      <a:pt x="9262" y="17394"/>
                    </a:cubicBezTo>
                    <a:cubicBezTo>
                      <a:pt x="10823" y="17394"/>
                      <a:pt x="12403" y="17261"/>
                      <a:pt x="13974" y="16996"/>
                    </a:cubicBezTo>
                    <a:cubicBezTo>
                      <a:pt x="15248" y="16782"/>
                      <a:pt x="16230" y="16542"/>
                      <a:pt x="17064" y="16240"/>
                    </a:cubicBezTo>
                    <a:cubicBezTo>
                      <a:pt x="18597" y="15686"/>
                      <a:pt x="20151" y="15019"/>
                      <a:pt x="21682" y="14259"/>
                    </a:cubicBezTo>
                    <a:cubicBezTo>
                      <a:pt x="26357" y="11959"/>
                      <a:pt x="31221" y="8590"/>
                      <a:pt x="36142" y="4241"/>
                    </a:cubicBezTo>
                    <a:cubicBezTo>
                      <a:pt x="37142" y="3358"/>
                      <a:pt x="38132" y="2413"/>
                      <a:pt x="39089" y="1500"/>
                    </a:cubicBezTo>
                    <a:lnTo>
                      <a:pt x="39566" y="1047"/>
                    </a:lnTo>
                    <a:cubicBezTo>
                      <a:pt x="39914" y="714"/>
                      <a:pt x="40263" y="375"/>
                      <a:pt x="40611" y="36"/>
                    </a:cubicBezTo>
                    <a:cubicBezTo>
                      <a:pt x="40548" y="23"/>
                      <a:pt x="40487" y="12"/>
                      <a:pt x="40425" y="1"/>
                    </a:cubicBezTo>
                    <a:close/>
                  </a:path>
                </a:pathLst>
              </a:custGeom>
              <a:solidFill>
                <a:srgbClr val="61749c"/>
              </a:solidFill>
              <a:ln w="0">
                <a:noFill/>
              </a:ln>
            </p:spPr>
            <p:style>
              <a:lnRef idx="0"/>
              <a:fillRef idx="0"/>
              <a:effectRef idx="0"/>
              <a:fontRef idx="minor"/>
            </p:style>
          </p:sp>
          <p:sp>
            <p:nvSpPr>
              <p:cNvPr id="1910" name="CustomShape 13"/>
              <p:cNvSpPr/>
              <p:nvPr/>
            </p:nvSpPr>
            <p:spPr>
              <a:xfrm rot="10800000">
                <a:off x="-541080" y="2079000"/>
                <a:ext cx="1054800" cy="475200"/>
              </a:xfrm>
              <a:custGeom>
                <a:avLst/>
                <a:gdLst/>
                <a:ahLst/>
                <a:rect l="l" t="t" r="r" b="b"/>
                <a:pathLst>
                  <a:path w="42224" h="19033">
                    <a:moveTo>
                      <a:pt x="42036" y="0"/>
                    </a:moveTo>
                    <a:cubicBezTo>
                      <a:pt x="41718" y="309"/>
                      <a:pt x="41401" y="618"/>
                      <a:pt x="41089" y="922"/>
                    </a:cubicBezTo>
                    <a:cubicBezTo>
                      <a:pt x="40572" y="1426"/>
                      <a:pt x="40036" y="1947"/>
                      <a:pt x="39510" y="2450"/>
                    </a:cubicBezTo>
                    <a:lnTo>
                      <a:pt x="38966" y="2965"/>
                    </a:lnTo>
                    <a:cubicBezTo>
                      <a:pt x="38031" y="3853"/>
                      <a:pt x="37065" y="4772"/>
                      <a:pt x="36092" y="5632"/>
                    </a:cubicBezTo>
                    <a:cubicBezTo>
                      <a:pt x="31201" y="9965"/>
                      <a:pt x="26375" y="13346"/>
                      <a:pt x="21751" y="15684"/>
                    </a:cubicBezTo>
                    <a:cubicBezTo>
                      <a:pt x="20210" y="16462"/>
                      <a:pt x="18675" y="17138"/>
                      <a:pt x="17187" y="17695"/>
                    </a:cubicBezTo>
                    <a:cubicBezTo>
                      <a:pt x="16381" y="17998"/>
                      <a:pt x="15411" y="18242"/>
                      <a:pt x="14139" y="18462"/>
                    </a:cubicBezTo>
                    <a:cubicBezTo>
                      <a:pt x="12546" y="18738"/>
                      <a:pt x="10942" y="18878"/>
                      <a:pt x="9359" y="18878"/>
                    </a:cubicBezTo>
                    <a:cubicBezTo>
                      <a:pt x="9036" y="18878"/>
                      <a:pt x="8713" y="18872"/>
                      <a:pt x="8392" y="18860"/>
                    </a:cubicBezTo>
                    <a:cubicBezTo>
                      <a:pt x="6984" y="18810"/>
                      <a:pt x="5699" y="18676"/>
                      <a:pt x="4462" y="18452"/>
                    </a:cubicBezTo>
                    <a:cubicBezTo>
                      <a:pt x="2825" y="18154"/>
                      <a:pt x="1355" y="17482"/>
                      <a:pt x="94" y="16494"/>
                    </a:cubicBezTo>
                    <a:cubicBezTo>
                      <a:pt x="62" y="16535"/>
                      <a:pt x="31" y="16578"/>
                      <a:pt x="1" y="16620"/>
                    </a:cubicBezTo>
                    <a:cubicBezTo>
                      <a:pt x="1281" y="17622"/>
                      <a:pt x="2774" y="18302"/>
                      <a:pt x="4433" y="18604"/>
                    </a:cubicBezTo>
                    <a:cubicBezTo>
                      <a:pt x="5678" y="18830"/>
                      <a:pt x="6971" y="18964"/>
                      <a:pt x="8387" y="19015"/>
                    </a:cubicBezTo>
                    <a:cubicBezTo>
                      <a:pt x="8710" y="19027"/>
                      <a:pt x="9034" y="19033"/>
                      <a:pt x="9358" y="19033"/>
                    </a:cubicBezTo>
                    <a:cubicBezTo>
                      <a:pt x="10950" y="19033"/>
                      <a:pt x="12564" y="18893"/>
                      <a:pt x="14166" y="18615"/>
                    </a:cubicBezTo>
                    <a:cubicBezTo>
                      <a:pt x="15448" y="18393"/>
                      <a:pt x="16426" y="18146"/>
                      <a:pt x="17242" y="17841"/>
                    </a:cubicBezTo>
                    <a:cubicBezTo>
                      <a:pt x="18734" y="17282"/>
                      <a:pt x="20275" y="16602"/>
                      <a:pt x="21821" y="15822"/>
                    </a:cubicBezTo>
                    <a:cubicBezTo>
                      <a:pt x="26456" y="13479"/>
                      <a:pt x="31293" y="10090"/>
                      <a:pt x="36196" y="5749"/>
                    </a:cubicBezTo>
                    <a:cubicBezTo>
                      <a:pt x="37170" y="4885"/>
                      <a:pt x="38137" y="3967"/>
                      <a:pt x="39073" y="3077"/>
                    </a:cubicBezTo>
                    <a:lnTo>
                      <a:pt x="39615" y="2562"/>
                    </a:lnTo>
                    <a:cubicBezTo>
                      <a:pt x="40145" y="2059"/>
                      <a:pt x="40679" y="1538"/>
                      <a:pt x="41198" y="1032"/>
                    </a:cubicBezTo>
                    <a:cubicBezTo>
                      <a:pt x="41534" y="704"/>
                      <a:pt x="41878" y="370"/>
                      <a:pt x="42223" y="35"/>
                    </a:cubicBezTo>
                    <a:cubicBezTo>
                      <a:pt x="42161" y="24"/>
                      <a:pt x="42099" y="11"/>
                      <a:pt x="42036" y="0"/>
                    </a:cubicBezTo>
                    <a:close/>
                  </a:path>
                </a:pathLst>
              </a:custGeom>
              <a:solidFill>
                <a:srgbClr val="61749c"/>
              </a:solidFill>
              <a:ln w="0">
                <a:noFill/>
              </a:ln>
            </p:spPr>
            <p:style>
              <a:lnRef idx="0"/>
              <a:fillRef idx="0"/>
              <a:effectRef idx="0"/>
              <a:fontRef idx="minor"/>
            </p:style>
          </p:sp>
          <p:sp>
            <p:nvSpPr>
              <p:cNvPr id="1911" name="CustomShape 14"/>
              <p:cNvSpPr/>
              <p:nvPr/>
            </p:nvSpPr>
            <p:spPr>
              <a:xfrm rot="10800000">
                <a:off x="-552600" y="2036160"/>
                <a:ext cx="1094760" cy="515880"/>
              </a:xfrm>
              <a:custGeom>
                <a:avLst/>
                <a:gdLst/>
                <a:ahLst/>
                <a:rect l="l" t="t" r="r" b="b"/>
                <a:pathLst>
                  <a:path w="43824" h="20660">
                    <a:moveTo>
                      <a:pt x="43636" y="1"/>
                    </a:moveTo>
                    <a:cubicBezTo>
                      <a:pt x="43407" y="207"/>
                      <a:pt x="43177" y="417"/>
                      <a:pt x="42942" y="636"/>
                    </a:cubicBezTo>
                    <a:cubicBezTo>
                      <a:pt x="42279" y="1253"/>
                      <a:pt x="41620" y="1893"/>
                      <a:pt x="40981" y="2511"/>
                    </a:cubicBezTo>
                    <a:lnTo>
                      <a:pt x="40981" y="2509"/>
                    </a:lnTo>
                    <a:cubicBezTo>
                      <a:pt x="40481" y="2996"/>
                      <a:pt x="39981" y="3478"/>
                      <a:pt x="39481" y="3953"/>
                    </a:cubicBezTo>
                    <a:lnTo>
                      <a:pt x="38845" y="4554"/>
                    </a:lnTo>
                    <a:cubicBezTo>
                      <a:pt x="37941" y="5410"/>
                      <a:pt x="37007" y="6297"/>
                      <a:pt x="36068" y="7130"/>
                    </a:cubicBezTo>
                    <a:cubicBezTo>
                      <a:pt x="31163" y="11483"/>
                      <a:pt x="26366" y="14881"/>
                      <a:pt x="21811" y="17235"/>
                    </a:cubicBezTo>
                    <a:cubicBezTo>
                      <a:pt x="20281" y="18025"/>
                      <a:pt x="18758" y="18715"/>
                      <a:pt x="17286" y="19286"/>
                    </a:cubicBezTo>
                    <a:cubicBezTo>
                      <a:pt x="16496" y="19593"/>
                      <a:pt x="15531" y="19841"/>
                      <a:pt x="14252" y="20068"/>
                    </a:cubicBezTo>
                    <a:cubicBezTo>
                      <a:pt x="12626" y="20358"/>
                      <a:pt x="10988" y="20505"/>
                      <a:pt x="9371" y="20505"/>
                    </a:cubicBezTo>
                    <a:cubicBezTo>
                      <a:pt x="9086" y="20505"/>
                      <a:pt x="8801" y="20500"/>
                      <a:pt x="8518" y="20491"/>
                    </a:cubicBezTo>
                    <a:cubicBezTo>
                      <a:pt x="7108" y="20446"/>
                      <a:pt x="5825" y="20318"/>
                      <a:pt x="4593" y="20099"/>
                    </a:cubicBezTo>
                    <a:cubicBezTo>
                      <a:pt x="2903" y="19800"/>
                      <a:pt x="1385" y="19100"/>
                      <a:pt x="87" y="18065"/>
                    </a:cubicBezTo>
                    <a:cubicBezTo>
                      <a:pt x="58" y="18108"/>
                      <a:pt x="29" y="18152"/>
                      <a:pt x="1" y="18195"/>
                    </a:cubicBezTo>
                    <a:cubicBezTo>
                      <a:pt x="1316" y="19241"/>
                      <a:pt x="2854" y="19948"/>
                      <a:pt x="4567" y="20252"/>
                    </a:cubicBezTo>
                    <a:cubicBezTo>
                      <a:pt x="5806" y="20472"/>
                      <a:pt x="7097" y="20601"/>
                      <a:pt x="8513" y="20646"/>
                    </a:cubicBezTo>
                    <a:cubicBezTo>
                      <a:pt x="8793" y="20655"/>
                      <a:pt x="9074" y="20659"/>
                      <a:pt x="9355" y="20659"/>
                    </a:cubicBezTo>
                    <a:cubicBezTo>
                      <a:pt x="10987" y="20659"/>
                      <a:pt x="12639" y="20513"/>
                      <a:pt x="14281" y="20222"/>
                    </a:cubicBezTo>
                    <a:cubicBezTo>
                      <a:pt x="15569" y="19993"/>
                      <a:pt x="16542" y="19740"/>
                      <a:pt x="17344" y="19430"/>
                    </a:cubicBezTo>
                    <a:cubicBezTo>
                      <a:pt x="18821" y="18857"/>
                      <a:pt x="20347" y="18164"/>
                      <a:pt x="21882" y="17372"/>
                    </a:cubicBezTo>
                    <a:cubicBezTo>
                      <a:pt x="26450" y="15014"/>
                      <a:pt x="31256" y="11606"/>
                      <a:pt x="36170" y="7246"/>
                    </a:cubicBezTo>
                    <a:cubicBezTo>
                      <a:pt x="37112" y="6410"/>
                      <a:pt x="38047" y="5524"/>
                      <a:pt x="38953" y="4666"/>
                    </a:cubicBezTo>
                    <a:lnTo>
                      <a:pt x="39588" y="4065"/>
                    </a:lnTo>
                    <a:cubicBezTo>
                      <a:pt x="40089" y="3591"/>
                      <a:pt x="40588" y="3106"/>
                      <a:pt x="41089" y="2621"/>
                    </a:cubicBezTo>
                    <a:cubicBezTo>
                      <a:pt x="41727" y="2004"/>
                      <a:pt x="42386" y="1365"/>
                      <a:pt x="43047" y="748"/>
                    </a:cubicBezTo>
                    <a:cubicBezTo>
                      <a:pt x="43310" y="505"/>
                      <a:pt x="43567" y="269"/>
                      <a:pt x="43823" y="41"/>
                    </a:cubicBezTo>
                    <a:cubicBezTo>
                      <a:pt x="43761" y="28"/>
                      <a:pt x="43698" y="13"/>
                      <a:pt x="43636" y="1"/>
                    </a:cubicBezTo>
                    <a:close/>
                  </a:path>
                </a:pathLst>
              </a:custGeom>
              <a:solidFill>
                <a:srgbClr val="61749c"/>
              </a:solidFill>
              <a:ln w="0">
                <a:noFill/>
              </a:ln>
            </p:spPr>
            <p:style>
              <a:lnRef idx="0"/>
              <a:fillRef idx="0"/>
              <a:effectRef idx="0"/>
              <a:fontRef idx="minor"/>
            </p:style>
          </p:sp>
          <p:sp>
            <p:nvSpPr>
              <p:cNvPr id="1912" name="CustomShape 15"/>
              <p:cNvSpPr/>
              <p:nvPr/>
            </p:nvSpPr>
            <p:spPr>
              <a:xfrm rot="10800000">
                <a:off x="-567360" y="1993320"/>
                <a:ext cx="1136520" cy="555480"/>
              </a:xfrm>
              <a:custGeom>
                <a:avLst/>
                <a:gdLst/>
                <a:ahLst/>
                <a:rect l="l" t="t" r="r" b="b"/>
                <a:pathLst>
                  <a:path w="45489" h="22246">
                    <a:moveTo>
                      <a:pt x="45294" y="0"/>
                    </a:moveTo>
                    <a:cubicBezTo>
                      <a:pt x="44510" y="627"/>
                      <a:pt x="43700" y="1326"/>
                      <a:pt x="42845" y="2115"/>
                    </a:cubicBezTo>
                    <a:cubicBezTo>
                      <a:pt x="42149" y="2758"/>
                      <a:pt x="41458" y="3424"/>
                      <a:pt x="40789" y="4067"/>
                    </a:cubicBezTo>
                    <a:cubicBezTo>
                      <a:pt x="40317" y="4520"/>
                      <a:pt x="39849" y="4971"/>
                      <a:pt x="39378" y="5415"/>
                    </a:cubicBezTo>
                    <a:cubicBezTo>
                      <a:pt x="39135" y="5643"/>
                      <a:pt x="38892" y="5874"/>
                      <a:pt x="38649" y="6104"/>
                    </a:cubicBezTo>
                    <a:cubicBezTo>
                      <a:pt x="37775" y="6928"/>
                      <a:pt x="36872" y="7781"/>
                      <a:pt x="35968" y="8586"/>
                    </a:cubicBezTo>
                    <a:cubicBezTo>
                      <a:pt x="31048" y="12960"/>
                      <a:pt x="26280" y="16378"/>
                      <a:pt x="21797" y="18745"/>
                    </a:cubicBezTo>
                    <a:cubicBezTo>
                      <a:pt x="20281" y="19545"/>
                      <a:pt x="18773" y="20247"/>
                      <a:pt x="17312" y="20834"/>
                    </a:cubicBezTo>
                    <a:cubicBezTo>
                      <a:pt x="16536" y="21146"/>
                      <a:pt x="15576" y="21401"/>
                      <a:pt x="14292" y="21634"/>
                    </a:cubicBezTo>
                    <a:cubicBezTo>
                      <a:pt x="12629" y="21938"/>
                      <a:pt x="10952" y="22091"/>
                      <a:pt x="9297" y="22091"/>
                    </a:cubicBezTo>
                    <a:cubicBezTo>
                      <a:pt x="9055" y="22091"/>
                      <a:pt x="8812" y="22087"/>
                      <a:pt x="8571" y="22081"/>
                    </a:cubicBezTo>
                    <a:cubicBezTo>
                      <a:pt x="7161" y="22041"/>
                      <a:pt x="5879" y="21918"/>
                      <a:pt x="4652" y="21706"/>
                    </a:cubicBezTo>
                    <a:cubicBezTo>
                      <a:pt x="2940" y="21410"/>
                      <a:pt x="1399" y="20705"/>
                      <a:pt x="81" y="19657"/>
                    </a:cubicBezTo>
                    <a:lnTo>
                      <a:pt x="1" y="19791"/>
                    </a:lnTo>
                    <a:cubicBezTo>
                      <a:pt x="1335" y="20849"/>
                      <a:pt x="2894" y="21559"/>
                      <a:pt x="4625" y="21858"/>
                    </a:cubicBezTo>
                    <a:cubicBezTo>
                      <a:pt x="5860" y="22073"/>
                      <a:pt x="7150" y="22196"/>
                      <a:pt x="8566" y="22234"/>
                    </a:cubicBezTo>
                    <a:cubicBezTo>
                      <a:pt x="8817" y="22242"/>
                      <a:pt x="9069" y="22245"/>
                      <a:pt x="9321" y="22245"/>
                    </a:cubicBezTo>
                    <a:cubicBezTo>
                      <a:pt x="10978" y="22245"/>
                      <a:pt x="12656" y="22091"/>
                      <a:pt x="14320" y="21788"/>
                    </a:cubicBezTo>
                    <a:cubicBezTo>
                      <a:pt x="15614" y="21551"/>
                      <a:pt x="16584" y="21294"/>
                      <a:pt x="17369" y="20978"/>
                    </a:cubicBezTo>
                    <a:cubicBezTo>
                      <a:pt x="18835" y="20389"/>
                      <a:pt x="20349" y="19684"/>
                      <a:pt x="21869" y="18882"/>
                    </a:cubicBezTo>
                    <a:cubicBezTo>
                      <a:pt x="26365" y="16509"/>
                      <a:pt x="31143" y="13084"/>
                      <a:pt x="36071" y="8701"/>
                    </a:cubicBezTo>
                    <a:cubicBezTo>
                      <a:pt x="36978" y="7895"/>
                      <a:pt x="37880" y="7042"/>
                      <a:pt x="38754" y="6216"/>
                    </a:cubicBezTo>
                    <a:cubicBezTo>
                      <a:pt x="38997" y="5987"/>
                      <a:pt x="39241" y="5757"/>
                      <a:pt x="39485" y="5527"/>
                    </a:cubicBezTo>
                    <a:cubicBezTo>
                      <a:pt x="39956" y="5083"/>
                      <a:pt x="40425" y="4632"/>
                      <a:pt x="40897" y="4178"/>
                    </a:cubicBezTo>
                    <a:cubicBezTo>
                      <a:pt x="41564" y="3536"/>
                      <a:pt x="42255" y="2870"/>
                      <a:pt x="42951" y="2229"/>
                    </a:cubicBezTo>
                    <a:cubicBezTo>
                      <a:pt x="43838" y="1410"/>
                      <a:pt x="44676" y="688"/>
                      <a:pt x="45489" y="43"/>
                    </a:cubicBezTo>
                    <a:cubicBezTo>
                      <a:pt x="45425" y="29"/>
                      <a:pt x="45359" y="14"/>
                      <a:pt x="45294" y="0"/>
                    </a:cubicBezTo>
                    <a:close/>
                  </a:path>
                </a:pathLst>
              </a:custGeom>
              <a:solidFill>
                <a:srgbClr val="61749c"/>
              </a:solidFill>
              <a:ln w="0">
                <a:noFill/>
              </a:ln>
            </p:spPr>
            <p:style>
              <a:lnRef idx="0"/>
              <a:fillRef idx="0"/>
              <a:effectRef idx="0"/>
              <a:fontRef idx="minor"/>
            </p:style>
          </p:sp>
          <p:sp>
            <p:nvSpPr>
              <p:cNvPr id="1913" name="CustomShape 16"/>
              <p:cNvSpPr/>
              <p:nvPr/>
            </p:nvSpPr>
            <p:spPr>
              <a:xfrm rot="10800000">
                <a:off x="-588960" y="1950840"/>
                <a:ext cx="1182960" cy="593280"/>
              </a:xfrm>
              <a:custGeom>
                <a:avLst/>
                <a:gdLst/>
                <a:ahLst/>
                <a:rect l="l" t="t" r="r" b="b"/>
                <a:pathLst>
                  <a:path w="47346" h="23767">
                    <a:moveTo>
                      <a:pt x="47131" y="1"/>
                    </a:moveTo>
                    <a:cubicBezTo>
                      <a:pt x="46859" y="164"/>
                      <a:pt x="46592" y="333"/>
                      <a:pt x="46335" y="519"/>
                    </a:cubicBezTo>
                    <a:cubicBezTo>
                      <a:pt x="45181" y="1345"/>
                      <a:pt x="43982" y="2329"/>
                      <a:pt x="42669" y="3529"/>
                    </a:cubicBezTo>
                    <a:cubicBezTo>
                      <a:pt x="41941" y="4196"/>
                      <a:pt x="41216" y="4887"/>
                      <a:pt x="40517" y="5556"/>
                    </a:cubicBezTo>
                    <a:cubicBezTo>
                      <a:pt x="40077" y="5977"/>
                      <a:pt x="39637" y="6398"/>
                      <a:pt x="39197" y="6810"/>
                    </a:cubicBezTo>
                    <a:cubicBezTo>
                      <a:pt x="38921" y="7068"/>
                      <a:pt x="38646" y="7327"/>
                      <a:pt x="38373" y="7586"/>
                    </a:cubicBezTo>
                    <a:cubicBezTo>
                      <a:pt x="37531" y="8378"/>
                      <a:pt x="36661" y="9198"/>
                      <a:pt x="35790" y="9974"/>
                    </a:cubicBezTo>
                    <a:cubicBezTo>
                      <a:pt x="30854" y="14372"/>
                      <a:pt x="26115" y="17809"/>
                      <a:pt x="21703" y="20190"/>
                    </a:cubicBezTo>
                    <a:cubicBezTo>
                      <a:pt x="20202" y="21000"/>
                      <a:pt x="18706" y="21715"/>
                      <a:pt x="17257" y="22318"/>
                    </a:cubicBezTo>
                    <a:cubicBezTo>
                      <a:pt x="16257" y="22733"/>
                      <a:pt x="15063" y="22984"/>
                      <a:pt x="14252" y="23134"/>
                    </a:cubicBezTo>
                    <a:cubicBezTo>
                      <a:pt x="12569" y="23450"/>
                      <a:pt x="10873" y="23611"/>
                      <a:pt x="9199" y="23611"/>
                    </a:cubicBezTo>
                    <a:cubicBezTo>
                      <a:pt x="8980" y="23611"/>
                      <a:pt x="8761" y="23609"/>
                      <a:pt x="8543" y="23603"/>
                    </a:cubicBezTo>
                    <a:cubicBezTo>
                      <a:pt x="7133" y="23569"/>
                      <a:pt x="5853" y="23453"/>
                      <a:pt x="4631" y="23246"/>
                    </a:cubicBezTo>
                    <a:cubicBezTo>
                      <a:pt x="2931" y="22960"/>
                      <a:pt x="1395" y="22272"/>
                      <a:pt x="74" y="21245"/>
                    </a:cubicBezTo>
                    <a:cubicBezTo>
                      <a:pt x="50" y="21291"/>
                      <a:pt x="26" y="21337"/>
                      <a:pt x="0" y="21384"/>
                    </a:cubicBezTo>
                    <a:cubicBezTo>
                      <a:pt x="1336" y="22417"/>
                      <a:pt x="2888" y="23110"/>
                      <a:pt x="4605" y="23398"/>
                    </a:cubicBezTo>
                    <a:cubicBezTo>
                      <a:pt x="5834" y="23606"/>
                      <a:pt x="7122" y="23725"/>
                      <a:pt x="8540" y="23758"/>
                    </a:cubicBezTo>
                    <a:cubicBezTo>
                      <a:pt x="8752" y="23763"/>
                      <a:pt x="8966" y="23766"/>
                      <a:pt x="9180" y="23766"/>
                    </a:cubicBezTo>
                    <a:cubicBezTo>
                      <a:pt x="10865" y="23766"/>
                      <a:pt x="12581" y="23604"/>
                      <a:pt x="14281" y="23288"/>
                    </a:cubicBezTo>
                    <a:cubicBezTo>
                      <a:pt x="15098" y="23134"/>
                      <a:pt x="16303" y="22881"/>
                      <a:pt x="17316" y="22461"/>
                    </a:cubicBezTo>
                    <a:cubicBezTo>
                      <a:pt x="18772" y="21856"/>
                      <a:pt x="20271" y="21137"/>
                      <a:pt x="21777" y="20326"/>
                    </a:cubicBezTo>
                    <a:cubicBezTo>
                      <a:pt x="26198" y="17940"/>
                      <a:pt x="30948" y="14497"/>
                      <a:pt x="35893" y="10089"/>
                    </a:cubicBezTo>
                    <a:cubicBezTo>
                      <a:pt x="36765" y="9313"/>
                      <a:pt x="37637" y="8492"/>
                      <a:pt x="38478" y="7698"/>
                    </a:cubicBezTo>
                    <a:cubicBezTo>
                      <a:pt x="38753" y="7439"/>
                      <a:pt x="39027" y="7182"/>
                      <a:pt x="39302" y="6922"/>
                    </a:cubicBezTo>
                    <a:cubicBezTo>
                      <a:pt x="39744" y="6510"/>
                      <a:pt x="40182" y="6089"/>
                      <a:pt x="40624" y="5668"/>
                    </a:cubicBezTo>
                    <a:cubicBezTo>
                      <a:pt x="41323" y="4999"/>
                      <a:pt x="42046" y="4310"/>
                      <a:pt x="42774" y="3644"/>
                    </a:cubicBezTo>
                    <a:cubicBezTo>
                      <a:pt x="44082" y="2447"/>
                      <a:pt x="45275" y="1466"/>
                      <a:pt x="46424" y="644"/>
                    </a:cubicBezTo>
                    <a:cubicBezTo>
                      <a:pt x="46722" y="431"/>
                      <a:pt x="47032" y="236"/>
                      <a:pt x="47346" y="53"/>
                    </a:cubicBezTo>
                    <a:cubicBezTo>
                      <a:pt x="47274" y="36"/>
                      <a:pt x="47203" y="17"/>
                      <a:pt x="47131" y="1"/>
                    </a:cubicBezTo>
                    <a:close/>
                  </a:path>
                </a:pathLst>
              </a:custGeom>
              <a:solidFill>
                <a:srgbClr val="61749c"/>
              </a:solidFill>
              <a:ln w="0">
                <a:noFill/>
              </a:ln>
            </p:spPr>
            <p:style>
              <a:lnRef idx="0"/>
              <a:fillRef idx="0"/>
              <a:effectRef idx="0"/>
              <a:fontRef idx="minor"/>
            </p:style>
          </p:sp>
          <p:sp>
            <p:nvSpPr>
              <p:cNvPr id="1914" name="CustomShape 17"/>
              <p:cNvSpPr/>
              <p:nvPr/>
            </p:nvSpPr>
            <p:spPr>
              <a:xfrm rot="10800000">
                <a:off x="-1254600" y="2039400"/>
                <a:ext cx="79200" cy="120240"/>
              </a:xfrm>
              <a:custGeom>
                <a:avLst/>
                <a:gdLst/>
                <a:ahLst/>
                <a:rect l="l" t="t" r="r" b="b"/>
                <a:pathLst>
                  <a:path w="3198" h="4845">
                    <a:moveTo>
                      <a:pt x="1" y="1"/>
                    </a:moveTo>
                    <a:lnTo>
                      <a:pt x="1" y="1"/>
                    </a:lnTo>
                    <a:cubicBezTo>
                      <a:pt x="356" y="764"/>
                      <a:pt x="737" y="1521"/>
                      <a:pt x="1164" y="2257"/>
                    </a:cubicBezTo>
                    <a:cubicBezTo>
                      <a:pt x="1733" y="3235"/>
                      <a:pt x="2416" y="4099"/>
                      <a:pt x="3196" y="4841"/>
                    </a:cubicBezTo>
                    <a:lnTo>
                      <a:pt x="3196" y="4841"/>
                    </a:lnTo>
                    <a:cubicBezTo>
                      <a:pt x="3099" y="4669"/>
                      <a:pt x="3000" y="4497"/>
                      <a:pt x="2902" y="4327"/>
                    </a:cubicBezTo>
                    <a:cubicBezTo>
                      <a:pt x="2299" y="3690"/>
                      <a:pt x="1759" y="2974"/>
                      <a:pt x="1299" y="2178"/>
                    </a:cubicBezTo>
                    <a:cubicBezTo>
                      <a:pt x="1003" y="1673"/>
                      <a:pt x="732" y="1154"/>
                      <a:pt x="475" y="631"/>
                    </a:cubicBezTo>
                    <a:cubicBezTo>
                      <a:pt x="319" y="420"/>
                      <a:pt x="161" y="209"/>
                      <a:pt x="1" y="1"/>
                    </a:cubicBezTo>
                    <a:close/>
                    <a:moveTo>
                      <a:pt x="3196" y="4841"/>
                    </a:moveTo>
                    <a:cubicBezTo>
                      <a:pt x="3197" y="4842"/>
                      <a:pt x="3197" y="4843"/>
                      <a:pt x="3198" y="4844"/>
                    </a:cubicBezTo>
                    <a:lnTo>
                      <a:pt x="3198" y="4842"/>
                    </a:lnTo>
                    <a:cubicBezTo>
                      <a:pt x="3197" y="4842"/>
                      <a:pt x="3197" y="4841"/>
                      <a:pt x="3196" y="4841"/>
                    </a:cubicBezTo>
                    <a:close/>
                  </a:path>
                </a:pathLst>
              </a:custGeom>
              <a:solidFill>
                <a:srgbClr val="61749c"/>
              </a:solidFill>
              <a:ln w="0">
                <a:noFill/>
              </a:ln>
            </p:spPr>
            <p:style>
              <a:lnRef idx="0"/>
              <a:fillRef idx="0"/>
              <a:effectRef idx="0"/>
              <a:fontRef idx="minor"/>
            </p:style>
          </p:sp>
          <p:sp>
            <p:nvSpPr>
              <p:cNvPr id="1915" name="CustomShape 18"/>
              <p:cNvSpPr/>
              <p:nvPr/>
            </p:nvSpPr>
            <p:spPr>
              <a:xfrm rot="10800000">
                <a:off x="-637560" y="1907640"/>
                <a:ext cx="1254240" cy="624240"/>
              </a:xfrm>
              <a:custGeom>
                <a:avLst/>
                <a:gdLst/>
                <a:ahLst/>
                <a:rect l="l" t="t" r="r" b="b"/>
                <a:pathLst>
                  <a:path w="50194" h="24993">
                    <a:moveTo>
                      <a:pt x="49894" y="0"/>
                    </a:moveTo>
                    <a:cubicBezTo>
                      <a:pt x="49460" y="99"/>
                      <a:pt x="49025" y="206"/>
                      <a:pt x="48584" y="328"/>
                    </a:cubicBezTo>
                    <a:cubicBezTo>
                      <a:pt x="47699" y="672"/>
                      <a:pt x="46860" y="1123"/>
                      <a:pt x="46088" y="1666"/>
                    </a:cubicBezTo>
                    <a:lnTo>
                      <a:pt x="46089" y="1666"/>
                    </a:lnTo>
                    <a:cubicBezTo>
                      <a:pt x="44950" y="2467"/>
                      <a:pt x="43782" y="3415"/>
                      <a:pt x="42414" y="4650"/>
                    </a:cubicBezTo>
                    <a:cubicBezTo>
                      <a:pt x="41657" y="5338"/>
                      <a:pt x="40905" y="6051"/>
                      <a:pt x="40177" y="6739"/>
                    </a:cubicBezTo>
                    <a:cubicBezTo>
                      <a:pt x="39762" y="7133"/>
                      <a:pt x="39350" y="7525"/>
                      <a:pt x="38935" y="7912"/>
                    </a:cubicBezTo>
                    <a:cubicBezTo>
                      <a:pt x="38631" y="8196"/>
                      <a:pt x="38329" y="8480"/>
                      <a:pt x="38028" y="8764"/>
                    </a:cubicBezTo>
                    <a:cubicBezTo>
                      <a:pt x="37214" y="9528"/>
                      <a:pt x="36372" y="10319"/>
                      <a:pt x="35532" y="11069"/>
                    </a:cubicBezTo>
                    <a:cubicBezTo>
                      <a:pt x="30506" y="15557"/>
                      <a:pt x="25927" y="18917"/>
                      <a:pt x="21528" y="21340"/>
                    </a:cubicBezTo>
                    <a:cubicBezTo>
                      <a:pt x="20045" y="22158"/>
                      <a:pt x="18563" y="22887"/>
                      <a:pt x="17123" y="23506"/>
                    </a:cubicBezTo>
                    <a:cubicBezTo>
                      <a:pt x="16139" y="23929"/>
                      <a:pt x="14946" y="24185"/>
                      <a:pt x="14133" y="24340"/>
                    </a:cubicBezTo>
                    <a:cubicBezTo>
                      <a:pt x="12413" y="24671"/>
                      <a:pt x="10678" y="24838"/>
                      <a:pt x="8967" y="24838"/>
                    </a:cubicBezTo>
                    <a:cubicBezTo>
                      <a:pt x="8790" y="24838"/>
                      <a:pt x="8613" y="24836"/>
                      <a:pt x="8436" y="24833"/>
                    </a:cubicBezTo>
                    <a:cubicBezTo>
                      <a:pt x="7025" y="24804"/>
                      <a:pt x="5748" y="24694"/>
                      <a:pt x="4529" y="24494"/>
                    </a:cubicBezTo>
                    <a:cubicBezTo>
                      <a:pt x="2876" y="24222"/>
                      <a:pt x="1374" y="23570"/>
                      <a:pt x="68" y="22598"/>
                    </a:cubicBezTo>
                    <a:cubicBezTo>
                      <a:pt x="46" y="22646"/>
                      <a:pt x="23" y="22694"/>
                      <a:pt x="1" y="22742"/>
                    </a:cubicBezTo>
                    <a:cubicBezTo>
                      <a:pt x="1319" y="23718"/>
                      <a:pt x="2838" y="24372"/>
                      <a:pt x="4504" y="24646"/>
                    </a:cubicBezTo>
                    <a:cubicBezTo>
                      <a:pt x="5729" y="24847"/>
                      <a:pt x="7016" y="24959"/>
                      <a:pt x="8433" y="24986"/>
                    </a:cubicBezTo>
                    <a:cubicBezTo>
                      <a:pt x="8616" y="24990"/>
                      <a:pt x="8799" y="24992"/>
                      <a:pt x="8982" y="24992"/>
                    </a:cubicBezTo>
                    <a:cubicBezTo>
                      <a:pt x="10699" y="24992"/>
                      <a:pt x="12438" y="24823"/>
                      <a:pt x="14162" y="24492"/>
                    </a:cubicBezTo>
                    <a:cubicBezTo>
                      <a:pt x="14981" y="24335"/>
                      <a:pt x="16187" y="24076"/>
                      <a:pt x="17184" y="23647"/>
                    </a:cubicBezTo>
                    <a:cubicBezTo>
                      <a:pt x="18629" y="23026"/>
                      <a:pt x="20115" y="22295"/>
                      <a:pt x="21603" y="21476"/>
                    </a:cubicBezTo>
                    <a:cubicBezTo>
                      <a:pt x="26012" y="19045"/>
                      <a:pt x="30601" y="15681"/>
                      <a:pt x="35634" y="11184"/>
                    </a:cubicBezTo>
                    <a:cubicBezTo>
                      <a:pt x="36478" y="10434"/>
                      <a:pt x="37319" y="9642"/>
                      <a:pt x="38134" y="8877"/>
                    </a:cubicBezTo>
                    <a:cubicBezTo>
                      <a:pt x="38434" y="8592"/>
                      <a:pt x="38738" y="8308"/>
                      <a:pt x="39041" y="8024"/>
                    </a:cubicBezTo>
                    <a:cubicBezTo>
                      <a:pt x="39455" y="7637"/>
                      <a:pt x="39868" y="7245"/>
                      <a:pt x="40284" y="6851"/>
                    </a:cubicBezTo>
                    <a:cubicBezTo>
                      <a:pt x="41011" y="6163"/>
                      <a:pt x="41761" y="5451"/>
                      <a:pt x="42518" y="4763"/>
                    </a:cubicBezTo>
                    <a:cubicBezTo>
                      <a:pt x="43881" y="3535"/>
                      <a:pt x="45044" y="2589"/>
                      <a:pt x="46177" y="1792"/>
                    </a:cubicBezTo>
                    <a:cubicBezTo>
                      <a:pt x="46939" y="1256"/>
                      <a:pt x="47768" y="811"/>
                      <a:pt x="48632" y="474"/>
                    </a:cubicBezTo>
                    <a:cubicBezTo>
                      <a:pt x="49158" y="330"/>
                      <a:pt x="49680" y="202"/>
                      <a:pt x="50193" y="90"/>
                    </a:cubicBezTo>
                    <a:cubicBezTo>
                      <a:pt x="50092" y="59"/>
                      <a:pt x="49993" y="29"/>
                      <a:pt x="49894" y="0"/>
                    </a:cubicBezTo>
                    <a:close/>
                  </a:path>
                </a:pathLst>
              </a:custGeom>
              <a:solidFill>
                <a:srgbClr val="61749c"/>
              </a:solidFill>
              <a:ln w="0">
                <a:noFill/>
              </a:ln>
            </p:spPr>
            <p:style>
              <a:lnRef idx="0"/>
              <a:fillRef idx="0"/>
              <a:effectRef idx="0"/>
              <a:fontRef idx="minor"/>
            </p:style>
          </p:sp>
          <p:sp>
            <p:nvSpPr>
              <p:cNvPr id="1916" name="CustomShape 19"/>
              <p:cNvSpPr/>
              <p:nvPr/>
            </p:nvSpPr>
            <p:spPr>
              <a:xfrm rot="10800000">
                <a:off x="-1296000" y="1958760"/>
                <a:ext cx="191160" cy="284400"/>
              </a:xfrm>
              <a:custGeom>
                <a:avLst/>
                <a:gdLst/>
                <a:ahLst/>
                <a:rect l="l" t="t" r="r" b="b"/>
                <a:pathLst>
                  <a:path w="7675" h="11410">
                    <a:moveTo>
                      <a:pt x="0" y="0"/>
                    </a:moveTo>
                    <a:lnTo>
                      <a:pt x="0" y="0"/>
                    </a:lnTo>
                    <a:cubicBezTo>
                      <a:pt x="216" y="501"/>
                      <a:pt x="426" y="1006"/>
                      <a:pt x="637" y="1514"/>
                    </a:cubicBezTo>
                    <a:cubicBezTo>
                      <a:pt x="1394" y="3331"/>
                      <a:pt x="2176" y="5210"/>
                      <a:pt x="3202" y="6971"/>
                    </a:cubicBezTo>
                    <a:cubicBezTo>
                      <a:pt x="4023" y="8378"/>
                      <a:pt x="5063" y="9560"/>
                      <a:pt x="6293" y="10487"/>
                    </a:cubicBezTo>
                    <a:cubicBezTo>
                      <a:pt x="6757" y="10836"/>
                      <a:pt x="7228" y="11136"/>
                      <a:pt x="7674" y="11410"/>
                    </a:cubicBezTo>
                    <a:cubicBezTo>
                      <a:pt x="7634" y="11324"/>
                      <a:pt x="7594" y="11239"/>
                      <a:pt x="7554" y="11154"/>
                    </a:cubicBezTo>
                    <a:cubicBezTo>
                      <a:pt x="7172" y="10916"/>
                      <a:pt x="6776" y="10656"/>
                      <a:pt x="6386" y="10364"/>
                    </a:cubicBezTo>
                    <a:cubicBezTo>
                      <a:pt x="5172" y="9450"/>
                      <a:pt x="4146" y="8282"/>
                      <a:pt x="3336" y="6893"/>
                    </a:cubicBezTo>
                    <a:cubicBezTo>
                      <a:pt x="2315" y="5141"/>
                      <a:pt x="1535" y="3267"/>
                      <a:pt x="781" y="1454"/>
                    </a:cubicBezTo>
                    <a:cubicBezTo>
                      <a:pt x="623" y="1077"/>
                      <a:pt x="466" y="704"/>
                      <a:pt x="307" y="330"/>
                    </a:cubicBezTo>
                    <a:cubicBezTo>
                      <a:pt x="205" y="219"/>
                      <a:pt x="103" y="109"/>
                      <a:pt x="0" y="0"/>
                    </a:cubicBezTo>
                    <a:close/>
                  </a:path>
                </a:pathLst>
              </a:custGeom>
              <a:solidFill>
                <a:srgbClr val="61749c"/>
              </a:solidFill>
              <a:ln w="0">
                <a:noFill/>
              </a:ln>
            </p:spPr>
            <p:style>
              <a:lnRef idx="0"/>
              <a:fillRef idx="0"/>
              <a:effectRef idx="0"/>
              <a:fontRef idx="minor"/>
            </p:style>
          </p:sp>
          <p:sp>
            <p:nvSpPr>
              <p:cNvPr id="1917" name="CustomShape 20"/>
              <p:cNvSpPr/>
              <p:nvPr/>
            </p:nvSpPr>
            <p:spPr>
              <a:xfrm rot="10800000">
                <a:off x="-721440" y="1865160"/>
                <a:ext cx="1359000" cy="639360"/>
              </a:xfrm>
              <a:custGeom>
                <a:avLst/>
                <a:gdLst/>
                <a:ahLst/>
                <a:rect l="l" t="t" r="r" b="b"/>
                <a:pathLst>
                  <a:path w="54393" h="25607">
                    <a:moveTo>
                      <a:pt x="54019" y="1"/>
                    </a:moveTo>
                    <a:cubicBezTo>
                      <a:pt x="53172" y="39"/>
                      <a:pt x="52308" y="119"/>
                      <a:pt x="51441" y="242"/>
                    </a:cubicBezTo>
                    <a:cubicBezTo>
                      <a:pt x="50433" y="388"/>
                      <a:pt x="49374" y="602"/>
                      <a:pt x="48286" y="884"/>
                    </a:cubicBezTo>
                    <a:cubicBezTo>
                      <a:pt x="47390" y="1222"/>
                      <a:pt x="46542" y="1665"/>
                      <a:pt x="45767" y="2201"/>
                    </a:cubicBezTo>
                    <a:cubicBezTo>
                      <a:pt x="44634" y="2985"/>
                      <a:pt x="43463" y="3924"/>
                      <a:pt x="42082" y="5156"/>
                    </a:cubicBezTo>
                    <a:cubicBezTo>
                      <a:pt x="41287" y="5873"/>
                      <a:pt x="40498" y="6615"/>
                      <a:pt x="39735" y="7336"/>
                    </a:cubicBezTo>
                    <a:cubicBezTo>
                      <a:pt x="39356" y="7692"/>
                      <a:pt x="38978" y="8049"/>
                      <a:pt x="38599" y="8401"/>
                    </a:cubicBezTo>
                    <a:cubicBezTo>
                      <a:pt x="38256" y="8720"/>
                      <a:pt x="37914" y="9041"/>
                      <a:pt x="37572" y="9361"/>
                    </a:cubicBezTo>
                    <a:cubicBezTo>
                      <a:pt x="36797" y="10086"/>
                      <a:pt x="35997" y="10838"/>
                      <a:pt x="35199" y="11552"/>
                    </a:cubicBezTo>
                    <a:cubicBezTo>
                      <a:pt x="30150" y="16069"/>
                      <a:pt x="25598" y="19446"/>
                      <a:pt x="21280" y="21878"/>
                    </a:cubicBezTo>
                    <a:cubicBezTo>
                      <a:pt x="19811" y="22706"/>
                      <a:pt x="18342" y="23446"/>
                      <a:pt x="16913" y="24082"/>
                    </a:cubicBezTo>
                    <a:cubicBezTo>
                      <a:pt x="15960" y="24506"/>
                      <a:pt x="14822" y="24758"/>
                      <a:pt x="13937" y="24933"/>
                    </a:cubicBezTo>
                    <a:cubicBezTo>
                      <a:pt x="12182" y="25279"/>
                      <a:pt x="10410" y="25451"/>
                      <a:pt x="8660" y="25451"/>
                    </a:cubicBezTo>
                    <a:cubicBezTo>
                      <a:pt x="8525" y="25451"/>
                      <a:pt x="8389" y="25450"/>
                      <a:pt x="8254" y="25448"/>
                    </a:cubicBezTo>
                    <a:cubicBezTo>
                      <a:pt x="6842" y="25426"/>
                      <a:pt x="5566" y="25320"/>
                      <a:pt x="4353" y="25127"/>
                    </a:cubicBezTo>
                    <a:cubicBezTo>
                      <a:pt x="2636" y="24851"/>
                      <a:pt x="1223" y="24235"/>
                      <a:pt x="61" y="23429"/>
                    </a:cubicBezTo>
                    <a:cubicBezTo>
                      <a:pt x="41" y="23478"/>
                      <a:pt x="20" y="23528"/>
                      <a:pt x="1" y="23578"/>
                    </a:cubicBezTo>
                    <a:cubicBezTo>
                      <a:pt x="1175" y="24384"/>
                      <a:pt x="2599" y="25003"/>
                      <a:pt x="4329" y="25279"/>
                    </a:cubicBezTo>
                    <a:cubicBezTo>
                      <a:pt x="5548" y="25474"/>
                      <a:pt x="6833" y="25581"/>
                      <a:pt x="8252" y="25603"/>
                    </a:cubicBezTo>
                    <a:cubicBezTo>
                      <a:pt x="8393" y="25606"/>
                      <a:pt x="8534" y="25607"/>
                      <a:pt x="8675" y="25607"/>
                    </a:cubicBezTo>
                    <a:cubicBezTo>
                      <a:pt x="10431" y="25607"/>
                      <a:pt x="12206" y="25432"/>
                      <a:pt x="13966" y="25085"/>
                    </a:cubicBezTo>
                    <a:cubicBezTo>
                      <a:pt x="14860" y="24909"/>
                      <a:pt x="16009" y="24653"/>
                      <a:pt x="16976" y="24222"/>
                    </a:cubicBezTo>
                    <a:cubicBezTo>
                      <a:pt x="18409" y="23586"/>
                      <a:pt x="19883" y="22842"/>
                      <a:pt x="21357" y="22013"/>
                    </a:cubicBezTo>
                    <a:cubicBezTo>
                      <a:pt x="25685" y="19574"/>
                      <a:pt x="30246" y="16190"/>
                      <a:pt x="35303" y="11667"/>
                    </a:cubicBezTo>
                    <a:cubicBezTo>
                      <a:pt x="36103" y="10952"/>
                      <a:pt x="36903" y="10200"/>
                      <a:pt x="37679" y="9473"/>
                    </a:cubicBezTo>
                    <a:cubicBezTo>
                      <a:pt x="38020" y="9153"/>
                      <a:pt x="38362" y="8833"/>
                      <a:pt x="38704" y="8513"/>
                    </a:cubicBezTo>
                    <a:cubicBezTo>
                      <a:pt x="39084" y="8161"/>
                      <a:pt x="39461" y="7804"/>
                      <a:pt x="39842" y="7448"/>
                    </a:cubicBezTo>
                    <a:cubicBezTo>
                      <a:pt x="40604" y="6729"/>
                      <a:pt x="41393" y="5987"/>
                      <a:pt x="42186" y="5271"/>
                    </a:cubicBezTo>
                    <a:cubicBezTo>
                      <a:pt x="43562" y="4043"/>
                      <a:pt x="44727" y="3108"/>
                      <a:pt x="45855" y="2329"/>
                    </a:cubicBezTo>
                    <a:cubicBezTo>
                      <a:pt x="46620" y="1799"/>
                      <a:pt x="47457" y="1363"/>
                      <a:pt x="48332" y="1031"/>
                    </a:cubicBezTo>
                    <a:cubicBezTo>
                      <a:pt x="49407" y="754"/>
                      <a:pt x="50460" y="540"/>
                      <a:pt x="51463" y="396"/>
                    </a:cubicBezTo>
                    <a:cubicBezTo>
                      <a:pt x="52451" y="254"/>
                      <a:pt x="53433" y="170"/>
                      <a:pt x="54393" y="143"/>
                    </a:cubicBezTo>
                    <a:cubicBezTo>
                      <a:pt x="54268" y="94"/>
                      <a:pt x="54143" y="49"/>
                      <a:pt x="54019" y="1"/>
                    </a:cubicBezTo>
                    <a:close/>
                  </a:path>
                </a:pathLst>
              </a:custGeom>
              <a:solidFill>
                <a:srgbClr val="61749c"/>
              </a:solidFill>
              <a:ln w="0">
                <a:noFill/>
              </a:ln>
            </p:spPr>
            <p:style>
              <a:lnRef idx="0"/>
              <a:fillRef idx="0"/>
              <a:effectRef idx="0"/>
              <a:fontRef idx="minor"/>
            </p:style>
          </p:sp>
          <p:sp>
            <p:nvSpPr>
              <p:cNvPr id="1918" name="CustomShape 21"/>
              <p:cNvSpPr/>
              <p:nvPr/>
            </p:nvSpPr>
            <p:spPr>
              <a:xfrm rot="10800000">
                <a:off x="-847440" y="1821960"/>
                <a:ext cx="1503360" cy="640440"/>
              </a:xfrm>
              <a:custGeom>
                <a:avLst/>
                <a:gdLst/>
                <a:ahLst/>
                <a:rect l="l" t="t" r="r" b="b"/>
                <a:pathLst>
                  <a:path w="60160" h="25641">
                    <a:moveTo>
                      <a:pt x="54876" y="0"/>
                    </a:moveTo>
                    <a:cubicBezTo>
                      <a:pt x="54681" y="0"/>
                      <a:pt x="54483" y="2"/>
                      <a:pt x="54281" y="6"/>
                    </a:cubicBezTo>
                    <a:cubicBezTo>
                      <a:pt x="53231" y="26"/>
                      <a:pt x="52145" y="110"/>
                      <a:pt x="51055" y="258"/>
                    </a:cubicBezTo>
                    <a:cubicBezTo>
                      <a:pt x="50049" y="392"/>
                      <a:pt x="48985" y="595"/>
                      <a:pt x="47881" y="859"/>
                    </a:cubicBezTo>
                    <a:cubicBezTo>
                      <a:pt x="46968" y="1192"/>
                      <a:pt x="46112" y="1629"/>
                      <a:pt x="45338" y="2155"/>
                    </a:cubicBezTo>
                    <a:cubicBezTo>
                      <a:pt x="44216" y="2917"/>
                      <a:pt x="43044" y="3846"/>
                      <a:pt x="41645" y="5083"/>
                    </a:cubicBezTo>
                    <a:cubicBezTo>
                      <a:pt x="40807" y="5829"/>
                      <a:pt x="39978" y="6605"/>
                      <a:pt x="39176" y="7355"/>
                    </a:cubicBezTo>
                    <a:cubicBezTo>
                      <a:pt x="38835" y="7675"/>
                      <a:pt x="38496" y="7994"/>
                      <a:pt x="38155" y="8309"/>
                    </a:cubicBezTo>
                    <a:cubicBezTo>
                      <a:pt x="37781" y="8655"/>
                      <a:pt x="37410" y="9003"/>
                      <a:pt x="37037" y="9352"/>
                    </a:cubicBezTo>
                    <a:cubicBezTo>
                      <a:pt x="36293" y="10047"/>
                      <a:pt x="35525" y="10767"/>
                      <a:pt x="34758" y="11453"/>
                    </a:cubicBezTo>
                    <a:cubicBezTo>
                      <a:pt x="29686" y="16000"/>
                      <a:pt x="25161" y="19397"/>
                      <a:pt x="20924" y="21834"/>
                    </a:cubicBezTo>
                    <a:cubicBezTo>
                      <a:pt x="19468" y="22671"/>
                      <a:pt x="18012" y="23426"/>
                      <a:pt x="16596" y="24076"/>
                    </a:cubicBezTo>
                    <a:cubicBezTo>
                      <a:pt x="15662" y="24506"/>
                      <a:pt x="14522" y="24767"/>
                      <a:pt x="13634" y="24946"/>
                    </a:cubicBezTo>
                    <a:cubicBezTo>
                      <a:pt x="11852" y="25305"/>
                      <a:pt x="10051" y="25486"/>
                      <a:pt x="8275" y="25486"/>
                    </a:cubicBezTo>
                    <a:cubicBezTo>
                      <a:pt x="8171" y="25486"/>
                      <a:pt x="8067" y="25485"/>
                      <a:pt x="7964" y="25484"/>
                    </a:cubicBezTo>
                    <a:cubicBezTo>
                      <a:pt x="6554" y="25468"/>
                      <a:pt x="5281" y="25367"/>
                      <a:pt x="4069" y="25180"/>
                    </a:cubicBezTo>
                    <a:cubicBezTo>
                      <a:pt x="2490" y="24935"/>
                      <a:pt x="1165" y="24399"/>
                      <a:pt x="53" y="23694"/>
                    </a:cubicBezTo>
                    <a:cubicBezTo>
                      <a:pt x="36" y="23745"/>
                      <a:pt x="16" y="23794"/>
                      <a:pt x="0" y="23844"/>
                    </a:cubicBezTo>
                    <a:cubicBezTo>
                      <a:pt x="1122" y="24550"/>
                      <a:pt x="2456" y="25086"/>
                      <a:pt x="4045" y="25332"/>
                    </a:cubicBezTo>
                    <a:cubicBezTo>
                      <a:pt x="5265" y="25522"/>
                      <a:pt x="6546" y="25622"/>
                      <a:pt x="7962" y="25639"/>
                    </a:cubicBezTo>
                    <a:cubicBezTo>
                      <a:pt x="8060" y="25640"/>
                      <a:pt x="8157" y="25641"/>
                      <a:pt x="8255" y="25641"/>
                    </a:cubicBezTo>
                    <a:cubicBezTo>
                      <a:pt x="10048" y="25641"/>
                      <a:pt x="11867" y="25459"/>
                      <a:pt x="13665" y="25097"/>
                    </a:cubicBezTo>
                    <a:cubicBezTo>
                      <a:pt x="14561" y="24916"/>
                      <a:pt x="15713" y="24654"/>
                      <a:pt x="16662" y="24217"/>
                    </a:cubicBezTo>
                    <a:cubicBezTo>
                      <a:pt x="18081" y="23566"/>
                      <a:pt x="19542" y="22809"/>
                      <a:pt x="21001" y="21969"/>
                    </a:cubicBezTo>
                    <a:cubicBezTo>
                      <a:pt x="25248" y="19525"/>
                      <a:pt x="29781" y="16124"/>
                      <a:pt x="34861" y="11568"/>
                    </a:cubicBezTo>
                    <a:cubicBezTo>
                      <a:pt x="35629" y="10880"/>
                      <a:pt x="36398" y="10160"/>
                      <a:pt x="37143" y="9464"/>
                    </a:cubicBezTo>
                    <a:cubicBezTo>
                      <a:pt x="37514" y="9117"/>
                      <a:pt x="37887" y="8768"/>
                      <a:pt x="38261" y="8423"/>
                    </a:cubicBezTo>
                    <a:cubicBezTo>
                      <a:pt x="38600" y="8107"/>
                      <a:pt x="38941" y="7787"/>
                      <a:pt x="39282" y="7469"/>
                    </a:cubicBezTo>
                    <a:cubicBezTo>
                      <a:pt x="40083" y="6719"/>
                      <a:pt x="40911" y="5943"/>
                      <a:pt x="41747" y="5198"/>
                    </a:cubicBezTo>
                    <a:cubicBezTo>
                      <a:pt x="43140" y="3966"/>
                      <a:pt x="44309" y="3040"/>
                      <a:pt x="45426" y="2283"/>
                    </a:cubicBezTo>
                    <a:cubicBezTo>
                      <a:pt x="46189" y="1763"/>
                      <a:pt x="47032" y="1333"/>
                      <a:pt x="47925" y="1008"/>
                    </a:cubicBezTo>
                    <a:cubicBezTo>
                      <a:pt x="49015" y="746"/>
                      <a:pt x="50074" y="546"/>
                      <a:pt x="51074" y="411"/>
                    </a:cubicBezTo>
                    <a:cubicBezTo>
                      <a:pt x="52159" y="264"/>
                      <a:pt x="53239" y="181"/>
                      <a:pt x="54284" y="162"/>
                    </a:cubicBezTo>
                    <a:cubicBezTo>
                      <a:pt x="54494" y="157"/>
                      <a:pt x="54700" y="155"/>
                      <a:pt x="54902" y="155"/>
                    </a:cubicBezTo>
                    <a:cubicBezTo>
                      <a:pt x="55810" y="155"/>
                      <a:pt x="56644" y="199"/>
                      <a:pt x="57436" y="290"/>
                    </a:cubicBezTo>
                    <a:cubicBezTo>
                      <a:pt x="58473" y="406"/>
                      <a:pt x="59363" y="587"/>
                      <a:pt x="60159" y="838"/>
                    </a:cubicBezTo>
                    <a:cubicBezTo>
                      <a:pt x="59956" y="725"/>
                      <a:pt x="59751" y="613"/>
                      <a:pt x="59545" y="504"/>
                    </a:cubicBezTo>
                    <a:cubicBezTo>
                      <a:pt x="58913" y="344"/>
                      <a:pt x="58223" y="222"/>
                      <a:pt x="57454" y="136"/>
                    </a:cubicBezTo>
                    <a:cubicBezTo>
                      <a:pt x="56649" y="45"/>
                      <a:pt x="55801" y="0"/>
                      <a:pt x="54876" y="0"/>
                    </a:cubicBezTo>
                    <a:close/>
                  </a:path>
                </a:pathLst>
              </a:custGeom>
              <a:solidFill>
                <a:srgbClr val="61749c"/>
              </a:solidFill>
              <a:ln w="0">
                <a:noFill/>
              </a:ln>
            </p:spPr>
            <p:style>
              <a:lnRef idx="0"/>
              <a:fillRef idx="0"/>
              <a:effectRef idx="0"/>
              <a:fontRef idx="minor"/>
            </p:style>
          </p:sp>
          <p:sp>
            <p:nvSpPr>
              <p:cNvPr id="1919" name="CustomShape 22"/>
              <p:cNvSpPr/>
              <p:nvPr/>
            </p:nvSpPr>
            <p:spPr>
              <a:xfrm rot="10800000">
                <a:off x="-1321560" y="1895400"/>
                <a:ext cx="302040" cy="428040"/>
              </a:xfrm>
              <a:custGeom>
                <a:avLst/>
                <a:gdLst/>
                <a:ahLst/>
                <a:rect l="l" t="t" r="r" b="b"/>
                <a:pathLst>
                  <a:path w="12105" h="17149">
                    <a:moveTo>
                      <a:pt x="0" y="1"/>
                    </a:moveTo>
                    <a:lnTo>
                      <a:pt x="0" y="1"/>
                    </a:lnTo>
                    <a:cubicBezTo>
                      <a:pt x="875" y="1191"/>
                      <a:pt x="1664" y="2655"/>
                      <a:pt x="2504" y="4540"/>
                    </a:cubicBezTo>
                    <a:cubicBezTo>
                      <a:pt x="2760" y="5113"/>
                      <a:pt x="3013" y="5703"/>
                      <a:pt x="3260" y="6274"/>
                    </a:cubicBezTo>
                    <a:cubicBezTo>
                      <a:pt x="4015" y="8036"/>
                      <a:pt x="4796" y="9857"/>
                      <a:pt x="5797" y="11572"/>
                    </a:cubicBezTo>
                    <a:cubicBezTo>
                      <a:pt x="6621" y="12982"/>
                      <a:pt x="7658" y="14177"/>
                      <a:pt x="8881" y="15123"/>
                    </a:cubicBezTo>
                    <a:cubicBezTo>
                      <a:pt x="9373" y="15505"/>
                      <a:pt x="9876" y="15835"/>
                      <a:pt x="10346" y="16134"/>
                    </a:cubicBezTo>
                    <a:cubicBezTo>
                      <a:pt x="10900" y="16484"/>
                      <a:pt x="11481" y="16817"/>
                      <a:pt x="12105" y="17148"/>
                    </a:cubicBezTo>
                    <a:cubicBezTo>
                      <a:pt x="12078" y="17075"/>
                      <a:pt x="12050" y="17003"/>
                      <a:pt x="12022" y="16929"/>
                    </a:cubicBezTo>
                    <a:cubicBezTo>
                      <a:pt x="11460" y="16627"/>
                      <a:pt x="10933" y="16323"/>
                      <a:pt x="10429" y="16003"/>
                    </a:cubicBezTo>
                    <a:cubicBezTo>
                      <a:pt x="9962" y="15707"/>
                      <a:pt x="9463" y="15379"/>
                      <a:pt x="8975" y="15001"/>
                    </a:cubicBezTo>
                    <a:cubicBezTo>
                      <a:pt x="7770" y="14067"/>
                      <a:pt x="6745" y="12886"/>
                      <a:pt x="5932" y="11494"/>
                    </a:cubicBezTo>
                    <a:cubicBezTo>
                      <a:pt x="4935" y="9786"/>
                      <a:pt x="4156" y="7970"/>
                      <a:pt x="3402" y="6214"/>
                    </a:cubicBezTo>
                    <a:cubicBezTo>
                      <a:pt x="3156" y="5642"/>
                      <a:pt x="2903" y="5050"/>
                      <a:pt x="2647" y="4476"/>
                    </a:cubicBezTo>
                    <a:cubicBezTo>
                      <a:pt x="1919" y="2842"/>
                      <a:pt x="1227" y="1522"/>
                      <a:pt x="487" y="421"/>
                    </a:cubicBezTo>
                    <a:cubicBezTo>
                      <a:pt x="327" y="279"/>
                      <a:pt x="163" y="140"/>
                      <a:pt x="0" y="1"/>
                    </a:cubicBezTo>
                    <a:close/>
                  </a:path>
                </a:pathLst>
              </a:custGeom>
              <a:solidFill>
                <a:srgbClr val="61749c"/>
              </a:solidFill>
              <a:ln w="0">
                <a:noFill/>
              </a:ln>
            </p:spPr>
            <p:style>
              <a:lnRef idx="0"/>
              <a:fillRef idx="0"/>
              <a:effectRef idx="0"/>
              <a:fontRef idx="minor"/>
            </p:style>
          </p:sp>
          <p:sp>
            <p:nvSpPr>
              <p:cNvPr id="1920" name="CustomShape 23"/>
              <p:cNvSpPr/>
              <p:nvPr/>
            </p:nvSpPr>
            <p:spPr>
              <a:xfrm rot="10800000">
                <a:off x="-1341720" y="1779120"/>
                <a:ext cx="2013480" cy="640440"/>
              </a:xfrm>
              <a:custGeom>
                <a:avLst/>
                <a:gdLst/>
                <a:ahLst/>
                <a:rect l="l" t="t" r="r" b="b"/>
                <a:pathLst>
                  <a:path w="80568" h="25650">
                    <a:moveTo>
                      <a:pt x="54475" y="0"/>
                    </a:moveTo>
                    <a:cubicBezTo>
                      <a:pt x="54259" y="0"/>
                      <a:pt x="54039" y="3"/>
                      <a:pt x="53815" y="7"/>
                    </a:cubicBezTo>
                    <a:cubicBezTo>
                      <a:pt x="52760" y="25"/>
                      <a:pt x="51669" y="105"/>
                      <a:pt x="50573" y="242"/>
                    </a:cubicBezTo>
                    <a:cubicBezTo>
                      <a:pt x="49573" y="369"/>
                      <a:pt x="48501" y="558"/>
                      <a:pt x="47379" y="807"/>
                    </a:cubicBezTo>
                    <a:cubicBezTo>
                      <a:pt x="46459" y="1132"/>
                      <a:pt x="45597" y="1561"/>
                      <a:pt x="44815" y="2082"/>
                    </a:cubicBezTo>
                    <a:cubicBezTo>
                      <a:pt x="43685" y="2838"/>
                      <a:pt x="42509" y="3759"/>
                      <a:pt x="41110" y="4982"/>
                    </a:cubicBezTo>
                    <a:cubicBezTo>
                      <a:pt x="40238" y="5751"/>
                      <a:pt x="39376" y="6553"/>
                      <a:pt x="38544" y="7329"/>
                    </a:cubicBezTo>
                    <a:cubicBezTo>
                      <a:pt x="38234" y="7617"/>
                      <a:pt x="37925" y="7905"/>
                      <a:pt x="37616" y="8190"/>
                    </a:cubicBezTo>
                    <a:cubicBezTo>
                      <a:pt x="37209" y="8564"/>
                      <a:pt x="36805" y="8943"/>
                      <a:pt x="36400" y="9321"/>
                    </a:cubicBezTo>
                    <a:cubicBezTo>
                      <a:pt x="35689" y="9985"/>
                      <a:pt x="34953" y="10670"/>
                      <a:pt x="34222" y="11328"/>
                    </a:cubicBezTo>
                    <a:cubicBezTo>
                      <a:pt x="29123" y="15910"/>
                      <a:pt x="24625" y="19323"/>
                      <a:pt x="20473" y="21765"/>
                    </a:cubicBezTo>
                    <a:cubicBezTo>
                      <a:pt x="19033" y="22610"/>
                      <a:pt x="17590" y="23378"/>
                      <a:pt x="16185" y="24045"/>
                    </a:cubicBezTo>
                    <a:cubicBezTo>
                      <a:pt x="15265" y="24480"/>
                      <a:pt x="14125" y="24747"/>
                      <a:pt x="13236" y="24930"/>
                    </a:cubicBezTo>
                    <a:cubicBezTo>
                      <a:pt x="11450" y="25300"/>
                      <a:pt x="9646" y="25494"/>
                      <a:pt x="7852" y="25494"/>
                    </a:cubicBezTo>
                    <a:cubicBezTo>
                      <a:pt x="7761" y="25494"/>
                      <a:pt x="7670" y="25494"/>
                      <a:pt x="7580" y="25493"/>
                    </a:cubicBezTo>
                    <a:cubicBezTo>
                      <a:pt x="6168" y="25482"/>
                      <a:pt x="4896" y="25387"/>
                      <a:pt x="3690" y="25205"/>
                    </a:cubicBezTo>
                    <a:cubicBezTo>
                      <a:pt x="2287" y="24994"/>
                      <a:pt x="1082" y="24554"/>
                      <a:pt x="46" y="23970"/>
                    </a:cubicBezTo>
                    <a:cubicBezTo>
                      <a:pt x="30" y="24021"/>
                      <a:pt x="16" y="24072"/>
                      <a:pt x="0" y="24122"/>
                    </a:cubicBezTo>
                    <a:cubicBezTo>
                      <a:pt x="1045" y="24706"/>
                      <a:pt x="2256" y="25146"/>
                      <a:pt x="3666" y="25358"/>
                    </a:cubicBezTo>
                    <a:cubicBezTo>
                      <a:pt x="4880" y="25542"/>
                      <a:pt x="6159" y="25637"/>
                      <a:pt x="7578" y="25648"/>
                    </a:cubicBezTo>
                    <a:cubicBezTo>
                      <a:pt x="7657" y="25649"/>
                      <a:pt x="7736" y="25649"/>
                      <a:pt x="7814" y="25649"/>
                    </a:cubicBezTo>
                    <a:cubicBezTo>
                      <a:pt x="9626" y="25649"/>
                      <a:pt x="11457" y="25456"/>
                      <a:pt x="13268" y="25082"/>
                    </a:cubicBezTo>
                    <a:cubicBezTo>
                      <a:pt x="14165" y="24898"/>
                      <a:pt x="15316" y="24627"/>
                      <a:pt x="16250" y="24184"/>
                    </a:cubicBezTo>
                    <a:cubicBezTo>
                      <a:pt x="17660" y="23515"/>
                      <a:pt x="19106" y="22746"/>
                      <a:pt x="20551" y="21898"/>
                    </a:cubicBezTo>
                    <a:cubicBezTo>
                      <a:pt x="24711" y="19453"/>
                      <a:pt x="29217" y="16032"/>
                      <a:pt x="34325" y="11443"/>
                    </a:cubicBezTo>
                    <a:cubicBezTo>
                      <a:pt x="35057" y="10785"/>
                      <a:pt x="35793" y="10099"/>
                      <a:pt x="36505" y="9433"/>
                    </a:cubicBezTo>
                    <a:cubicBezTo>
                      <a:pt x="36909" y="9057"/>
                      <a:pt x="37314" y="8679"/>
                      <a:pt x="37722" y="8303"/>
                    </a:cubicBezTo>
                    <a:cubicBezTo>
                      <a:pt x="38030" y="8019"/>
                      <a:pt x="38339" y="7731"/>
                      <a:pt x="38648" y="7443"/>
                    </a:cubicBezTo>
                    <a:cubicBezTo>
                      <a:pt x="39482" y="6667"/>
                      <a:pt x="40342" y="5867"/>
                      <a:pt x="41213" y="5099"/>
                    </a:cubicBezTo>
                    <a:cubicBezTo>
                      <a:pt x="42605" y="3879"/>
                      <a:pt x="43776" y="2962"/>
                      <a:pt x="44901" y="2212"/>
                    </a:cubicBezTo>
                    <a:cubicBezTo>
                      <a:pt x="45672" y="1697"/>
                      <a:pt x="46523" y="1274"/>
                      <a:pt x="47423" y="956"/>
                    </a:cubicBezTo>
                    <a:cubicBezTo>
                      <a:pt x="48530" y="711"/>
                      <a:pt x="49596" y="522"/>
                      <a:pt x="50591" y="398"/>
                    </a:cubicBezTo>
                    <a:cubicBezTo>
                      <a:pt x="51682" y="260"/>
                      <a:pt x="52768" y="180"/>
                      <a:pt x="53818" y="162"/>
                    </a:cubicBezTo>
                    <a:cubicBezTo>
                      <a:pt x="54042" y="158"/>
                      <a:pt x="54261" y="155"/>
                      <a:pt x="54476" y="155"/>
                    </a:cubicBezTo>
                    <a:cubicBezTo>
                      <a:pt x="55378" y="155"/>
                      <a:pt x="56204" y="196"/>
                      <a:pt x="56986" y="278"/>
                    </a:cubicBezTo>
                    <a:cubicBezTo>
                      <a:pt x="58057" y="390"/>
                      <a:pt x="58972" y="562"/>
                      <a:pt x="59783" y="807"/>
                    </a:cubicBezTo>
                    <a:lnTo>
                      <a:pt x="59865" y="831"/>
                    </a:lnTo>
                    <a:cubicBezTo>
                      <a:pt x="60106" y="903"/>
                      <a:pt x="60354" y="978"/>
                      <a:pt x="60588" y="1073"/>
                    </a:cubicBezTo>
                    <a:cubicBezTo>
                      <a:pt x="65051" y="2865"/>
                      <a:pt x="67004" y="4823"/>
                      <a:pt x="69302" y="9803"/>
                    </a:cubicBezTo>
                    <a:cubicBezTo>
                      <a:pt x="69593" y="10433"/>
                      <a:pt x="69881" y="11084"/>
                      <a:pt x="70160" y="11713"/>
                    </a:cubicBezTo>
                    <a:cubicBezTo>
                      <a:pt x="70912" y="13416"/>
                      <a:pt x="71689" y="15176"/>
                      <a:pt x="72664" y="16840"/>
                    </a:cubicBezTo>
                    <a:cubicBezTo>
                      <a:pt x="73491" y="18253"/>
                      <a:pt x="74526" y="19459"/>
                      <a:pt x="75737" y="20427"/>
                    </a:cubicBezTo>
                    <a:cubicBezTo>
                      <a:pt x="76243" y="20830"/>
                      <a:pt x="76752" y="21174"/>
                      <a:pt x="77190" y="21464"/>
                    </a:cubicBezTo>
                    <a:cubicBezTo>
                      <a:pt x="77825" y="21883"/>
                      <a:pt x="78496" y="22285"/>
                      <a:pt x="79240" y="22693"/>
                    </a:cubicBezTo>
                    <a:cubicBezTo>
                      <a:pt x="79680" y="22933"/>
                      <a:pt x="80123" y="23155"/>
                      <a:pt x="80568" y="23371"/>
                    </a:cubicBezTo>
                    <a:cubicBezTo>
                      <a:pt x="80546" y="23302"/>
                      <a:pt x="80523" y="23234"/>
                      <a:pt x="80501" y="23166"/>
                    </a:cubicBezTo>
                    <a:cubicBezTo>
                      <a:pt x="80104" y="22971"/>
                      <a:pt x="79707" y="22773"/>
                      <a:pt x="79313" y="22558"/>
                    </a:cubicBezTo>
                    <a:cubicBezTo>
                      <a:pt x="78574" y="22152"/>
                      <a:pt x="77907" y="21752"/>
                      <a:pt x="77275" y="21336"/>
                    </a:cubicBezTo>
                    <a:cubicBezTo>
                      <a:pt x="76841" y="21046"/>
                      <a:pt x="76336" y="20705"/>
                      <a:pt x="75835" y="20305"/>
                    </a:cubicBezTo>
                    <a:cubicBezTo>
                      <a:pt x="74638" y="19350"/>
                      <a:pt x="73616" y="18158"/>
                      <a:pt x="72796" y="16761"/>
                    </a:cubicBezTo>
                    <a:cubicBezTo>
                      <a:pt x="71827" y="15105"/>
                      <a:pt x="71051" y="13348"/>
                      <a:pt x="70300" y="11651"/>
                    </a:cubicBezTo>
                    <a:cubicBezTo>
                      <a:pt x="70024" y="11020"/>
                      <a:pt x="69734" y="10369"/>
                      <a:pt x="69443" y="9737"/>
                    </a:cubicBezTo>
                    <a:cubicBezTo>
                      <a:pt x="67126" y="4716"/>
                      <a:pt x="65153" y="2740"/>
                      <a:pt x="60647" y="929"/>
                    </a:cubicBezTo>
                    <a:cubicBezTo>
                      <a:pt x="60406" y="831"/>
                      <a:pt x="60154" y="756"/>
                      <a:pt x="59910" y="684"/>
                    </a:cubicBezTo>
                    <a:lnTo>
                      <a:pt x="59828" y="658"/>
                    </a:lnTo>
                    <a:cubicBezTo>
                      <a:pt x="59007" y="410"/>
                      <a:pt x="58084" y="236"/>
                      <a:pt x="57002" y="124"/>
                    </a:cubicBezTo>
                    <a:cubicBezTo>
                      <a:pt x="56215" y="41"/>
                      <a:pt x="55382" y="0"/>
                      <a:pt x="54475" y="0"/>
                    </a:cubicBezTo>
                    <a:close/>
                  </a:path>
                </a:pathLst>
              </a:custGeom>
              <a:solidFill>
                <a:srgbClr val="61749c"/>
              </a:solidFill>
              <a:ln w="0">
                <a:noFill/>
              </a:ln>
            </p:spPr>
            <p:style>
              <a:lnRef idx="0"/>
              <a:fillRef idx="0"/>
              <a:effectRef idx="0"/>
              <a:fontRef idx="minor"/>
            </p:style>
          </p:sp>
          <p:sp>
            <p:nvSpPr>
              <p:cNvPr id="1921" name="CustomShape 24"/>
              <p:cNvSpPr/>
              <p:nvPr/>
            </p:nvSpPr>
            <p:spPr>
              <a:xfrm rot="10800000">
                <a:off x="-1357560" y="1736280"/>
                <a:ext cx="2042640" cy="640800"/>
              </a:xfrm>
              <a:custGeom>
                <a:avLst/>
                <a:gdLst/>
                <a:ahLst/>
                <a:rect l="l" t="t" r="r" b="b"/>
                <a:pathLst>
                  <a:path w="81740" h="25657">
                    <a:moveTo>
                      <a:pt x="53936" y="0"/>
                    </a:moveTo>
                    <a:cubicBezTo>
                      <a:pt x="53711" y="0"/>
                      <a:pt x="53481" y="3"/>
                      <a:pt x="53246" y="7"/>
                    </a:cubicBezTo>
                    <a:cubicBezTo>
                      <a:pt x="52184" y="25"/>
                      <a:pt x="51088" y="98"/>
                      <a:pt x="49987" y="228"/>
                    </a:cubicBezTo>
                    <a:cubicBezTo>
                      <a:pt x="48979" y="346"/>
                      <a:pt x="47931" y="517"/>
                      <a:pt x="46775" y="754"/>
                    </a:cubicBezTo>
                    <a:cubicBezTo>
                      <a:pt x="45847" y="1071"/>
                      <a:pt x="44977" y="1492"/>
                      <a:pt x="44187" y="2009"/>
                    </a:cubicBezTo>
                    <a:cubicBezTo>
                      <a:pt x="43047" y="2759"/>
                      <a:pt x="41868" y="3671"/>
                      <a:pt x="40474" y="4879"/>
                    </a:cubicBezTo>
                    <a:cubicBezTo>
                      <a:pt x="39553" y="5684"/>
                      <a:pt x="38644" y="6524"/>
                      <a:pt x="37766" y="7337"/>
                    </a:cubicBezTo>
                    <a:cubicBezTo>
                      <a:pt x="37501" y="7582"/>
                      <a:pt x="37237" y="7826"/>
                      <a:pt x="36973" y="8070"/>
                    </a:cubicBezTo>
                    <a:cubicBezTo>
                      <a:pt x="36529" y="8478"/>
                      <a:pt x="36087" y="8889"/>
                      <a:pt x="35647" y="9300"/>
                    </a:cubicBezTo>
                    <a:cubicBezTo>
                      <a:pt x="34973" y="9927"/>
                      <a:pt x="34276" y="10577"/>
                      <a:pt x="33583" y="11201"/>
                    </a:cubicBezTo>
                    <a:cubicBezTo>
                      <a:pt x="28380" y="15886"/>
                      <a:pt x="24037" y="19219"/>
                      <a:pt x="19918" y="21693"/>
                    </a:cubicBezTo>
                    <a:cubicBezTo>
                      <a:pt x="18494" y="22547"/>
                      <a:pt x="17066" y="23326"/>
                      <a:pt x="15669" y="24011"/>
                    </a:cubicBezTo>
                    <a:cubicBezTo>
                      <a:pt x="14766" y="24453"/>
                      <a:pt x="13627" y="24726"/>
                      <a:pt x="12736" y="24913"/>
                    </a:cubicBezTo>
                    <a:cubicBezTo>
                      <a:pt x="10895" y="25302"/>
                      <a:pt x="9100" y="25501"/>
                      <a:pt x="7385" y="25501"/>
                    </a:cubicBezTo>
                    <a:cubicBezTo>
                      <a:pt x="7287" y="25501"/>
                      <a:pt x="7190" y="25500"/>
                      <a:pt x="7092" y="25499"/>
                    </a:cubicBezTo>
                    <a:cubicBezTo>
                      <a:pt x="5569" y="25480"/>
                      <a:pt x="4335" y="25395"/>
                      <a:pt x="3207" y="25230"/>
                    </a:cubicBezTo>
                    <a:cubicBezTo>
                      <a:pt x="2017" y="25056"/>
                      <a:pt x="966" y="24715"/>
                      <a:pt x="38" y="24264"/>
                    </a:cubicBezTo>
                    <a:cubicBezTo>
                      <a:pt x="26" y="24315"/>
                      <a:pt x="14" y="24366"/>
                      <a:pt x="1" y="24417"/>
                    </a:cubicBezTo>
                    <a:cubicBezTo>
                      <a:pt x="934" y="24869"/>
                      <a:pt x="1990" y="25208"/>
                      <a:pt x="3185" y="25382"/>
                    </a:cubicBezTo>
                    <a:cubicBezTo>
                      <a:pt x="4319" y="25549"/>
                      <a:pt x="5559" y="25635"/>
                      <a:pt x="7091" y="25654"/>
                    </a:cubicBezTo>
                    <a:cubicBezTo>
                      <a:pt x="7188" y="25656"/>
                      <a:pt x="7286" y="25656"/>
                      <a:pt x="7384" y="25656"/>
                    </a:cubicBezTo>
                    <a:cubicBezTo>
                      <a:pt x="9110" y="25656"/>
                      <a:pt x="10916" y="25456"/>
                      <a:pt x="12768" y="25065"/>
                    </a:cubicBezTo>
                    <a:cubicBezTo>
                      <a:pt x="13669" y="24875"/>
                      <a:pt x="14819" y="24600"/>
                      <a:pt x="15737" y="24150"/>
                    </a:cubicBezTo>
                    <a:cubicBezTo>
                      <a:pt x="17138" y="23464"/>
                      <a:pt x="18570" y="22681"/>
                      <a:pt x="19997" y="21825"/>
                    </a:cubicBezTo>
                    <a:cubicBezTo>
                      <a:pt x="24127" y="19347"/>
                      <a:pt x="28476" y="16008"/>
                      <a:pt x="33687" y="11316"/>
                    </a:cubicBezTo>
                    <a:cubicBezTo>
                      <a:pt x="34380" y="10692"/>
                      <a:pt x="35077" y="10043"/>
                      <a:pt x="35753" y="9414"/>
                    </a:cubicBezTo>
                    <a:cubicBezTo>
                      <a:pt x="36193" y="9003"/>
                      <a:pt x="36634" y="8591"/>
                      <a:pt x="37077" y="8183"/>
                    </a:cubicBezTo>
                    <a:cubicBezTo>
                      <a:pt x="37343" y="7940"/>
                      <a:pt x="37607" y="7695"/>
                      <a:pt x="37871" y="7450"/>
                    </a:cubicBezTo>
                    <a:cubicBezTo>
                      <a:pt x="38750" y="6639"/>
                      <a:pt x="39657" y="5799"/>
                      <a:pt x="40575" y="4996"/>
                    </a:cubicBezTo>
                    <a:cubicBezTo>
                      <a:pt x="41964" y="3793"/>
                      <a:pt x="43139" y="2884"/>
                      <a:pt x="44271" y="2138"/>
                    </a:cubicBezTo>
                    <a:cubicBezTo>
                      <a:pt x="45051" y="1629"/>
                      <a:pt x="45910" y="1213"/>
                      <a:pt x="46817" y="905"/>
                    </a:cubicBezTo>
                    <a:cubicBezTo>
                      <a:pt x="47958" y="671"/>
                      <a:pt x="49001" y="500"/>
                      <a:pt x="50004" y="381"/>
                    </a:cubicBezTo>
                    <a:cubicBezTo>
                      <a:pt x="51100" y="253"/>
                      <a:pt x="52192" y="180"/>
                      <a:pt x="53248" y="162"/>
                    </a:cubicBezTo>
                    <a:cubicBezTo>
                      <a:pt x="53488" y="157"/>
                      <a:pt x="53722" y="155"/>
                      <a:pt x="53951" y="155"/>
                    </a:cubicBezTo>
                    <a:cubicBezTo>
                      <a:pt x="54847" y="155"/>
                      <a:pt x="55664" y="192"/>
                      <a:pt x="56433" y="265"/>
                    </a:cubicBezTo>
                    <a:cubicBezTo>
                      <a:pt x="57517" y="367"/>
                      <a:pt x="58437" y="529"/>
                      <a:pt x="59248" y="757"/>
                    </a:cubicBezTo>
                    <a:lnTo>
                      <a:pt x="59347" y="785"/>
                    </a:lnTo>
                    <a:cubicBezTo>
                      <a:pt x="59584" y="852"/>
                      <a:pt x="59829" y="921"/>
                      <a:pt x="60059" y="1007"/>
                    </a:cubicBezTo>
                    <a:cubicBezTo>
                      <a:pt x="64675" y="2746"/>
                      <a:pt x="66677" y="4646"/>
                      <a:pt x="68981" y="9475"/>
                    </a:cubicBezTo>
                    <a:cubicBezTo>
                      <a:pt x="69307" y="10158"/>
                      <a:pt x="69629" y="10867"/>
                      <a:pt x="69941" y="11551"/>
                    </a:cubicBezTo>
                    <a:cubicBezTo>
                      <a:pt x="70688" y="13198"/>
                      <a:pt x="71461" y="14900"/>
                      <a:pt x="72410" y="16516"/>
                    </a:cubicBezTo>
                    <a:cubicBezTo>
                      <a:pt x="73240" y="17931"/>
                      <a:pt x="74272" y="19150"/>
                      <a:pt x="75477" y="20139"/>
                    </a:cubicBezTo>
                    <a:cubicBezTo>
                      <a:pt x="75967" y="20541"/>
                      <a:pt x="76458" y="20888"/>
                      <a:pt x="76914" y="21203"/>
                    </a:cubicBezTo>
                    <a:cubicBezTo>
                      <a:pt x="77530" y="21629"/>
                      <a:pt x="78173" y="22033"/>
                      <a:pt x="78937" y="22478"/>
                    </a:cubicBezTo>
                    <a:cubicBezTo>
                      <a:pt x="79869" y="23017"/>
                      <a:pt x="80817" y="23488"/>
                      <a:pt x="81740" y="23939"/>
                    </a:cubicBezTo>
                    <a:cubicBezTo>
                      <a:pt x="81724" y="23873"/>
                      <a:pt x="81710" y="23808"/>
                      <a:pt x="81692" y="23744"/>
                    </a:cubicBezTo>
                    <a:cubicBezTo>
                      <a:pt x="80809" y="23310"/>
                      <a:pt x="79903" y="22859"/>
                      <a:pt x="79015" y="22345"/>
                    </a:cubicBezTo>
                    <a:cubicBezTo>
                      <a:pt x="78255" y="21902"/>
                      <a:pt x="77615" y="21499"/>
                      <a:pt x="77002" y="21077"/>
                    </a:cubicBezTo>
                    <a:cubicBezTo>
                      <a:pt x="76548" y="20763"/>
                      <a:pt x="76060" y="20417"/>
                      <a:pt x="75575" y="20019"/>
                    </a:cubicBezTo>
                    <a:cubicBezTo>
                      <a:pt x="74386" y="19043"/>
                      <a:pt x="73365" y="17836"/>
                      <a:pt x="72543" y="16438"/>
                    </a:cubicBezTo>
                    <a:cubicBezTo>
                      <a:pt x="71599" y="14830"/>
                      <a:pt x="70828" y="13131"/>
                      <a:pt x="70082" y="11487"/>
                    </a:cubicBezTo>
                    <a:cubicBezTo>
                      <a:pt x="69770" y="10801"/>
                      <a:pt x="69448" y="10092"/>
                      <a:pt x="69122" y="9407"/>
                    </a:cubicBezTo>
                    <a:cubicBezTo>
                      <a:pt x="66795" y="4535"/>
                      <a:pt x="64775" y="2618"/>
                      <a:pt x="60114" y="861"/>
                    </a:cubicBezTo>
                    <a:cubicBezTo>
                      <a:pt x="59877" y="772"/>
                      <a:pt x="59629" y="703"/>
                      <a:pt x="59389" y="636"/>
                    </a:cubicBezTo>
                    <a:lnTo>
                      <a:pt x="59290" y="609"/>
                    </a:lnTo>
                    <a:cubicBezTo>
                      <a:pt x="58469" y="377"/>
                      <a:pt x="57541" y="213"/>
                      <a:pt x="56448" y="111"/>
                    </a:cubicBezTo>
                    <a:cubicBezTo>
                      <a:pt x="55670" y="37"/>
                      <a:pt x="54842" y="0"/>
                      <a:pt x="53936" y="0"/>
                    </a:cubicBezTo>
                    <a:close/>
                  </a:path>
                </a:pathLst>
              </a:custGeom>
              <a:solidFill>
                <a:srgbClr val="61749c"/>
              </a:solidFill>
              <a:ln w="0">
                <a:noFill/>
              </a:ln>
            </p:spPr>
            <p:style>
              <a:lnRef idx="0"/>
              <a:fillRef idx="0"/>
              <a:effectRef idx="0"/>
              <a:fontRef idx="minor"/>
            </p:style>
          </p:sp>
          <p:sp>
            <p:nvSpPr>
              <p:cNvPr id="1922" name="CustomShape 25"/>
              <p:cNvSpPr/>
              <p:nvPr/>
            </p:nvSpPr>
            <p:spPr>
              <a:xfrm rot="10800000">
                <a:off x="-1370520" y="1693440"/>
                <a:ext cx="2066400" cy="640800"/>
              </a:xfrm>
              <a:custGeom>
                <a:avLst/>
                <a:gdLst/>
                <a:ahLst/>
                <a:rect l="l" t="t" r="r" b="b"/>
                <a:pathLst>
                  <a:path w="82678" h="25663">
                    <a:moveTo>
                      <a:pt x="53298" y="0"/>
                    </a:moveTo>
                    <a:cubicBezTo>
                      <a:pt x="53061" y="0"/>
                      <a:pt x="52819" y="3"/>
                      <a:pt x="52571" y="7"/>
                    </a:cubicBezTo>
                    <a:cubicBezTo>
                      <a:pt x="51507" y="23"/>
                      <a:pt x="50406" y="93"/>
                      <a:pt x="49297" y="213"/>
                    </a:cubicBezTo>
                    <a:cubicBezTo>
                      <a:pt x="48298" y="322"/>
                      <a:pt x="47246" y="481"/>
                      <a:pt x="46068" y="703"/>
                    </a:cubicBezTo>
                    <a:cubicBezTo>
                      <a:pt x="45106" y="1017"/>
                      <a:pt x="44252" y="1420"/>
                      <a:pt x="43455" y="1935"/>
                    </a:cubicBezTo>
                    <a:cubicBezTo>
                      <a:pt x="42317" y="2668"/>
                      <a:pt x="41170" y="3545"/>
                      <a:pt x="39733" y="4778"/>
                    </a:cubicBezTo>
                    <a:cubicBezTo>
                      <a:pt x="38767" y="5612"/>
                      <a:pt x="37818" y="6486"/>
                      <a:pt x="36900" y="7330"/>
                    </a:cubicBezTo>
                    <a:lnTo>
                      <a:pt x="36226" y="7950"/>
                    </a:lnTo>
                    <a:cubicBezTo>
                      <a:pt x="35744" y="8390"/>
                      <a:pt x="35268" y="8833"/>
                      <a:pt x="34791" y="9276"/>
                    </a:cubicBezTo>
                    <a:cubicBezTo>
                      <a:pt x="34152" y="9870"/>
                      <a:pt x="33493" y="10484"/>
                      <a:pt x="32839" y="11074"/>
                    </a:cubicBezTo>
                    <a:cubicBezTo>
                      <a:pt x="27600" y="15801"/>
                      <a:pt x="23285" y="19153"/>
                      <a:pt x="19257" y="21620"/>
                    </a:cubicBezTo>
                    <a:cubicBezTo>
                      <a:pt x="17853" y="22483"/>
                      <a:pt x="16436" y="23275"/>
                      <a:pt x="15049" y="23977"/>
                    </a:cubicBezTo>
                    <a:cubicBezTo>
                      <a:pt x="14163" y="24425"/>
                      <a:pt x="13024" y="24705"/>
                      <a:pt x="12129" y="24899"/>
                    </a:cubicBezTo>
                    <a:cubicBezTo>
                      <a:pt x="10245" y="25306"/>
                      <a:pt x="8399" y="25508"/>
                      <a:pt x="6659" y="25508"/>
                    </a:cubicBezTo>
                    <a:cubicBezTo>
                      <a:pt x="6605" y="25508"/>
                      <a:pt x="6552" y="25507"/>
                      <a:pt x="6499" y="25507"/>
                    </a:cubicBezTo>
                    <a:cubicBezTo>
                      <a:pt x="4974" y="25494"/>
                      <a:pt x="3740" y="25414"/>
                      <a:pt x="2620" y="25254"/>
                    </a:cubicBezTo>
                    <a:cubicBezTo>
                      <a:pt x="1671" y="25120"/>
                      <a:pt x="812" y="24880"/>
                      <a:pt x="29" y="24563"/>
                    </a:cubicBezTo>
                    <a:cubicBezTo>
                      <a:pt x="20" y="24614"/>
                      <a:pt x="10" y="24665"/>
                      <a:pt x="1" y="24718"/>
                    </a:cubicBezTo>
                    <a:cubicBezTo>
                      <a:pt x="786" y="25033"/>
                      <a:pt x="1647" y="25273"/>
                      <a:pt x="2599" y="25408"/>
                    </a:cubicBezTo>
                    <a:cubicBezTo>
                      <a:pt x="3726" y="25568"/>
                      <a:pt x="4964" y="25648"/>
                      <a:pt x="6499" y="25662"/>
                    </a:cubicBezTo>
                    <a:lnTo>
                      <a:pt x="6692" y="25662"/>
                    </a:lnTo>
                    <a:cubicBezTo>
                      <a:pt x="8439" y="25662"/>
                      <a:pt x="10278" y="25456"/>
                      <a:pt x="12163" y="25049"/>
                    </a:cubicBezTo>
                    <a:cubicBezTo>
                      <a:pt x="13065" y="24854"/>
                      <a:pt x="14217" y="24573"/>
                      <a:pt x="15120" y="24117"/>
                    </a:cubicBezTo>
                    <a:cubicBezTo>
                      <a:pt x="16510" y="23412"/>
                      <a:pt x="17931" y="22617"/>
                      <a:pt x="19339" y="21753"/>
                    </a:cubicBezTo>
                    <a:cubicBezTo>
                      <a:pt x="23374" y="19280"/>
                      <a:pt x="27696" y="15924"/>
                      <a:pt x="32943" y="11190"/>
                    </a:cubicBezTo>
                    <a:cubicBezTo>
                      <a:pt x="33599" y="10599"/>
                      <a:pt x="34258" y="9985"/>
                      <a:pt x="34896" y="9391"/>
                    </a:cubicBezTo>
                    <a:cubicBezTo>
                      <a:pt x="35373" y="8948"/>
                      <a:pt x="35850" y="8503"/>
                      <a:pt x="36330" y="8065"/>
                    </a:cubicBezTo>
                    <a:lnTo>
                      <a:pt x="37005" y="7444"/>
                    </a:lnTo>
                    <a:cubicBezTo>
                      <a:pt x="37922" y="6599"/>
                      <a:pt x="38871" y="5727"/>
                      <a:pt x="39834" y="4895"/>
                    </a:cubicBezTo>
                    <a:cubicBezTo>
                      <a:pt x="41266" y="3668"/>
                      <a:pt x="42409" y="2794"/>
                      <a:pt x="43540" y="2065"/>
                    </a:cubicBezTo>
                    <a:cubicBezTo>
                      <a:pt x="44326" y="1557"/>
                      <a:pt x="45169" y="1161"/>
                      <a:pt x="46106" y="853"/>
                    </a:cubicBezTo>
                    <a:cubicBezTo>
                      <a:pt x="47271" y="634"/>
                      <a:pt x="48321" y="476"/>
                      <a:pt x="49315" y="369"/>
                    </a:cubicBezTo>
                    <a:cubicBezTo>
                      <a:pt x="50417" y="249"/>
                      <a:pt x="51515" y="178"/>
                      <a:pt x="52574" y="162"/>
                    </a:cubicBezTo>
                    <a:cubicBezTo>
                      <a:pt x="52826" y="157"/>
                      <a:pt x="53072" y="155"/>
                      <a:pt x="53313" y="155"/>
                    </a:cubicBezTo>
                    <a:cubicBezTo>
                      <a:pt x="54205" y="155"/>
                      <a:pt x="55017" y="188"/>
                      <a:pt x="55776" y="253"/>
                    </a:cubicBezTo>
                    <a:cubicBezTo>
                      <a:pt x="56870" y="346"/>
                      <a:pt x="57796" y="495"/>
                      <a:pt x="58606" y="708"/>
                    </a:cubicBezTo>
                    <a:lnTo>
                      <a:pt x="58726" y="738"/>
                    </a:lnTo>
                    <a:cubicBezTo>
                      <a:pt x="58958" y="799"/>
                      <a:pt x="59200" y="861"/>
                      <a:pt x="59425" y="941"/>
                    </a:cubicBezTo>
                    <a:cubicBezTo>
                      <a:pt x="63678" y="2441"/>
                      <a:pt x="66006" y="3980"/>
                      <a:pt x="68555" y="9146"/>
                    </a:cubicBezTo>
                    <a:cubicBezTo>
                      <a:pt x="68920" y="9886"/>
                      <a:pt x="69278" y="10655"/>
                      <a:pt x="69626" y="11398"/>
                    </a:cubicBezTo>
                    <a:cubicBezTo>
                      <a:pt x="70365" y="12987"/>
                      <a:pt x="71131" y="14630"/>
                      <a:pt x="72051" y="16193"/>
                    </a:cubicBezTo>
                    <a:cubicBezTo>
                      <a:pt x="72887" y="17611"/>
                      <a:pt x="73915" y="18843"/>
                      <a:pt x="75111" y="19851"/>
                    </a:cubicBezTo>
                    <a:cubicBezTo>
                      <a:pt x="75557" y="20230"/>
                      <a:pt x="76004" y="20561"/>
                      <a:pt x="76533" y="20942"/>
                    </a:cubicBezTo>
                    <a:cubicBezTo>
                      <a:pt x="77143" y="21380"/>
                      <a:pt x="77776" y="21800"/>
                      <a:pt x="78530" y="22264"/>
                    </a:cubicBezTo>
                    <a:cubicBezTo>
                      <a:pt x="79508" y="22864"/>
                      <a:pt x="80503" y="23387"/>
                      <a:pt x="81466" y="23892"/>
                    </a:cubicBezTo>
                    <a:cubicBezTo>
                      <a:pt x="81876" y="24107"/>
                      <a:pt x="82279" y="24318"/>
                      <a:pt x="82677" y="24534"/>
                    </a:cubicBezTo>
                    <a:cubicBezTo>
                      <a:pt x="82665" y="24469"/>
                      <a:pt x="82653" y="24403"/>
                      <a:pt x="82641" y="24337"/>
                    </a:cubicBezTo>
                    <a:cubicBezTo>
                      <a:pt x="82277" y="24142"/>
                      <a:pt x="81909" y="23950"/>
                      <a:pt x="81538" y="23755"/>
                    </a:cubicBezTo>
                    <a:cubicBezTo>
                      <a:pt x="80578" y="23251"/>
                      <a:pt x="79583" y="22729"/>
                      <a:pt x="78610" y="22132"/>
                    </a:cubicBezTo>
                    <a:cubicBezTo>
                      <a:pt x="77861" y="21670"/>
                      <a:pt x="77229" y="21252"/>
                      <a:pt x="76624" y="20817"/>
                    </a:cubicBezTo>
                    <a:cubicBezTo>
                      <a:pt x="76095" y="20436"/>
                      <a:pt x="75653" y="20107"/>
                      <a:pt x="75210" y="19732"/>
                    </a:cubicBezTo>
                    <a:cubicBezTo>
                      <a:pt x="74029" y="18736"/>
                      <a:pt x="73010" y="17518"/>
                      <a:pt x="72184" y="16115"/>
                    </a:cubicBezTo>
                    <a:cubicBezTo>
                      <a:pt x="71267" y="14556"/>
                      <a:pt x="70504" y="12918"/>
                      <a:pt x="69765" y="11332"/>
                    </a:cubicBezTo>
                    <a:cubicBezTo>
                      <a:pt x="69418" y="10588"/>
                      <a:pt x="69059" y="9818"/>
                      <a:pt x="68694" y="9078"/>
                    </a:cubicBezTo>
                    <a:cubicBezTo>
                      <a:pt x="66120" y="3863"/>
                      <a:pt x="63771" y="2308"/>
                      <a:pt x="59477" y="796"/>
                    </a:cubicBezTo>
                    <a:cubicBezTo>
                      <a:pt x="59243" y="714"/>
                      <a:pt x="59000" y="650"/>
                      <a:pt x="58764" y="589"/>
                    </a:cubicBezTo>
                    <a:lnTo>
                      <a:pt x="58646" y="557"/>
                    </a:lnTo>
                    <a:cubicBezTo>
                      <a:pt x="57827" y="343"/>
                      <a:pt x="56892" y="192"/>
                      <a:pt x="55788" y="98"/>
                    </a:cubicBezTo>
                    <a:cubicBezTo>
                      <a:pt x="55021" y="32"/>
                      <a:pt x="54201" y="0"/>
                      <a:pt x="53298" y="0"/>
                    </a:cubicBezTo>
                    <a:close/>
                  </a:path>
                </a:pathLst>
              </a:custGeom>
              <a:solidFill>
                <a:srgbClr val="61749c"/>
              </a:solidFill>
              <a:ln w="0">
                <a:noFill/>
              </a:ln>
            </p:spPr>
            <p:style>
              <a:lnRef idx="0"/>
              <a:fillRef idx="0"/>
              <a:effectRef idx="0"/>
              <a:fontRef idx="minor"/>
            </p:style>
          </p:sp>
          <p:sp>
            <p:nvSpPr>
              <p:cNvPr id="1923" name="CustomShape 26"/>
              <p:cNvSpPr/>
              <p:nvPr/>
            </p:nvSpPr>
            <p:spPr>
              <a:xfrm rot="10800000">
                <a:off x="-1380240" y="1650240"/>
                <a:ext cx="2084040" cy="641160"/>
              </a:xfrm>
              <a:custGeom>
                <a:avLst/>
                <a:gdLst/>
                <a:ahLst/>
                <a:rect l="l" t="t" r="r" b="b"/>
                <a:pathLst>
                  <a:path w="83392" h="25672">
                    <a:moveTo>
                      <a:pt x="52599" y="1"/>
                    </a:moveTo>
                    <a:cubicBezTo>
                      <a:pt x="52339" y="1"/>
                      <a:pt x="52071" y="3"/>
                      <a:pt x="51795" y="8"/>
                    </a:cubicBezTo>
                    <a:cubicBezTo>
                      <a:pt x="50729" y="24"/>
                      <a:pt x="49622" y="88"/>
                      <a:pt x="48503" y="200"/>
                    </a:cubicBezTo>
                    <a:cubicBezTo>
                      <a:pt x="47518" y="299"/>
                      <a:pt x="46459" y="446"/>
                      <a:pt x="45257" y="651"/>
                    </a:cubicBezTo>
                    <a:cubicBezTo>
                      <a:pt x="44283" y="958"/>
                      <a:pt x="43420" y="1355"/>
                      <a:pt x="42622" y="1862"/>
                    </a:cubicBezTo>
                    <a:cubicBezTo>
                      <a:pt x="41482" y="2584"/>
                      <a:pt x="40330" y="3453"/>
                      <a:pt x="38889" y="4677"/>
                    </a:cubicBezTo>
                    <a:cubicBezTo>
                      <a:pt x="37881" y="5538"/>
                      <a:pt x="36892" y="6443"/>
                      <a:pt x="35935" y="7320"/>
                    </a:cubicBezTo>
                    <a:lnTo>
                      <a:pt x="35377" y="7830"/>
                    </a:lnTo>
                    <a:cubicBezTo>
                      <a:pt x="34860" y="8302"/>
                      <a:pt x="34346" y="8778"/>
                      <a:pt x="33834" y="9253"/>
                    </a:cubicBezTo>
                    <a:cubicBezTo>
                      <a:pt x="33233" y="9813"/>
                      <a:pt x="32610" y="10392"/>
                      <a:pt x="31992" y="10949"/>
                    </a:cubicBezTo>
                    <a:cubicBezTo>
                      <a:pt x="28388" y="14208"/>
                      <a:pt x="23597" y="18357"/>
                      <a:pt x="18496" y="21551"/>
                    </a:cubicBezTo>
                    <a:cubicBezTo>
                      <a:pt x="17109" y="22420"/>
                      <a:pt x="15705" y="23225"/>
                      <a:pt x="14326" y="23946"/>
                    </a:cubicBezTo>
                    <a:cubicBezTo>
                      <a:pt x="13462" y="24397"/>
                      <a:pt x="12373" y="24673"/>
                      <a:pt x="11420" y="24884"/>
                    </a:cubicBezTo>
                    <a:cubicBezTo>
                      <a:pt x="9531" y="25300"/>
                      <a:pt x="7683" y="25516"/>
                      <a:pt x="5937" y="25516"/>
                    </a:cubicBezTo>
                    <a:cubicBezTo>
                      <a:pt x="5892" y="25516"/>
                      <a:pt x="5848" y="25516"/>
                      <a:pt x="5804" y="25516"/>
                    </a:cubicBezTo>
                    <a:cubicBezTo>
                      <a:pt x="4251" y="25508"/>
                      <a:pt x="3057" y="25436"/>
                      <a:pt x="1931" y="25281"/>
                    </a:cubicBezTo>
                    <a:cubicBezTo>
                      <a:pt x="1250" y="25186"/>
                      <a:pt x="617" y="25037"/>
                      <a:pt x="22" y="24847"/>
                    </a:cubicBezTo>
                    <a:cubicBezTo>
                      <a:pt x="15" y="24900"/>
                      <a:pt x="7" y="24951"/>
                      <a:pt x="1" y="25004"/>
                    </a:cubicBezTo>
                    <a:cubicBezTo>
                      <a:pt x="596" y="25193"/>
                      <a:pt x="1230" y="25340"/>
                      <a:pt x="1910" y="25434"/>
                    </a:cubicBezTo>
                    <a:cubicBezTo>
                      <a:pt x="3043" y="25589"/>
                      <a:pt x="4244" y="25663"/>
                      <a:pt x="5803" y="25669"/>
                    </a:cubicBezTo>
                    <a:cubicBezTo>
                      <a:pt x="5839" y="25671"/>
                      <a:pt x="5875" y="25671"/>
                      <a:pt x="5911" y="25671"/>
                    </a:cubicBezTo>
                    <a:cubicBezTo>
                      <a:pt x="7680" y="25671"/>
                      <a:pt x="9544" y="25457"/>
                      <a:pt x="11454" y="25034"/>
                    </a:cubicBezTo>
                    <a:cubicBezTo>
                      <a:pt x="12416" y="24823"/>
                      <a:pt x="13517" y="24543"/>
                      <a:pt x="14398" y="24084"/>
                    </a:cubicBezTo>
                    <a:cubicBezTo>
                      <a:pt x="15781" y="23361"/>
                      <a:pt x="17187" y="22553"/>
                      <a:pt x="18578" y="21682"/>
                    </a:cubicBezTo>
                    <a:cubicBezTo>
                      <a:pt x="23690" y="18482"/>
                      <a:pt x="28487" y="14327"/>
                      <a:pt x="32096" y="11064"/>
                    </a:cubicBezTo>
                    <a:cubicBezTo>
                      <a:pt x="32714" y="10506"/>
                      <a:pt x="33337" y="9926"/>
                      <a:pt x="33940" y="9366"/>
                    </a:cubicBezTo>
                    <a:cubicBezTo>
                      <a:pt x="34452" y="8891"/>
                      <a:pt x="34964" y="8416"/>
                      <a:pt x="35481" y="7946"/>
                    </a:cubicBezTo>
                    <a:lnTo>
                      <a:pt x="36039" y="7434"/>
                    </a:lnTo>
                    <a:cubicBezTo>
                      <a:pt x="36996" y="6558"/>
                      <a:pt x="37983" y="5654"/>
                      <a:pt x="38990" y="4795"/>
                    </a:cubicBezTo>
                    <a:cubicBezTo>
                      <a:pt x="40425" y="3576"/>
                      <a:pt x="41570" y="2710"/>
                      <a:pt x="42703" y="1992"/>
                    </a:cubicBezTo>
                    <a:cubicBezTo>
                      <a:pt x="43492" y="1493"/>
                      <a:pt x="44342" y="1102"/>
                      <a:pt x="45292" y="801"/>
                    </a:cubicBezTo>
                    <a:cubicBezTo>
                      <a:pt x="46481" y="600"/>
                      <a:pt x="47537" y="453"/>
                      <a:pt x="48519" y="355"/>
                    </a:cubicBezTo>
                    <a:cubicBezTo>
                      <a:pt x="49633" y="243"/>
                      <a:pt x="50736" y="177"/>
                      <a:pt x="51798" y="163"/>
                    </a:cubicBezTo>
                    <a:cubicBezTo>
                      <a:pt x="52077" y="158"/>
                      <a:pt x="52348" y="155"/>
                      <a:pt x="52612" y="155"/>
                    </a:cubicBezTo>
                    <a:cubicBezTo>
                      <a:pt x="53483" y="155"/>
                      <a:pt x="54275" y="184"/>
                      <a:pt x="55016" y="241"/>
                    </a:cubicBezTo>
                    <a:cubicBezTo>
                      <a:pt x="56139" y="328"/>
                      <a:pt x="57045" y="461"/>
                      <a:pt x="57864" y="659"/>
                    </a:cubicBezTo>
                    <a:lnTo>
                      <a:pt x="57987" y="689"/>
                    </a:lnTo>
                    <a:cubicBezTo>
                      <a:pt x="58221" y="745"/>
                      <a:pt x="58461" y="803"/>
                      <a:pt x="58689" y="878"/>
                    </a:cubicBezTo>
                    <a:cubicBezTo>
                      <a:pt x="63170" y="2347"/>
                      <a:pt x="65456" y="3776"/>
                      <a:pt x="68027" y="8819"/>
                    </a:cubicBezTo>
                    <a:cubicBezTo>
                      <a:pt x="68432" y="9614"/>
                      <a:pt x="68827" y="10443"/>
                      <a:pt x="69211" y="11245"/>
                    </a:cubicBezTo>
                    <a:cubicBezTo>
                      <a:pt x="69941" y="12776"/>
                      <a:pt x="70698" y="14359"/>
                      <a:pt x="71591" y="15871"/>
                    </a:cubicBezTo>
                    <a:cubicBezTo>
                      <a:pt x="72429" y="17292"/>
                      <a:pt x="73455" y="18535"/>
                      <a:pt x="74640" y="19564"/>
                    </a:cubicBezTo>
                    <a:cubicBezTo>
                      <a:pt x="75132" y="19991"/>
                      <a:pt x="75626" y="20365"/>
                      <a:pt x="76050" y="20682"/>
                    </a:cubicBezTo>
                    <a:cubicBezTo>
                      <a:pt x="76644" y="21127"/>
                      <a:pt x="77269" y="21560"/>
                      <a:pt x="78020" y="22050"/>
                    </a:cubicBezTo>
                    <a:cubicBezTo>
                      <a:pt x="78967" y="22666"/>
                      <a:pt x="79933" y="23209"/>
                      <a:pt x="80868" y="23733"/>
                    </a:cubicBezTo>
                    <a:cubicBezTo>
                      <a:pt x="81734" y="24220"/>
                      <a:pt x="82577" y="24693"/>
                      <a:pt x="83391" y="25212"/>
                    </a:cubicBezTo>
                    <a:cubicBezTo>
                      <a:pt x="83382" y="25146"/>
                      <a:pt x="83372" y="25079"/>
                      <a:pt x="83362" y="25012"/>
                    </a:cubicBezTo>
                    <a:cubicBezTo>
                      <a:pt x="82580" y="24519"/>
                      <a:pt x="81772" y="24065"/>
                      <a:pt x="80943" y="23599"/>
                    </a:cubicBezTo>
                    <a:cubicBezTo>
                      <a:pt x="80012" y="23074"/>
                      <a:pt x="79047" y="22533"/>
                      <a:pt x="78105" y="21920"/>
                    </a:cubicBezTo>
                    <a:cubicBezTo>
                      <a:pt x="77357" y="21432"/>
                      <a:pt x="76735" y="20999"/>
                      <a:pt x="76143" y="20559"/>
                    </a:cubicBezTo>
                    <a:cubicBezTo>
                      <a:pt x="75721" y="20242"/>
                      <a:pt x="75229" y="19869"/>
                      <a:pt x="74743" y="19447"/>
                    </a:cubicBezTo>
                    <a:cubicBezTo>
                      <a:pt x="73570" y="18428"/>
                      <a:pt x="72554" y="17199"/>
                      <a:pt x="71724" y="15791"/>
                    </a:cubicBezTo>
                    <a:cubicBezTo>
                      <a:pt x="70834" y="14285"/>
                      <a:pt x="70080" y="12706"/>
                      <a:pt x="69351" y="11178"/>
                    </a:cubicBezTo>
                    <a:cubicBezTo>
                      <a:pt x="68967" y="10374"/>
                      <a:pt x="68571" y="9546"/>
                      <a:pt x="68165" y="8749"/>
                    </a:cubicBezTo>
                    <a:cubicBezTo>
                      <a:pt x="65570" y="3656"/>
                      <a:pt x="63261" y="2214"/>
                      <a:pt x="58737" y="731"/>
                    </a:cubicBezTo>
                    <a:cubicBezTo>
                      <a:pt x="58504" y="654"/>
                      <a:pt x="58259" y="595"/>
                      <a:pt x="58024" y="537"/>
                    </a:cubicBezTo>
                    <a:lnTo>
                      <a:pt x="57901" y="509"/>
                    </a:lnTo>
                    <a:cubicBezTo>
                      <a:pt x="57072" y="307"/>
                      <a:pt x="56160" y="173"/>
                      <a:pt x="55027" y="86"/>
                    </a:cubicBezTo>
                    <a:cubicBezTo>
                      <a:pt x="54279" y="28"/>
                      <a:pt x="53480" y="1"/>
                      <a:pt x="52599" y="1"/>
                    </a:cubicBezTo>
                    <a:close/>
                  </a:path>
                </a:pathLst>
              </a:custGeom>
              <a:solidFill>
                <a:srgbClr val="61749c"/>
              </a:solidFill>
              <a:ln w="0">
                <a:noFill/>
              </a:ln>
            </p:spPr>
            <p:style>
              <a:lnRef idx="0"/>
              <a:fillRef idx="0"/>
              <a:effectRef idx="0"/>
              <a:fontRef idx="minor"/>
            </p:style>
          </p:sp>
          <p:sp>
            <p:nvSpPr>
              <p:cNvPr id="1924" name="CustomShape 27"/>
              <p:cNvSpPr/>
              <p:nvPr/>
            </p:nvSpPr>
            <p:spPr>
              <a:xfrm rot="10800000">
                <a:off x="-1386720" y="1599480"/>
                <a:ext cx="2096280" cy="649440"/>
              </a:xfrm>
              <a:custGeom>
                <a:avLst/>
                <a:gdLst/>
                <a:ahLst/>
                <a:rect l="l" t="t" r="r" b="b"/>
                <a:pathLst>
                  <a:path w="83874" h="26012">
                    <a:moveTo>
                      <a:pt x="51797" y="1"/>
                    </a:moveTo>
                    <a:cubicBezTo>
                      <a:pt x="51513" y="1"/>
                      <a:pt x="51220" y="3"/>
                      <a:pt x="50917" y="9"/>
                    </a:cubicBezTo>
                    <a:cubicBezTo>
                      <a:pt x="49847" y="23"/>
                      <a:pt x="48733" y="84"/>
                      <a:pt x="47612" y="186"/>
                    </a:cubicBezTo>
                    <a:cubicBezTo>
                      <a:pt x="46624" y="277"/>
                      <a:pt x="45591" y="407"/>
                      <a:pt x="44346" y="599"/>
                    </a:cubicBezTo>
                    <a:cubicBezTo>
                      <a:pt x="43362" y="898"/>
                      <a:pt x="42491" y="1287"/>
                      <a:pt x="41687" y="1789"/>
                    </a:cubicBezTo>
                    <a:cubicBezTo>
                      <a:pt x="40549" y="2497"/>
                      <a:pt x="39395" y="3358"/>
                      <a:pt x="37946" y="4577"/>
                    </a:cubicBezTo>
                    <a:cubicBezTo>
                      <a:pt x="36890" y="5468"/>
                      <a:pt x="35856" y="6409"/>
                      <a:pt x="34858" y="7319"/>
                    </a:cubicBezTo>
                    <a:lnTo>
                      <a:pt x="34427" y="7711"/>
                    </a:lnTo>
                    <a:cubicBezTo>
                      <a:pt x="33870" y="8215"/>
                      <a:pt x="33320" y="8727"/>
                      <a:pt x="32769" y="9238"/>
                    </a:cubicBezTo>
                    <a:cubicBezTo>
                      <a:pt x="32205" y="9759"/>
                      <a:pt x="31622" y="10300"/>
                      <a:pt x="31046" y="10823"/>
                    </a:cubicBezTo>
                    <a:cubicBezTo>
                      <a:pt x="27409" y="14118"/>
                      <a:pt x="22599" y="18305"/>
                      <a:pt x="17633" y="21480"/>
                    </a:cubicBezTo>
                    <a:cubicBezTo>
                      <a:pt x="16265" y="22355"/>
                      <a:pt x="14874" y="23174"/>
                      <a:pt x="13503" y="23913"/>
                    </a:cubicBezTo>
                    <a:cubicBezTo>
                      <a:pt x="12654" y="24371"/>
                      <a:pt x="11565" y="24653"/>
                      <a:pt x="10613" y="24867"/>
                    </a:cubicBezTo>
                    <a:cubicBezTo>
                      <a:pt x="8756" y="25286"/>
                      <a:pt x="6869" y="25507"/>
                      <a:pt x="5007" y="25523"/>
                    </a:cubicBezTo>
                    <a:cubicBezTo>
                      <a:pt x="4911" y="25524"/>
                      <a:pt x="4815" y="25524"/>
                      <a:pt x="4720" y="25524"/>
                    </a:cubicBezTo>
                    <a:cubicBezTo>
                      <a:pt x="3427" y="25524"/>
                      <a:pt x="2249" y="25453"/>
                      <a:pt x="1141" y="25305"/>
                    </a:cubicBezTo>
                    <a:cubicBezTo>
                      <a:pt x="751" y="25254"/>
                      <a:pt x="376" y="25184"/>
                      <a:pt x="15" y="25099"/>
                    </a:cubicBezTo>
                    <a:cubicBezTo>
                      <a:pt x="10" y="25150"/>
                      <a:pt x="5" y="25200"/>
                      <a:pt x="0" y="25251"/>
                    </a:cubicBezTo>
                    <a:cubicBezTo>
                      <a:pt x="367" y="25337"/>
                      <a:pt x="741" y="25408"/>
                      <a:pt x="1120" y="25459"/>
                    </a:cubicBezTo>
                    <a:cubicBezTo>
                      <a:pt x="2237" y="25607"/>
                      <a:pt x="3420" y="25679"/>
                      <a:pt x="4724" y="25679"/>
                    </a:cubicBezTo>
                    <a:cubicBezTo>
                      <a:pt x="4818" y="25679"/>
                      <a:pt x="4913" y="25679"/>
                      <a:pt x="5008" y="25678"/>
                    </a:cubicBezTo>
                    <a:cubicBezTo>
                      <a:pt x="6882" y="25662"/>
                      <a:pt x="8780" y="25440"/>
                      <a:pt x="10647" y="25019"/>
                    </a:cubicBezTo>
                    <a:cubicBezTo>
                      <a:pt x="11609" y="24801"/>
                      <a:pt x="12711" y="24515"/>
                      <a:pt x="13577" y="24049"/>
                    </a:cubicBezTo>
                    <a:cubicBezTo>
                      <a:pt x="14951" y="23309"/>
                      <a:pt x="16345" y="22488"/>
                      <a:pt x="17718" y="21611"/>
                    </a:cubicBezTo>
                    <a:cubicBezTo>
                      <a:pt x="22692" y="18428"/>
                      <a:pt x="27508" y="14236"/>
                      <a:pt x="31150" y="10937"/>
                    </a:cubicBezTo>
                    <a:cubicBezTo>
                      <a:pt x="31728" y="10414"/>
                      <a:pt x="32310" y="9873"/>
                      <a:pt x="32875" y="9350"/>
                    </a:cubicBezTo>
                    <a:cubicBezTo>
                      <a:pt x="33424" y="8841"/>
                      <a:pt x="33974" y="8330"/>
                      <a:pt x="34531" y="7825"/>
                    </a:cubicBezTo>
                    <a:lnTo>
                      <a:pt x="34962" y="7433"/>
                    </a:lnTo>
                    <a:cubicBezTo>
                      <a:pt x="35960" y="6524"/>
                      <a:pt x="36992" y="5583"/>
                      <a:pt x="38045" y="4694"/>
                    </a:cubicBezTo>
                    <a:cubicBezTo>
                      <a:pt x="39488" y="3479"/>
                      <a:pt x="40637" y="2625"/>
                      <a:pt x="41768" y="1919"/>
                    </a:cubicBezTo>
                    <a:cubicBezTo>
                      <a:pt x="42562" y="1426"/>
                      <a:pt x="43419" y="1042"/>
                      <a:pt x="44380" y="749"/>
                    </a:cubicBezTo>
                    <a:cubicBezTo>
                      <a:pt x="45610" y="561"/>
                      <a:pt x="46642" y="429"/>
                      <a:pt x="47626" y="340"/>
                    </a:cubicBezTo>
                    <a:cubicBezTo>
                      <a:pt x="48744" y="237"/>
                      <a:pt x="49852" y="177"/>
                      <a:pt x="50921" y="162"/>
                    </a:cubicBezTo>
                    <a:cubicBezTo>
                      <a:pt x="51210" y="158"/>
                      <a:pt x="51490" y="155"/>
                      <a:pt x="51763" y="155"/>
                    </a:cubicBezTo>
                    <a:cubicBezTo>
                      <a:pt x="52635" y="155"/>
                      <a:pt x="53424" y="179"/>
                      <a:pt x="54154" y="228"/>
                    </a:cubicBezTo>
                    <a:cubicBezTo>
                      <a:pt x="55292" y="306"/>
                      <a:pt x="56202" y="426"/>
                      <a:pt x="57022" y="610"/>
                    </a:cubicBezTo>
                    <a:lnTo>
                      <a:pt x="57156" y="639"/>
                    </a:lnTo>
                    <a:cubicBezTo>
                      <a:pt x="57386" y="690"/>
                      <a:pt x="57626" y="743"/>
                      <a:pt x="57854" y="812"/>
                    </a:cubicBezTo>
                    <a:cubicBezTo>
                      <a:pt x="62310" y="2169"/>
                      <a:pt x="64705" y="3367"/>
                      <a:pt x="67398" y="8490"/>
                    </a:cubicBezTo>
                    <a:cubicBezTo>
                      <a:pt x="67846" y="9343"/>
                      <a:pt x="68281" y="10235"/>
                      <a:pt x="68704" y="11097"/>
                    </a:cubicBezTo>
                    <a:cubicBezTo>
                      <a:pt x="69424" y="12567"/>
                      <a:pt x="70166" y="14089"/>
                      <a:pt x="71029" y="15547"/>
                    </a:cubicBezTo>
                    <a:cubicBezTo>
                      <a:pt x="71872" y="16971"/>
                      <a:pt x="72894" y="18227"/>
                      <a:pt x="74072" y="19276"/>
                    </a:cubicBezTo>
                    <a:cubicBezTo>
                      <a:pt x="74553" y="19707"/>
                      <a:pt x="75046" y="20092"/>
                      <a:pt x="75469" y="20422"/>
                    </a:cubicBezTo>
                    <a:cubicBezTo>
                      <a:pt x="76048" y="20873"/>
                      <a:pt x="76666" y="21323"/>
                      <a:pt x="77410" y="21837"/>
                    </a:cubicBezTo>
                    <a:cubicBezTo>
                      <a:pt x="78328" y="22465"/>
                      <a:pt x="79264" y="23027"/>
                      <a:pt x="80168" y="23569"/>
                    </a:cubicBezTo>
                    <a:cubicBezTo>
                      <a:pt x="81463" y="24347"/>
                      <a:pt x="82711" y="25097"/>
                      <a:pt x="83874" y="26011"/>
                    </a:cubicBezTo>
                    <a:cubicBezTo>
                      <a:pt x="83869" y="25942"/>
                      <a:pt x="83864" y="25872"/>
                      <a:pt x="83859" y="25803"/>
                    </a:cubicBezTo>
                    <a:cubicBezTo>
                      <a:pt x="82720" y="24923"/>
                      <a:pt x="81506" y="24193"/>
                      <a:pt x="80248" y="23438"/>
                    </a:cubicBezTo>
                    <a:cubicBezTo>
                      <a:pt x="79346" y="22896"/>
                      <a:pt x="78411" y="22336"/>
                      <a:pt x="77498" y="21709"/>
                    </a:cubicBezTo>
                    <a:cubicBezTo>
                      <a:pt x="76755" y="21197"/>
                      <a:pt x="76141" y="20750"/>
                      <a:pt x="75563" y="20300"/>
                    </a:cubicBezTo>
                    <a:cubicBezTo>
                      <a:pt x="75142" y="19972"/>
                      <a:pt x="74653" y="19588"/>
                      <a:pt x="74176" y="19161"/>
                    </a:cubicBezTo>
                    <a:cubicBezTo>
                      <a:pt x="73009" y="18121"/>
                      <a:pt x="71997" y="16880"/>
                      <a:pt x="71161" y="15470"/>
                    </a:cubicBezTo>
                    <a:cubicBezTo>
                      <a:pt x="70304" y="14015"/>
                      <a:pt x="69561" y="12499"/>
                      <a:pt x="68843" y="11030"/>
                    </a:cubicBezTo>
                    <a:cubicBezTo>
                      <a:pt x="68420" y="10166"/>
                      <a:pt x="67984" y="9273"/>
                      <a:pt x="67534" y="8418"/>
                    </a:cubicBezTo>
                    <a:cubicBezTo>
                      <a:pt x="64937" y="3476"/>
                      <a:pt x="62566" y="2084"/>
                      <a:pt x="57898" y="665"/>
                    </a:cubicBezTo>
                    <a:cubicBezTo>
                      <a:pt x="57665" y="594"/>
                      <a:pt x="57423" y="540"/>
                      <a:pt x="57190" y="489"/>
                    </a:cubicBezTo>
                    <a:lnTo>
                      <a:pt x="57055" y="458"/>
                    </a:lnTo>
                    <a:cubicBezTo>
                      <a:pt x="56230" y="274"/>
                      <a:pt x="55311" y="153"/>
                      <a:pt x="54165" y="74"/>
                    </a:cubicBezTo>
                    <a:cubicBezTo>
                      <a:pt x="53441" y="25"/>
                      <a:pt x="52660" y="1"/>
                      <a:pt x="51797" y="1"/>
                    </a:cubicBezTo>
                    <a:close/>
                  </a:path>
                </a:pathLst>
              </a:custGeom>
              <a:solidFill>
                <a:srgbClr val="61749c"/>
              </a:solidFill>
              <a:ln w="0">
                <a:noFill/>
              </a:ln>
            </p:spPr>
            <p:style>
              <a:lnRef idx="0"/>
              <a:fillRef idx="0"/>
              <a:effectRef idx="0"/>
              <a:fontRef idx="minor"/>
            </p:style>
          </p:sp>
          <p:sp>
            <p:nvSpPr>
              <p:cNvPr id="1925" name="CustomShape 28"/>
              <p:cNvSpPr/>
              <p:nvPr/>
            </p:nvSpPr>
            <p:spPr>
              <a:xfrm rot="10800000">
                <a:off x="-1389240" y="1533240"/>
                <a:ext cx="2102040" cy="672840"/>
              </a:xfrm>
              <a:custGeom>
                <a:avLst/>
                <a:gdLst/>
                <a:ahLst/>
                <a:rect l="l" t="t" r="r" b="b"/>
                <a:pathLst>
                  <a:path w="84113" h="26944">
                    <a:moveTo>
                      <a:pt x="50950" y="0"/>
                    </a:moveTo>
                    <a:cubicBezTo>
                      <a:pt x="50628" y="0"/>
                      <a:pt x="50294" y="3"/>
                      <a:pt x="49947" y="9"/>
                    </a:cubicBezTo>
                    <a:cubicBezTo>
                      <a:pt x="48874" y="22"/>
                      <a:pt x="47758" y="78"/>
                      <a:pt x="46625" y="173"/>
                    </a:cubicBezTo>
                    <a:cubicBezTo>
                      <a:pt x="45652" y="254"/>
                      <a:pt x="44612" y="373"/>
                      <a:pt x="43340" y="547"/>
                    </a:cubicBezTo>
                    <a:cubicBezTo>
                      <a:pt x="42345" y="838"/>
                      <a:pt x="41466" y="1221"/>
                      <a:pt x="40658" y="1715"/>
                    </a:cubicBezTo>
                    <a:cubicBezTo>
                      <a:pt x="39519" y="2413"/>
                      <a:pt x="38362" y="3264"/>
                      <a:pt x="36906" y="4475"/>
                    </a:cubicBezTo>
                    <a:cubicBezTo>
                      <a:pt x="35808" y="5394"/>
                      <a:pt x="34735" y="6366"/>
                      <a:pt x="33698" y="7306"/>
                    </a:cubicBezTo>
                    <a:lnTo>
                      <a:pt x="33383" y="7592"/>
                    </a:lnTo>
                    <a:cubicBezTo>
                      <a:pt x="32787" y="8130"/>
                      <a:pt x="32189" y="8683"/>
                      <a:pt x="31611" y="9218"/>
                    </a:cubicBezTo>
                    <a:cubicBezTo>
                      <a:pt x="31077" y="9714"/>
                      <a:pt x="30543" y="10210"/>
                      <a:pt x="30005" y="10698"/>
                    </a:cubicBezTo>
                    <a:cubicBezTo>
                      <a:pt x="26106" y="14237"/>
                      <a:pt x="21473" y="18279"/>
                      <a:pt x="16676" y="21410"/>
                    </a:cubicBezTo>
                    <a:cubicBezTo>
                      <a:pt x="15331" y="22289"/>
                      <a:pt x="13955" y="23121"/>
                      <a:pt x="12587" y="23881"/>
                    </a:cubicBezTo>
                    <a:cubicBezTo>
                      <a:pt x="11751" y="24345"/>
                      <a:pt x="10663" y="24633"/>
                      <a:pt x="9710" y="24854"/>
                    </a:cubicBezTo>
                    <a:cubicBezTo>
                      <a:pt x="7857" y="25281"/>
                      <a:pt x="5975" y="25508"/>
                      <a:pt x="4118" y="25532"/>
                    </a:cubicBezTo>
                    <a:cubicBezTo>
                      <a:pt x="3989" y="25533"/>
                      <a:pt x="3861" y="25534"/>
                      <a:pt x="3734" y="25534"/>
                    </a:cubicBezTo>
                    <a:cubicBezTo>
                      <a:pt x="2476" y="25534"/>
                      <a:pt x="1335" y="25469"/>
                      <a:pt x="257" y="25332"/>
                    </a:cubicBezTo>
                    <a:cubicBezTo>
                      <a:pt x="173" y="25321"/>
                      <a:pt x="90" y="25306"/>
                      <a:pt x="5" y="25295"/>
                    </a:cubicBezTo>
                    <a:cubicBezTo>
                      <a:pt x="4" y="25346"/>
                      <a:pt x="2" y="25398"/>
                      <a:pt x="1" y="25450"/>
                    </a:cubicBezTo>
                    <a:cubicBezTo>
                      <a:pt x="79" y="25462"/>
                      <a:pt x="157" y="25474"/>
                      <a:pt x="237" y="25486"/>
                    </a:cubicBezTo>
                    <a:cubicBezTo>
                      <a:pt x="1307" y="25621"/>
                      <a:pt x="2436" y="25688"/>
                      <a:pt x="3676" y="25688"/>
                    </a:cubicBezTo>
                    <a:cubicBezTo>
                      <a:pt x="3822" y="25688"/>
                      <a:pt x="3970" y="25687"/>
                      <a:pt x="4119" y="25686"/>
                    </a:cubicBezTo>
                    <a:cubicBezTo>
                      <a:pt x="5988" y="25663"/>
                      <a:pt x="7881" y="25433"/>
                      <a:pt x="9743" y="25004"/>
                    </a:cubicBezTo>
                    <a:cubicBezTo>
                      <a:pt x="10708" y="24782"/>
                      <a:pt x="11809" y="24490"/>
                      <a:pt x="12660" y="24017"/>
                    </a:cubicBezTo>
                    <a:cubicBezTo>
                      <a:pt x="14033" y="23253"/>
                      <a:pt x="15412" y="22420"/>
                      <a:pt x="16761" y="21540"/>
                    </a:cubicBezTo>
                    <a:cubicBezTo>
                      <a:pt x="21566" y="18402"/>
                      <a:pt x="26205" y="14356"/>
                      <a:pt x="30107" y="10811"/>
                    </a:cubicBezTo>
                    <a:cubicBezTo>
                      <a:pt x="30647" y="10323"/>
                      <a:pt x="31181" y="9827"/>
                      <a:pt x="31717" y="9331"/>
                    </a:cubicBezTo>
                    <a:cubicBezTo>
                      <a:pt x="32295" y="8797"/>
                      <a:pt x="32891" y="8243"/>
                      <a:pt x="33487" y="7707"/>
                    </a:cubicBezTo>
                    <a:lnTo>
                      <a:pt x="33800" y="7421"/>
                    </a:lnTo>
                    <a:cubicBezTo>
                      <a:pt x="34837" y="6482"/>
                      <a:pt x="35909" y="5510"/>
                      <a:pt x="37005" y="4594"/>
                    </a:cubicBezTo>
                    <a:cubicBezTo>
                      <a:pt x="38455" y="3387"/>
                      <a:pt x="39607" y="2541"/>
                      <a:pt x="40738" y="1848"/>
                    </a:cubicBezTo>
                    <a:cubicBezTo>
                      <a:pt x="41535" y="1360"/>
                      <a:pt x="42401" y="984"/>
                      <a:pt x="43372" y="699"/>
                    </a:cubicBezTo>
                    <a:cubicBezTo>
                      <a:pt x="44630" y="526"/>
                      <a:pt x="45666" y="408"/>
                      <a:pt x="46638" y="326"/>
                    </a:cubicBezTo>
                    <a:cubicBezTo>
                      <a:pt x="47766" y="232"/>
                      <a:pt x="48879" y="177"/>
                      <a:pt x="49948" y="163"/>
                    </a:cubicBezTo>
                    <a:cubicBezTo>
                      <a:pt x="50282" y="157"/>
                      <a:pt x="50603" y="155"/>
                      <a:pt x="50913" y="155"/>
                    </a:cubicBezTo>
                    <a:cubicBezTo>
                      <a:pt x="51752" y="155"/>
                      <a:pt x="52506" y="175"/>
                      <a:pt x="53199" y="217"/>
                    </a:cubicBezTo>
                    <a:cubicBezTo>
                      <a:pt x="54351" y="286"/>
                      <a:pt x="55268" y="395"/>
                      <a:pt x="56083" y="561"/>
                    </a:cubicBezTo>
                    <a:lnTo>
                      <a:pt x="56243" y="593"/>
                    </a:lnTo>
                    <a:cubicBezTo>
                      <a:pt x="56468" y="640"/>
                      <a:pt x="56700" y="686"/>
                      <a:pt x="56923" y="749"/>
                    </a:cubicBezTo>
                    <a:cubicBezTo>
                      <a:pt x="61520" y="2040"/>
                      <a:pt x="63981" y="3192"/>
                      <a:pt x="66674" y="8163"/>
                    </a:cubicBezTo>
                    <a:cubicBezTo>
                      <a:pt x="67168" y="9075"/>
                      <a:pt x="67646" y="10032"/>
                      <a:pt x="68109" y="10957"/>
                    </a:cubicBezTo>
                    <a:cubicBezTo>
                      <a:pt x="68814" y="12367"/>
                      <a:pt x="69542" y="13824"/>
                      <a:pt x="70373" y="15226"/>
                    </a:cubicBezTo>
                    <a:cubicBezTo>
                      <a:pt x="71218" y="16652"/>
                      <a:pt x="72239" y="17919"/>
                      <a:pt x="73408" y="18991"/>
                    </a:cubicBezTo>
                    <a:cubicBezTo>
                      <a:pt x="73874" y="19418"/>
                      <a:pt x="74346" y="19804"/>
                      <a:pt x="74791" y="20162"/>
                    </a:cubicBezTo>
                    <a:cubicBezTo>
                      <a:pt x="75359" y="20621"/>
                      <a:pt x="75967" y="21085"/>
                      <a:pt x="76706" y="21623"/>
                    </a:cubicBezTo>
                    <a:cubicBezTo>
                      <a:pt x="77594" y="22266"/>
                      <a:pt x="78498" y="22845"/>
                      <a:pt x="79373" y="23405"/>
                    </a:cubicBezTo>
                    <a:cubicBezTo>
                      <a:pt x="81064" y="24487"/>
                      <a:pt x="82674" y="25519"/>
                      <a:pt x="84113" y="26943"/>
                    </a:cubicBezTo>
                    <a:cubicBezTo>
                      <a:pt x="84111" y="26871"/>
                      <a:pt x="84111" y="26798"/>
                      <a:pt x="84109" y="26724"/>
                    </a:cubicBezTo>
                    <a:cubicBezTo>
                      <a:pt x="82690" y="25346"/>
                      <a:pt x="81112" y="24333"/>
                      <a:pt x="79456" y="23274"/>
                    </a:cubicBezTo>
                    <a:cubicBezTo>
                      <a:pt x="78584" y="22716"/>
                      <a:pt x="77680" y="22138"/>
                      <a:pt x="76796" y="21498"/>
                    </a:cubicBezTo>
                    <a:cubicBezTo>
                      <a:pt x="76061" y="20962"/>
                      <a:pt x="75453" y="20500"/>
                      <a:pt x="74887" y="20042"/>
                    </a:cubicBezTo>
                    <a:cubicBezTo>
                      <a:pt x="74445" y="19685"/>
                      <a:pt x="73975" y="19300"/>
                      <a:pt x="73514" y="18877"/>
                    </a:cubicBezTo>
                    <a:cubicBezTo>
                      <a:pt x="72355" y="17815"/>
                      <a:pt x="71344" y="16560"/>
                      <a:pt x="70506" y="15146"/>
                    </a:cubicBezTo>
                    <a:cubicBezTo>
                      <a:pt x="69678" y="13751"/>
                      <a:pt x="68950" y="12295"/>
                      <a:pt x="68248" y="10888"/>
                    </a:cubicBezTo>
                    <a:cubicBezTo>
                      <a:pt x="67784" y="9962"/>
                      <a:pt x="67306" y="9003"/>
                      <a:pt x="66811" y="8090"/>
                    </a:cubicBezTo>
                    <a:cubicBezTo>
                      <a:pt x="64089" y="3066"/>
                      <a:pt x="61605" y="1902"/>
                      <a:pt x="56964" y="600"/>
                    </a:cubicBezTo>
                    <a:cubicBezTo>
                      <a:pt x="56737" y="536"/>
                      <a:pt x="56502" y="488"/>
                      <a:pt x="56273" y="441"/>
                    </a:cubicBezTo>
                    <a:lnTo>
                      <a:pt x="56115" y="409"/>
                    </a:lnTo>
                    <a:cubicBezTo>
                      <a:pt x="55292" y="241"/>
                      <a:pt x="54369" y="131"/>
                      <a:pt x="53209" y="62"/>
                    </a:cubicBezTo>
                    <a:cubicBezTo>
                      <a:pt x="52524" y="21"/>
                      <a:pt x="51778" y="0"/>
                      <a:pt x="50950" y="0"/>
                    </a:cubicBezTo>
                    <a:close/>
                  </a:path>
                </a:pathLst>
              </a:custGeom>
              <a:solidFill>
                <a:srgbClr val="61749c"/>
              </a:solidFill>
              <a:ln w="0">
                <a:noFill/>
              </a:ln>
            </p:spPr>
            <p:style>
              <a:lnRef idx="0"/>
              <a:fillRef idx="0"/>
              <a:effectRef idx="0"/>
              <a:fontRef idx="minor"/>
            </p:style>
          </p:sp>
          <p:sp>
            <p:nvSpPr>
              <p:cNvPr id="1926" name="CustomShape 29"/>
              <p:cNvSpPr/>
              <p:nvPr/>
            </p:nvSpPr>
            <p:spPr>
              <a:xfrm rot="10800000">
                <a:off x="-1388160" y="1464120"/>
                <a:ext cx="2102040" cy="699480"/>
              </a:xfrm>
              <a:custGeom>
                <a:avLst/>
                <a:gdLst/>
                <a:ahLst/>
                <a:rect l="l" t="t" r="r" b="b"/>
                <a:pathLst>
                  <a:path w="84113" h="28009">
                    <a:moveTo>
                      <a:pt x="49970" y="0"/>
                    </a:moveTo>
                    <a:cubicBezTo>
                      <a:pt x="49629" y="0"/>
                      <a:pt x="49270" y="3"/>
                      <a:pt x="48890" y="9"/>
                    </a:cubicBezTo>
                    <a:cubicBezTo>
                      <a:pt x="47818" y="23"/>
                      <a:pt x="46695" y="73"/>
                      <a:pt x="45552" y="159"/>
                    </a:cubicBezTo>
                    <a:cubicBezTo>
                      <a:pt x="44325" y="250"/>
                      <a:pt x="43149" y="386"/>
                      <a:pt x="42250" y="495"/>
                    </a:cubicBezTo>
                    <a:cubicBezTo>
                      <a:pt x="41242" y="778"/>
                      <a:pt x="40357" y="1154"/>
                      <a:pt x="39544" y="1642"/>
                    </a:cubicBezTo>
                    <a:cubicBezTo>
                      <a:pt x="38085" y="2521"/>
                      <a:pt x="36768" y="3562"/>
                      <a:pt x="35782" y="4374"/>
                    </a:cubicBezTo>
                    <a:cubicBezTo>
                      <a:pt x="34626" y="5332"/>
                      <a:pt x="33497" y="6350"/>
                      <a:pt x="32406" y="7334"/>
                    </a:cubicBezTo>
                    <a:lnTo>
                      <a:pt x="32253" y="7473"/>
                    </a:lnTo>
                    <a:cubicBezTo>
                      <a:pt x="31617" y="8046"/>
                      <a:pt x="30981" y="8635"/>
                      <a:pt x="30363" y="9206"/>
                    </a:cubicBezTo>
                    <a:cubicBezTo>
                      <a:pt x="29869" y="9663"/>
                      <a:pt x="29376" y="10121"/>
                      <a:pt x="28878" y="10572"/>
                    </a:cubicBezTo>
                    <a:cubicBezTo>
                      <a:pt x="24736" y="14340"/>
                      <a:pt x="20265" y="18253"/>
                      <a:pt x="15636" y="21339"/>
                    </a:cubicBezTo>
                    <a:cubicBezTo>
                      <a:pt x="14311" y="22222"/>
                      <a:pt x="12950" y="23066"/>
                      <a:pt x="11585" y="23848"/>
                    </a:cubicBezTo>
                    <a:cubicBezTo>
                      <a:pt x="10764" y="24318"/>
                      <a:pt x="9677" y="24613"/>
                      <a:pt x="8722" y="24837"/>
                    </a:cubicBezTo>
                    <a:cubicBezTo>
                      <a:pt x="6876" y="25272"/>
                      <a:pt x="4999" y="25509"/>
                      <a:pt x="3143" y="25539"/>
                    </a:cubicBezTo>
                    <a:cubicBezTo>
                      <a:pt x="2955" y="25542"/>
                      <a:pt x="2769" y="25544"/>
                      <a:pt x="2586" y="25544"/>
                    </a:cubicBezTo>
                    <a:cubicBezTo>
                      <a:pt x="1669" y="25544"/>
                      <a:pt x="816" y="25507"/>
                      <a:pt x="2" y="25432"/>
                    </a:cubicBezTo>
                    <a:cubicBezTo>
                      <a:pt x="2" y="25485"/>
                      <a:pt x="0" y="25536"/>
                      <a:pt x="0" y="25589"/>
                    </a:cubicBezTo>
                    <a:cubicBezTo>
                      <a:pt x="805" y="25663"/>
                      <a:pt x="1650" y="25699"/>
                      <a:pt x="2555" y="25699"/>
                    </a:cubicBezTo>
                    <a:cubicBezTo>
                      <a:pt x="2749" y="25699"/>
                      <a:pt x="2946" y="25698"/>
                      <a:pt x="3146" y="25694"/>
                    </a:cubicBezTo>
                    <a:cubicBezTo>
                      <a:pt x="5013" y="25662"/>
                      <a:pt x="6901" y="25426"/>
                      <a:pt x="8757" y="24987"/>
                    </a:cubicBezTo>
                    <a:cubicBezTo>
                      <a:pt x="9724" y="24760"/>
                      <a:pt x="10823" y="24464"/>
                      <a:pt x="11661" y="23982"/>
                    </a:cubicBezTo>
                    <a:cubicBezTo>
                      <a:pt x="13028" y="23198"/>
                      <a:pt x="14394" y="22352"/>
                      <a:pt x="15722" y="21469"/>
                    </a:cubicBezTo>
                    <a:cubicBezTo>
                      <a:pt x="20359" y="18377"/>
                      <a:pt x="24836" y="14459"/>
                      <a:pt x="28982" y="10686"/>
                    </a:cubicBezTo>
                    <a:cubicBezTo>
                      <a:pt x="29480" y="10235"/>
                      <a:pt x="29974" y="9777"/>
                      <a:pt x="30469" y="9319"/>
                    </a:cubicBezTo>
                    <a:cubicBezTo>
                      <a:pt x="31085" y="8748"/>
                      <a:pt x="31721" y="8159"/>
                      <a:pt x="32357" y="7588"/>
                    </a:cubicBezTo>
                    <a:lnTo>
                      <a:pt x="32510" y="7449"/>
                    </a:lnTo>
                    <a:cubicBezTo>
                      <a:pt x="33600" y="6465"/>
                      <a:pt x="34726" y="5449"/>
                      <a:pt x="35882" y="4494"/>
                    </a:cubicBezTo>
                    <a:cubicBezTo>
                      <a:pt x="36861" y="3686"/>
                      <a:pt x="38173" y="2647"/>
                      <a:pt x="39624" y="1775"/>
                    </a:cubicBezTo>
                    <a:cubicBezTo>
                      <a:pt x="40426" y="1294"/>
                      <a:pt x="41298" y="924"/>
                      <a:pt x="42280" y="647"/>
                    </a:cubicBezTo>
                    <a:cubicBezTo>
                      <a:pt x="43165" y="540"/>
                      <a:pt x="44340" y="406"/>
                      <a:pt x="45564" y="313"/>
                    </a:cubicBezTo>
                    <a:cubicBezTo>
                      <a:pt x="46703" y="228"/>
                      <a:pt x="47823" y="177"/>
                      <a:pt x="48893" y="164"/>
                    </a:cubicBezTo>
                    <a:cubicBezTo>
                      <a:pt x="49284" y="158"/>
                      <a:pt x="49652" y="154"/>
                      <a:pt x="50002" y="154"/>
                    </a:cubicBezTo>
                    <a:cubicBezTo>
                      <a:pt x="50799" y="154"/>
                      <a:pt x="51501" y="171"/>
                      <a:pt x="52161" y="206"/>
                    </a:cubicBezTo>
                    <a:cubicBezTo>
                      <a:pt x="53329" y="265"/>
                      <a:pt x="54250" y="362"/>
                      <a:pt x="55062" y="513"/>
                    </a:cubicBezTo>
                    <a:lnTo>
                      <a:pt x="55225" y="543"/>
                    </a:lnTo>
                    <a:cubicBezTo>
                      <a:pt x="55450" y="583"/>
                      <a:pt x="55684" y="626"/>
                      <a:pt x="55906" y="684"/>
                    </a:cubicBezTo>
                    <a:cubicBezTo>
                      <a:pt x="60359" y="1831"/>
                      <a:pt x="63019" y="2729"/>
                      <a:pt x="65867" y="7836"/>
                    </a:cubicBezTo>
                    <a:cubicBezTo>
                      <a:pt x="66408" y="8806"/>
                      <a:pt x="66929" y="9828"/>
                      <a:pt x="67435" y="10817"/>
                    </a:cubicBezTo>
                    <a:cubicBezTo>
                      <a:pt x="68123" y="12166"/>
                      <a:pt x="68833" y="13560"/>
                      <a:pt x="69632" y="14904"/>
                    </a:cubicBezTo>
                    <a:cubicBezTo>
                      <a:pt x="70480" y="16331"/>
                      <a:pt x="71499" y="17609"/>
                      <a:pt x="72661" y="18704"/>
                    </a:cubicBezTo>
                    <a:cubicBezTo>
                      <a:pt x="73117" y="19134"/>
                      <a:pt x="73568" y="19517"/>
                      <a:pt x="74029" y="19902"/>
                    </a:cubicBezTo>
                    <a:cubicBezTo>
                      <a:pt x="74733" y="20494"/>
                      <a:pt x="75406" y="21017"/>
                      <a:pt x="75915" y="21409"/>
                    </a:cubicBezTo>
                    <a:cubicBezTo>
                      <a:pt x="76773" y="22064"/>
                      <a:pt x="77646" y="22657"/>
                      <a:pt x="78491" y="23232"/>
                    </a:cubicBezTo>
                    <a:cubicBezTo>
                      <a:pt x="80437" y="24557"/>
                      <a:pt x="82277" y="25810"/>
                      <a:pt x="83847" y="27688"/>
                    </a:cubicBezTo>
                    <a:cubicBezTo>
                      <a:pt x="83936" y="27795"/>
                      <a:pt x="84018" y="27901"/>
                      <a:pt x="84099" y="28008"/>
                    </a:cubicBezTo>
                    <a:cubicBezTo>
                      <a:pt x="84104" y="27930"/>
                      <a:pt x="84109" y="27853"/>
                      <a:pt x="84112" y="27774"/>
                    </a:cubicBezTo>
                    <a:cubicBezTo>
                      <a:pt x="84063" y="27712"/>
                      <a:pt x="84016" y="27651"/>
                      <a:pt x="83965" y="27589"/>
                    </a:cubicBezTo>
                    <a:cubicBezTo>
                      <a:pt x="82381" y="25693"/>
                      <a:pt x="80533" y="24435"/>
                      <a:pt x="78578" y="23104"/>
                    </a:cubicBezTo>
                    <a:cubicBezTo>
                      <a:pt x="77736" y="22531"/>
                      <a:pt x="76864" y="21937"/>
                      <a:pt x="76011" y="21286"/>
                    </a:cubicBezTo>
                    <a:cubicBezTo>
                      <a:pt x="75502" y="20896"/>
                      <a:pt x="74830" y="20373"/>
                      <a:pt x="74128" y="19784"/>
                    </a:cubicBezTo>
                    <a:cubicBezTo>
                      <a:pt x="73670" y="19400"/>
                      <a:pt x="73221" y="19019"/>
                      <a:pt x="72766" y="18592"/>
                    </a:cubicBezTo>
                    <a:cubicBezTo>
                      <a:pt x="71616" y="17507"/>
                      <a:pt x="70606" y="16240"/>
                      <a:pt x="69766" y="14824"/>
                    </a:cubicBezTo>
                    <a:cubicBezTo>
                      <a:pt x="68969" y="13484"/>
                      <a:pt x="68259" y="12092"/>
                      <a:pt x="67572" y="10747"/>
                    </a:cubicBezTo>
                    <a:cubicBezTo>
                      <a:pt x="67067" y="9758"/>
                      <a:pt x="66544" y="8734"/>
                      <a:pt x="66003" y="7761"/>
                    </a:cubicBezTo>
                    <a:cubicBezTo>
                      <a:pt x="63123" y="2598"/>
                      <a:pt x="60439" y="1692"/>
                      <a:pt x="55946" y="534"/>
                    </a:cubicBezTo>
                    <a:cubicBezTo>
                      <a:pt x="55718" y="476"/>
                      <a:pt x="55481" y="433"/>
                      <a:pt x="55252" y="391"/>
                    </a:cubicBezTo>
                    <a:lnTo>
                      <a:pt x="55090" y="361"/>
                    </a:lnTo>
                    <a:cubicBezTo>
                      <a:pt x="54271" y="209"/>
                      <a:pt x="53343" y="111"/>
                      <a:pt x="52169" y="50"/>
                    </a:cubicBezTo>
                    <a:cubicBezTo>
                      <a:pt x="51498" y="17"/>
                      <a:pt x="50783" y="0"/>
                      <a:pt x="49970" y="0"/>
                    </a:cubicBezTo>
                    <a:close/>
                  </a:path>
                </a:pathLst>
              </a:custGeom>
              <a:solidFill>
                <a:srgbClr val="61749c"/>
              </a:solidFill>
              <a:ln w="0">
                <a:noFill/>
              </a:ln>
            </p:spPr>
            <p:style>
              <a:lnRef idx="0"/>
              <a:fillRef idx="0"/>
              <a:effectRef idx="0"/>
              <a:fontRef idx="minor"/>
            </p:style>
          </p:sp>
          <p:sp>
            <p:nvSpPr>
              <p:cNvPr id="1927" name="CustomShape 30"/>
              <p:cNvSpPr/>
              <p:nvPr/>
            </p:nvSpPr>
            <p:spPr>
              <a:xfrm rot="10800000">
                <a:off x="-1382040" y="1391040"/>
                <a:ext cx="2095200" cy="729720"/>
              </a:xfrm>
              <a:custGeom>
                <a:avLst/>
                <a:gdLst/>
                <a:ahLst/>
                <a:rect l="l" t="t" r="r" b="b"/>
                <a:pathLst>
                  <a:path w="83843" h="29217">
                    <a:moveTo>
                      <a:pt x="49016" y="1"/>
                    </a:moveTo>
                    <a:cubicBezTo>
                      <a:pt x="48623" y="1"/>
                      <a:pt x="48207" y="4"/>
                      <a:pt x="47759" y="11"/>
                    </a:cubicBezTo>
                    <a:cubicBezTo>
                      <a:pt x="46686" y="23"/>
                      <a:pt x="45558" y="70"/>
                      <a:pt x="44406" y="147"/>
                    </a:cubicBezTo>
                    <a:cubicBezTo>
                      <a:pt x="43233" y="225"/>
                      <a:pt x="42074" y="340"/>
                      <a:pt x="41084" y="446"/>
                    </a:cubicBezTo>
                    <a:cubicBezTo>
                      <a:pt x="40066" y="719"/>
                      <a:pt x="39173" y="1087"/>
                      <a:pt x="38356" y="1571"/>
                    </a:cubicBezTo>
                    <a:cubicBezTo>
                      <a:pt x="36893" y="2435"/>
                      <a:pt x="35572" y="3470"/>
                      <a:pt x="34584" y="4275"/>
                    </a:cubicBezTo>
                    <a:cubicBezTo>
                      <a:pt x="33375" y="5267"/>
                      <a:pt x="32197" y="6323"/>
                      <a:pt x="31048" y="7355"/>
                    </a:cubicBezTo>
                    <a:cubicBezTo>
                      <a:pt x="30371" y="7963"/>
                      <a:pt x="29693" y="8590"/>
                      <a:pt x="29035" y="9198"/>
                    </a:cubicBezTo>
                    <a:cubicBezTo>
                      <a:pt x="28583" y="9616"/>
                      <a:pt x="28131" y="10033"/>
                      <a:pt x="27677" y="10448"/>
                    </a:cubicBezTo>
                    <a:cubicBezTo>
                      <a:pt x="23768" y="14011"/>
                      <a:pt x="19206" y="18080"/>
                      <a:pt x="14520" y="21270"/>
                    </a:cubicBezTo>
                    <a:cubicBezTo>
                      <a:pt x="13219" y="22155"/>
                      <a:pt x="11868" y="23013"/>
                      <a:pt x="10507" y="23818"/>
                    </a:cubicBezTo>
                    <a:cubicBezTo>
                      <a:pt x="9700" y="24295"/>
                      <a:pt x="8615" y="24594"/>
                      <a:pt x="7659" y="24824"/>
                    </a:cubicBezTo>
                    <a:cubicBezTo>
                      <a:pt x="5818" y="25266"/>
                      <a:pt x="3946" y="25511"/>
                      <a:pt x="2092" y="25549"/>
                    </a:cubicBezTo>
                    <a:cubicBezTo>
                      <a:pt x="1855" y="25554"/>
                      <a:pt x="1623" y="25556"/>
                      <a:pt x="1395" y="25556"/>
                    </a:cubicBezTo>
                    <a:cubicBezTo>
                      <a:pt x="914" y="25556"/>
                      <a:pt x="450" y="25546"/>
                      <a:pt x="1" y="25525"/>
                    </a:cubicBezTo>
                    <a:lnTo>
                      <a:pt x="1" y="25525"/>
                    </a:lnTo>
                    <a:cubicBezTo>
                      <a:pt x="2" y="25578"/>
                      <a:pt x="4" y="25629"/>
                      <a:pt x="5" y="25682"/>
                    </a:cubicBezTo>
                    <a:cubicBezTo>
                      <a:pt x="435" y="25702"/>
                      <a:pt x="877" y="25712"/>
                      <a:pt x="1336" y="25712"/>
                    </a:cubicBezTo>
                    <a:cubicBezTo>
                      <a:pt x="1584" y="25712"/>
                      <a:pt x="1837" y="25709"/>
                      <a:pt x="2095" y="25703"/>
                    </a:cubicBezTo>
                    <a:cubicBezTo>
                      <a:pt x="3961" y="25664"/>
                      <a:pt x="5844" y="25419"/>
                      <a:pt x="7695" y="24975"/>
                    </a:cubicBezTo>
                    <a:cubicBezTo>
                      <a:pt x="8662" y="24741"/>
                      <a:pt x="9761" y="24439"/>
                      <a:pt x="10585" y="23951"/>
                    </a:cubicBezTo>
                    <a:cubicBezTo>
                      <a:pt x="11950" y="23144"/>
                      <a:pt x="13302" y="22285"/>
                      <a:pt x="14606" y="21399"/>
                    </a:cubicBezTo>
                    <a:cubicBezTo>
                      <a:pt x="19301" y="18203"/>
                      <a:pt x="23869" y="14129"/>
                      <a:pt x="27781" y="10561"/>
                    </a:cubicBezTo>
                    <a:cubicBezTo>
                      <a:pt x="28235" y="10149"/>
                      <a:pt x="28688" y="9729"/>
                      <a:pt x="29141" y="9312"/>
                    </a:cubicBezTo>
                    <a:cubicBezTo>
                      <a:pt x="29797" y="8704"/>
                      <a:pt x="30475" y="8076"/>
                      <a:pt x="31163" y="7460"/>
                    </a:cubicBezTo>
                    <a:cubicBezTo>
                      <a:pt x="32299" y="6440"/>
                      <a:pt x="33474" y="5384"/>
                      <a:pt x="34682" y="4395"/>
                    </a:cubicBezTo>
                    <a:cubicBezTo>
                      <a:pt x="35666" y="3593"/>
                      <a:pt x="36980" y="2563"/>
                      <a:pt x="38434" y="1703"/>
                    </a:cubicBezTo>
                    <a:cubicBezTo>
                      <a:pt x="39239" y="1228"/>
                      <a:pt x="40119" y="865"/>
                      <a:pt x="41113" y="596"/>
                    </a:cubicBezTo>
                    <a:cubicBezTo>
                      <a:pt x="42089" y="494"/>
                      <a:pt x="43245" y="379"/>
                      <a:pt x="44417" y="300"/>
                    </a:cubicBezTo>
                    <a:cubicBezTo>
                      <a:pt x="45564" y="223"/>
                      <a:pt x="46690" y="179"/>
                      <a:pt x="47761" y="166"/>
                    </a:cubicBezTo>
                    <a:cubicBezTo>
                      <a:pt x="48206" y="159"/>
                      <a:pt x="48622" y="155"/>
                      <a:pt x="49013" y="155"/>
                    </a:cubicBezTo>
                    <a:cubicBezTo>
                      <a:pt x="49766" y="155"/>
                      <a:pt x="50429" y="168"/>
                      <a:pt x="51046" y="195"/>
                    </a:cubicBezTo>
                    <a:cubicBezTo>
                      <a:pt x="52247" y="246"/>
                      <a:pt x="53148" y="329"/>
                      <a:pt x="53964" y="465"/>
                    </a:cubicBezTo>
                    <a:lnTo>
                      <a:pt x="54151" y="495"/>
                    </a:lnTo>
                    <a:cubicBezTo>
                      <a:pt x="54371" y="532"/>
                      <a:pt x="54598" y="569"/>
                      <a:pt x="54816" y="620"/>
                    </a:cubicBezTo>
                    <a:cubicBezTo>
                      <a:pt x="59534" y="1727"/>
                      <a:pt x="62131" y="2537"/>
                      <a:pt x="64984" y="7510"/>
                    </a:cubicBezTo>
                    <a:cubicBezTo>
                      <a:pt x="65574" y="8539"/>
                      <a:pt x="66142" y="9630"/>
                      <a:pt x="66691" y="10683"/>
                    </a:cubicBezTo>
                    <a:cubicBezTo>
                      <a:pt x="67360" y="11968"/>
                      <a:pt x="68053" y="13296"/>
                      <a:pt x="68818" y="14581"/>
                    </a:cubicBezTo>
                    <a:cubicBezTo>
                      <a:pt x="69669" y="16011"/>
                      <a:pt x="70685" y="17302"/>
                      <a:pt x="71837" y="18418"/>
                    </a:cubicBezTo>
                    <a:cubicBezTo>
                      <a:pt x="72285" y="18850"/>
                      <a:pt x="72733" y="19245"/>
                      <a:pt x="73191" y="19643"/>
                    </a:cubicBezTo>
                    <a:cubicBezTo>
                      <a:pt x="73866" y="20232"/>
                      <a:pt x="74511" y="20758"/>
                      <a:pt x="75051" y="21195"/>
                    </a:cubicBezTo>
                    <a:cubicBezTo>
                      <a:pt x="75879" y="21859"/>
                      <a:pt x="76720" y="22469"/>
                      <a:pt x="77533" y="23056"/>
                    </a:cubicBezTo>
                    <a:cubicBezTo>
                      <a:pt x="79464" y="24451"/>
                      <a:pt x="81287" y="25770"/>
                      <a:pt x="82826" y="27714"/>
                    </a:cubicBezTo>
                    <a:cubicBezTo>
                      <a:pt x="83218" y="28210"/>
                      <a:pt x="83543" y="28708"/>
                      <a:pt x="83812" y="29216"/>
                    </a:cubicBezTo>
                    <a:cubicBezTo>
                      <a:pt x="83823" y="29127"/>
                      <a:pt x="83831" y="29037"/>
                      <a:pt x="83842" y="28946"/>
                    </a:cubicBezTo>
                    <a:cubicBezTo>
                      <a:pt x="83589" y="28498"/>
                      <a:pt x="83293" y="28058"/>
                      <a:pt x="82946" y="27618"/>
                    </a:cubicBezTo>
                    <a:cubicBezTo>
                      <a:pt x="81394" y="25658"/>
                      <a:pt x="79564" y="24333"/>
                      <a:pt x="77624" y="22931"/>
                    </a:cubicBezTo>
                    <a:cubicBezTo>
                      <a:pt x="76813" y="22344"/>
                      <a:pt x="75973" y="21738"/>
                      <a:pt x="75149" y="21075"/>
                    </a:cubicBezTo>
                    <a:cubicBezTo>
                      <a:pt x="74608" y="20638"/>
                      <a:pt x="73967" y="20114"/>
                      <a:pt x="73293" y="19526"/>
                    </a:cubicBezTo>
                    <a:cubicBezTo>
                      <a:pt x="72835" y="19130"/>
                      <a:pt x="72389" y="18738"/>
                      <a:pt x="71944" y="18307"/>
                    </a:cubicBezTo>
                    <a:cubicBezTo>
                      <a:pt x="70802" y="17202"/>
                      <a:pt x="69794" y="15922"/>
                      <a:pt x="68950" y="14502"/>
                    </a:cubicBezTo>
                    <a:cubicBezTo>
                      <a:pt x="68187" y="13222"/>
                      <a:pt x="67496" y="11896"/>
                      <a:pt x="66829" y="10613"/>
                    </a:cubicBezTo>
                    <a:cubicBezTo>
                      <a:pt x="66280" y="9557"/>
                      <a:pt x="65710" y="8465"/>
                      <a:pt x="65118" y="7433"/>
                    </a:cubicBezTo>
                    <a:cubicBezTo>
                      <a:pt x="62233" y="2406"/>
                      <a:pt x="59614" y="1588"/>
                      <a:pt x="54852" y="470"/>
                    </a:cubicBezTo>
                    <a:cubicBezTo>
                      <a:pt x="54628" y="417"/>
                      <a:pt x="54399" y="380"/>
                      <a:pt x="54175" y="343"/>
                    </a:cubicBezTo>
                    <a:lnTo>
                      <a:pt x="53990" y="311"/>
                    </a:lnTo>
                    <a:cubicBezTo>
                      <a:pt x="53167" y="175"/>
                      <a:pt x="52262" y="91"/>
                      <a:pt x="51052" y="39"/>
                    </a:cubicBezTo>
                    <a:cubicBezTo>
                      <a:pt x="50434" y="13"/>
                      <a:pt x="49769" y="1"/>
                      <a:pt x="49016" y="1"/>
                    </a:cubicBezTo>
                    <a:close/>
                  </a:path>
                </a:pathLst>
              </a:custGeom>
              <a:solidFill>
                <a:srgbClr val="61749c"/>
              </a:solidFill>
              <a:ln w="0">
                <a:noFill/>
              </a:ln>
            </p:spPr>
            <p:style>
              <a:lnRef idx="0"/>
              <a:fillRef idx="0"/>
              <a:effectRef idx="0"/>
              <a:fontRef idx="minor"/>
            </p:style>
          </p:sp>
          <p:sp>
            <p:nvSpPr>
              <p:cNvPr id="1928" name="CustomShape 31"/>
              <p:cNvSpPr/>
              <p:nvPr/>
            </p:nvSpPr>
            <p:spPr>
              <a:xfrm rot="10800000">
                <a:off x="-1370520" y="1314360"/>
                <a:ext cx="2081160" cy="763560"/>
              </a:xfrm>
              <a:custGeom>
                <a:avLst/>
                <a:gdLst/>
                <a:ahLst/>
                <a:rect l="l" t="t" r="r" b="b"/>
                <a:pathLst>
                  <a:path w="83279" h="30568">
                    <a:moveTo>
                      <a:pt x="48062" y="1"/>
                    </a:moveTo>
                    <a:cubicBezTo>
                      <a:pt x="47607" y="1"/>
                      <a:pt x="47112" y="5"/>
                      <a:pt x="46562" y="12"/>
                    </a:cubicBezTo>
                    <a:cubicBezTo>
                      <a:pt x="45486" y="24"/>
                      <a:pt x="44351" y="65"/>
                      <a:pt x="43193" y="132"/>
                    </a:cubicBezTo>
                    <a:cubicBezTo>
                      <a:pt x="42049" y="200"/>
                      <a:pt x="40921" y="299"/>
                      <a:pt x="39852" y="395"/>
                    </a:cubicBezTo>
                    <a:cubicBezTo>
                      <a:pt x="38823" y="660"/>
                      <a:pt x="37922" y="1022"/>
                      <a:pt x="37100" y="1499"/>
                    </a:cubicBezTo>
                    <a:cubicBezTo>
                      <a:pt x="35637" y="2347"/>
                      <a:pt x="34311" y="3374"/>
                      <a:pt x="33319" y="4174"/>
                    </a:cubicBezTo>
                    <a:cubicBezTo>
                      <a:pt x="32069" y="5189"/>
                      <a:pt x="30851" y="6277"/>
                      <a:pt x="29778" y="7237"/>
                    </a:cubicBezTo>
                    <a:cubicBezTo>
                      <a:pt x="29059" y="7878"/>
                      <a:pt x="28339" y="8544"/>
                      <a:pt x="27643" y="9187"/>
                    </a:cubicBezTo>
                    <a:cubicBezTo>
                      <a:pt x="27234" y="9566"/>
                      <a:pt x="26822" y="9946"/>
                      <a:pt x="26410" y="10323"/>
                    </a:cubicBezTo>
                    <a:cubicBezTo>
                      <a:pt x="22262" y="14112"/>
                      <a:pt x="17837" y="18074"/>
                      <a:pt x="13336" y="21200"/>
                    </a:cubicBezTo>
                    <a:cubicBezTo>
                      <a:pt x="12057" y="22090"/>
                      <a:pt x="10721" y="22960"/>
                      <a:pt x="9364" y="23786"/>
                    </a:cubicBezTo>
                    <a:cubicBezTo>
                      <a:pt x="8571" y="24269"/>
                      <a:pt x="7486" y="24575"/>
                      <a:pt x="6529" y="24810"/>
                    </a:cubicBezTo>
                    <a:cubicBezTo>
                      <a:pt x="4695" y="25260"/>
                      <a:pt x="2826" y="25512"/>
                      <a:pt x="977" y="25557"/>
                    </a:cubicBezTo>
                    <a:cubicBezTo>
                      <a:pt x="698" y="25564"/>
                      <a:pt x="426" y="25567"/>
                      <a:pt x="160" y="25567"/>
                    </a:cubicBezTo>
                    <a:cubicBezTo>
                      <a:pt x="106" y="25567"/>
                      <a:pt x="53" y="25567"/>
                      <a:pt x="1" y="25567"/>
                    </a:cubicBezTo>
                    <a:lnTo>
                      <a:pt x="1" y="25567"/>
                    </a:lnTo>
                    <a:cubicBezTo>
                      <a:pt x="4" y="25620"/>
                      <a:pt x="10" y="25671"/>
                      <a:pt x="13" y="25722"/>
                    </a:cubicBezTo>
                    <a:cubicBezTo>
                      <a:pt x="329" y="25722"/>
                      <a:pt x="649" y="25721"/>
                      <a:pt x="980" y="25713"/>
                    </a:cubicBezTo>
                    <a:cubicBezTo>
                      <a:pt x="2842" y="25666"/>
                      <a:pt x="4721" y="25412"/>
                      <a:pt x="6566" y="24959"/>
                    </a:cubicBezTo>
                    <a:cubicBezTo>
                      <a:pt x="7534" y="24722"/>
                      <a:pt x="8633" y="24413"/>
                      <a:pt x="9444" y="23919"/>
                    </a:cubicBezTo>
                    <a:cubicBezTo>
                      <a:pt x="10803" y="23090"/>
                      <a:pt x="12142" y="22218"/>
                      <a:pt x="13425" y="21327"/>
                    </a:cubicBezTo>
                    <a:cubicBezTo>
                      <a:pt x="17933" y="18195"/>
                      <a:pt x="22363" y="14229"/>
                      <a:pt x="26515" y="10437"/>
                    </a:cubicBezTo>
                    <a:cubicBezTo>
                      <a:pt x="26926" y="10059"/>
                      <a:pt x="27338" y="9680"/>
                      <a:pt x="27749" y="9299"/>
                    </a:cubicBezTo>
                    <a:cubicBezTo>
                      <a:pt x="28445" y="8658"/>
                      <a:pt x="29163" y="7992"/>
                      <a:pt x="29882" y="7350"/>
                    </a:cubicBezTo>
                    <a:cubicBezTo>
                      <a:pt x="30954" y="6392"/>
                      <a:pt x="32168" y="5305"/>
                      <a:pt x="33416" y="4294"/>
                    </a:cubicBezTo>
                    <a:cubicBezTo>
                      <a:pt x="34404" y="3497"/>
                      <a:pt x="35724" y="2475"/>
                      <a:pt x="37176" y="1632"/>
                    </a:cubicBezTo>
                    <a:cubicBezTo>
                      <a:pt x="37988" y="1163"/>
                      <a:pt x="38874" y="806"/>
                      <a:pt x="39877" y="545"/>
                    </a:cubicBezTo>
                    <a:cubicBezTo>
                      <a:pt x="40933" y="451"/>
                      <a:pt x="42060" y="355"/>
                      <a:pt x="43201" y="288"/>
                    </a:cubicBezTo>
                    <a:cubicBezTo>
                      <a:pt x="44358" y="219"/>
                      <a:pt x="45489" y="179"/>
                      <a:pt x="46564" y="166"/>
                    </a:cubicBezTo>
                    <a:cubicBezTo>
                      <a:pt x="47092" y="159"/>
                      <a:pt x="47569" y="155"/>
                      <a:pt x="48009" y="155"/>
                    </a:cubicBezTo>
                    <a:cubicBezTo>
                      <a:pt x="48698" y="155"/>
                      <a:pt x="49298" y="164"/>
                      <a:pt x="49863" y="184"/>
                    </a:cubicBezTo>
                    <a:cubicBezTo>
                      <a:pt x="51086" y="225"/>
                      <a:pt x="51991" y="297"/>
                      <a:pt x="52799" y="416"/>
                    </a:cubicBezTo>
                    <a:lnTo>
                      <a:pt x="52999" y="446"/>
                    </a:lnTo>
                    <a:cubicBezTo>
                      <a:pt x="53217" y="476"/>
                      <a:pt x="53443" y="510"/>
                      <a:pt x="53659" y="556"/>
                    </a:cubicBezTo>
                    <a:cubicBezTo>
                      <a:pt x="58267" y="1534"/>
                      <a:pt x="61049" y="2125"/>
                      <a:pt x="64033" y="7182"/>
                    </a:cubicBezTo>
                    <a:cubicBezTo>
                      <a:pt x="64678" y="8275"/>
                      <a:pt x="65294" y="9435"/>
                      <a:pt x="65890" y="10557"/>
                    </a:cubicBezTo>
                    <a:cubicBezTo>
                      <a:pt x="66536" y="11776"/>
                      <a:pt x="67206" y="13037"/>
                      <a:pt x="67934" y="14259"/>
                    </a:cubicBezTo>
                    <a:cubicBezTo>
                      <a:pt x="68790" y="15693"/>
                      <a:pt x="69803" y="16995"/>
                      <a:pt x="70947" y="18131"/>
                    </a:cubicBezTo>
                    <a:cubicBezTo>
                      <a:pt x="71405" y="18586"/>
                      <a:pt x="71874" y="19010"/>
                      <a:pt x="72287" y="19384"/>
                    </a:cubicBezTo>
                    <a:cubicBezTo>
                      <a:pt x="72832" y="19876"/>
                      <a:pt x="73399" y="20368"/>
                      <a:pt x="74122" y="20983"/>
                    </a:cubicBezTo>
                    <a:cubicBezTo>
                      <a:pt x="74927" y="21666"/>
                      <a:pt x="75746" y="22295"/>
                      <a:pt x="76540" y="22903"/>
                    </a:cubicBezTo>
                    <a:cubicBezTo>
                      <a:pt x="78442" y="24362"/>
                      <a:pt x="80239" y="25741"/>
                      <a:pt x="81738" y="27741"/>
                    </a:cubicBezTo>
                    <a:cubicBezTo>
                      <a:pt x="82429" y="28663"/>
                      <a:pt x="82911" y="29580"/>
                      <a:pt x="83220" y="30567"/>
                    </a:cubicBezTo>
                    <a:cubicBezTo>
                      <a:pt x="83241" y="30465"/>
                      <a:pt x="83260" y="30364"/>
                      <a:pt x="83279" y="30261"/>
                    </a:cubicBezTo>
                    <a:cubicBezTo>
                      <a:pt x="82964" y="29356"/>
                      <a:pt x="82503" y="28503"/>
                      <a:pt x="81861" y="27647"/>
                    </a:cubicBezTo>
                    <a:cubicBezTo>
                      <a:pt x="80349" y="25631"/>
                      <a:pt x="78544" y="24247"/>
                      <a:pt x="76634" y="22781"/>
                    </a:cubicBezTo>
                    <a:cubicBezTo>
                      <a:pt x="75842" y="22173"/>
                      <a:pt x="75024" y="21546"/>
                      <a:pt x="74221" y="20866"/>
                    </a:cubicBezTo>
                    <a:cubicBezTo>
                      <a:pt x="73499" y="20253"/>
                      <a:pt x="72935" y="19760"/>
                      <a:pt x="72392" y="19269"/>
                    </a:cubicBezTo>
                    <a:cubicBezTo>
                      <a:pt x="71978" y="18896"/>
                      <a:pt x="71512" y="18474"/>
                      <a:pt x="71056" y="18021"/>
                    </a:cubicBezTo>
                    <a:cubicBezTo>
                      <a:pt x="69922" y="16895"/>
                      <a:pt x="68917" y="15603"/>
                      <a:pt x="68067" y="14181"/>
                    </a:cubicBezTo>
                    <a:cubicBezTo>
                      <a:pt x="67341" y="12962"/>
                      <a:pt x="66674" y="11702"/>
                      <a:pt x="66027" y="10486"/>
                    </a:cubicBezTo>
                    <a:cubicBezTo>
                      <a:pt x="65430" y="9362"/>
                      <a:pt x="64814" y="8200"/>
                      <a:pt x="64168" y="7105"/>
                    </a:cubicBezTo>
                    <a:cubicBezTo>
                      <a:pt x="61149" y="1989"/>
                      <a:pt x="58340" y="1393"/>
                      <a:pt x="53691" y="406"/>
                    </a:cubicBezTo>
                    <a:cubicBezTo>
                      <a:pt x="53470" y="358"/>
                      <a:pt x="53243" y="326"/>
                      <a:pt x="53022" y="292"/>
                    </a:cubicBezTo>
                    <a:lnTo>
                      <a:pt x="52823" y="264"/>
                    </a:lnTo>
                    <a:cubicBezTo>
                      <a:pt x="52009" y="144"/>
                      <a:pt x="51099" y="70"/>
                      <a:pt x="49870" y="28"/>
                    </a:cubicBezTo>
                    <a:cubicBezTo>
                      <a:pt x="49317" y="9"/>
                      <a:pt x="48731" y="1"/>
                      <a:pt x="48062" y="1"/>
                    </a:cubicBezTo>
                    <a:close/>
                  </a:path>
                </a:pathLst>
              </a:custGeom>
              <a:solidFill>
                <a:srgbClr val="61749c"/>
              </a:solidFill>
              <a:ln w="0">
                <a:noFill/>
              </a:ln>
            </p:spPr>
            <p:style>
              <a:lnRef idx="0"/>
              <a:fillRef idx="0"/>
              <a:effectRef idx="0"/>
              <a:fontRef idx="minor"/>
            </p:style>
          </p:sp>
          <p:sp>
            <p:nvSpPr>
              <p:cNvPr id="1929" name="CustomShape 32"/>
              <p:cNvSpPr/>
              <p:nvPr/>
            </p:nvSpPr>
            <p:spPr>
              <a:xfrm rot="10800000">
                <a:off x="-1352520" y="1236600"/>
                <a:ext cx="2059200" cy="798840"/>
              </a:xfrm>
              <a:custGeom>
                <a:avLst/>
                <a:gdLst/>
                <a:ahLst/>
                <a:rect l="l" t="t" r="r" b="b"/>
                <a:pathLst>
                  <a:path w="82403" h="31983">
                    <a:moveTo>
                      <a:pt x="47109" y="0"/>
                    </a:moveTo>
                    <a:cubicBezTo>
                      <a:pt x="46512" y="0"/>
                      <a:pt x="45906" y="6"/>
                      <a:pt x="45292" y="13"/>
                    </a:cubicBezTo>
                    <a:cubicBezTo>
                      <a:pt x="44166" y="28"/>
                      <a:pt x="43026" y="63"/>
                      <a:pt x="41908" y="119"/>
                    </a:cubicBezTo>
                    <a:cubicBezTo>
                      <a:pt x="40807" y="175"/>
                      <a:pt x="39725" y="255"/>
                      <a:pt x="38679" y="332"/>
                    </a:cubicBezTo>
                    <a:lnTo>
                      <a:pt x="38548" y="343"/>
                    </a:lnTo>
                    <a:cubicBezTo>
                      <a:pt x="37508" y="601"/>
                      <a:pt x="36600" y="954"/>
                      <a:pt x="35773" y="1426"/>
                    </a:cubicBezTo>
                    <a:cubicBezTo>
                      <a:pt x="34306" y="2263"/>
                      <a:pt x="32976" y="3281"/>
                      <a:pt x="31983" y="4074"/>
                    </a:cubicBezTo>
                    <a:cubicBezTo>
                      <a:pt x="30784" y="5034"/>
                      <a:pt x="29621" y="6061"/>
                      <a:pt x="28435" y="7118"/>
                    </a:cubicBezTo>
                    <a:cubicBezTo>
                      <a:pt x="27672" y="7798"/>
                      <a:pt x="26909" y="8502"/>
                      <a:pt x="26171" y="9183"/>
                    </a:cubicBezTo>
                    <a:cubicBezTo>
                      <a:pt x="25805" y="9522"/>
                      <a:pt x="25438" y="9862"/>
                      <a:pt x="25070" y="10198"/>
                    </a:cubicBezTo>
                    <a:cubicBezTo>
                      <a:pt x="20510" y="14372"/>
                      <a:pt x="16385" y="18078"/>
                      <a:pt x="12081" y="21131"/>
                    </a:cubicBezTo>
                    <a:cubicBezTo>
                      <a:pt x="10827" y="22020"/>
                      <a:pt x="9503" y="22904"/>
                      <a:pt x="8148" y="23755"/>
                    </a:cubicBezTo>
                    <a:cubicBezTo>
                      <a:pt x="7371" y="24243"/>
                      <a:pt x="6286" y="24555"/>
                      <a:pt x="5329" y="24795"/>
                    </a:cubicBezTo>
                    <a:cubicBezTo>
                      <a:pt x="3567" y="25237"/>
                      <a:pt x="1775" y="25491"/>
                      <a:pt x="1" y="25557"/>
                    </a:cubicBezTo>
                    <a:cubicBezTo>
                      <a:pt x="7" y="25608"/>
                      <a:pt x="12" y="25661"/>
                      <a:pt x="18" y="25712"/>
                    </a:cubicBezTo>
                    <a:cubicBezTo>
                      <a:pt x="1799" y="25645"/>
                      <a:pt x="3598" y="25389"/>
                      <a:pt x="5367" y="24945"/>
                    </a:cubicBezTo>
                    <a:cubicBezTo>
                      <a:pt x="6335" y="24702"/>
                      <a:pt x="7435" y="24387"/>
                      <a:pt x="8231" y="23885"/>
                    </a:cubicBezTo>
                    <a:cubicBezTo>
                      <a:pt x="9588" y="23032"/>
                      <a:pt x="10915" y="22148"/>
                      <a:pt x="12171" y="21257"/>
                    </a:cubicBezTo>
                    <a:cubicBezTo>
                      <a:pt x="16483" y="18198"/>
                      <a:pt x="20611" y="14491"/>
                      <a:pt x="25176" y="10311"/>
                    </a:cubicBezTo>
                    <a:cubicBezTo>
                      <a:pt x="25542" y="9975"/>
                      <a:pt x="25909" y="9636"/>
                      <a:pt x="26277" y="9297"/>
                    </a:cubicBezTo>
                    <a:cubicBezTo>
                      <a:pt x="27013" y="8617"/>
                      <a:pt x="27776" y="7911"/>
                      <a:pt x="28539" y="7233"/>
                    </a:cubicBezTo>
                    <a:cubicBezTo>
                      <a:pt x="29723" y="6178"/>
                      <a:pt x="30883" y="5153"/>
                      <a:pt x="32080" y="4194"/>
                    </a:cubicBezTo>
                    <a:cubicBezTo>
                      <a:pt x="33069" y="3405"/>
                      <a:pt x="34392" y="2391"/>
                      <a:pt x="35850" y="1561"/>
                    </a:cubicBezTo>
                    <a:cubicBezTo>
                      <a:pt x="36664" y="1097"/>
                      <a:pt x="37559" y="748"/>
                      <a:pt x="38573" y="495"/>
                    </a:cubicBezTo>
                    <a:lnTo>
                      <a:pt x="38690" y="487"/>
                    </a:lnTo>
                    <a:cubicBezTo>
                      <a:pt x="39735" y="410"/>
                      <a:pt x="40817" y="330"/>
                      <a:pt x="41916" y="274"/>
                    </a:cubicBezTo>
                    <a:cubicBezTo>
                      <a:pt x="43033" y="218"/>
                      <a:pt x="44169" y="181"/>
                      <a:pt x="45294" y="169"/>
                    </a:cubicBezTo>
                    <a:cubicBezTo>
                      <a:pt x="45903" y="161"/>
                      <a:pt x="46505" y="154"/>
                      <a:pt x="47098" y="154"/>
                    </a:cubicBezTo>
                    <a:cubicBezTo>
                      <a:pt x="47609" y="154"/>
                      <a:pt x="48113" y="159"/>
                      <a:pt x="48610" y="172"/>
                    </a:cubicBezTo>
                    <a:cubicBezTo>
                      <a:pt x="49500" y="194"/>
                      <a:pt x="50547" y="236"/>
                      <a:pt x="51564" y="369"/>
                    </a:cubicBezTo>
                    <a:lnTo>
                      <a:pt x="51771" y="394"/>
                    </a:lnTo>
                    <a:cubicBezTo>
                      <a:pt x="51988" y="423"/>
                      <a:pt x="52214" y="452"/>
                      <a:pt x="52430" y="493"/>
                    </a:cubicBezTo>
                    <a:lnTo>
                      <a:pt x="52750" y="553"/>
                    </a:lnTo>
                    <a:cubicBezTo>
                      <a:pt x="57289" y="1415"/>
                      <a:pt x="60029" y="1935"/>
                      <a:pt x="63013" y="6857"/>
                    </a:cubicBezTo>
                    <a:cubicBezTo>
                      <a:pt x="63713" y="8010"/>
                      <a:pt x="64379" y="9244"/>
                      <a:pt x="65022" y="10436"/>
                    </a:cubicBezTo>
                    <a:cubicBezTo>
                      <a:pt x="65645" y="11588"/>
                      <a:pt x="66288" y="12780"/>
                      <a:pt x="66981" y="13939"/>
                    </a:cubicBezTo>
                    <a:cubicBezTo>
                      <a:pt x="67840" y="15372"/>
                      <a:pt x="68850" y="16687"/>
                      <a:pt x="69986" y="17846"/>
                    </a:cubicBezTo>
                    <a:cubicBezTo>
                      <a:pt x="70429" y="18297"/>
                      <a:pt x="70872" y="18712"/>
                      <a:pt x="71312" y="19124"/>
                    </a:cubicBezTo>
                    <a:cubicBezTo>
                      <a:pt x="71962" y="19734"/>
                      <a:pt x="72591" y="20299"/>
                      <a:pt x="73119" y="20769"/>
                    </a:cubicBezTo>
                    <a:cubicBezTo>
                      <a:pt x="73893" y="21460"/>
                      <a:pt x="74682" y="22102"/>
                      <a:pt x="75445" y="22721"/>
                    </a:cubicBezTo>
                    <a:cubicBezTo>
                      <a:pt x="77330" y="24253"/>
                      <a:pt x="79111" y="25701"/>
                      <a:pt x="80578" y="27766"/>
                    </a:cubicBezTo>
                    <a:cubicBezTo>
                      <a:pt x="81477" y="29035"/>
                      <a:pt x="82012" y="30282"/>
                      <a:pt x="82260" y="31690"/>
                    </a:cubicBezTo>
                    <a:cubicBezTo>
                      <a:pt x="82276" y="31786"/>
                      <a:pt x="82289" y="31885"/>
                      <a:pt x="82305" y="31982"/>
                    </a:cubicBezTo>
                    <a:cubicBezTo>
                      <a:pt x="82338" y="31861"/>
                      <a:pt x="82369" y="31739"/>
                      <a:pt x="82402" y="31618"/>
                    </a:cubicBezTo>
                    <a:cubicBezTo>
                      <a:pt x="82148" y="30205"/>
                      <a:pt x="81607" y="28952"/>
                      <a:pt x="80704" y="27677"/>
                    </a:cubicBezTo>
                    <a:cubicBezTo>
                      <a:pt x="79224" y="25593"/>
                      <a:pt x="77437" y="24139"/>
                      <a:pt x="75543" y="22601"/>
                    </a:cubicBezTo>
                    <a:cubicBezTo>
                      <a:pt x="74781" y="21982"/>
                      <a:pt x="73994" y="21342"/>
                      <a:pt x="73221" y="20654"/>
                    </a:cubicBezTo>
                    <a:cubicBezTo>
                      <a:pt x="72693" y="20184"/>
                      <a:pt x="72067" y="19619"/>
                      <a:pt x="71405" y="18998"/>
                    </a:cubicBezTo>
                    <a:cubicBezTo>
                      <a:pt x="70978" y="18600"/>
                      <a:pt x="70538" y="18187"/>
                      <a:pt x="70096" y="17737"/>
                    </a:cubicBezTo>
                    <a:cubicBezTo>
                      <a:pt x="68970" y="16588"/>
                      <a:pt x="67966" y="15283"/>
                      <a:pt x="67114" y="13859"/>
                    </a:cubicBezTo>
                    <a:cubicBezTo>
                      <a:pt x="66424" y="12703"/>
                      <a:pt x="65781" y="11513"/>
                      <a:pt x="65158" y="10362"/>
                    </a:cubicBezTo>
                    <a:cubicBezTo>
                      <a:pt x="64513" y="9167"/>
                      <a:pt x="63848" y="7934"/>
                      <a:pt x="63145" y="6777"/>
                    </a:cubicBezTo>
                    <a:cubicBezTo>
                      <a:pt x="60125" y="1794"/>
                      <a:pt x="57203" y="1241"/>
                      <a:pt x="52779" y="401"/>
                    </a:cubicBezTo>
                    <a:lnTo>
                      <a:pt x="52459" y="341"/>
                    </a:lnTo>
                    <a:cubicBezTo>
                      <a:pt x="52238" y="298"/>
                      <a:pt x="52011" y="269"/>
                      <a:pt x="51791" y="241"/>
                    </a:cubicBezTo>
                    <a:lnTo>
                      <a:pt x="51585" y="215"/>
                    </a:lnTo>
                    <a:cubicBezTo>
                      <a:pt x="50559" y="82"/>
                      <a:pt x="49508" y="40"/>
                      <a:pt x="48615" y="16"/>
                    </a:cubicBezTo>
                    <a:cubicBezTo>
                      <a:pt x="48120" y="5"/>
                      <a:pt x="47617" y="0"/>
                      <a:pt x="47109" y="0"/>
                    </a:cubicBezTo>
                    <a:close/>
                  </a:path>
                </a:pathLst>
              </a:custGeom>
              <a:solidFill>
                <a:srgbClr val="61749c"/>
              </a:solidFill>
              <a:ln w="0">
                <a:noFill/>
              </a:ln>
            </p:spPr>
            <p:style>
              <a:lnRef idx="0"/>
              <a:fillRef idx="0"/>
              <a:effectRef idx="0"/>
              <a:fontRef idx="minor"/>
            </p:style>
          </p:sp>
          <p:sp>
            <p:nvSpPr>
              <p:cNvPr id="1930" name="CustomShape 33"/>
              <p:cNvSpPr/>
              <p:nvPr/>
            </p:nvSpPr>
            <p:spPr>
              <a:xfrm rot="10800000">
                <a:off x="-1330200" y="1163520"/>
                <a:ext cx="2031120" cy="829440"/>
              </a:xfrm>
              <a:custGeom>
                <a:avLst/>
                <a:gdLst/>
                <a:ahLst/>
                <a:rect l="l" t="t" r="r" b="b"/>
                <a:pathLst>
                  <a:path w="81269" h="33201">
                    <a:moveTo>
                      <a:pt x="46161" y="0"/>
                    </a:moveTo>
                    <a:cubicBezTo>
                      <a:pt x="45483" y="0"/>
                      <a:pt x="44789" y="9"/>
                      <a:pt x="44071" y="18"/>
                    </a:cubicBezTo>
                    <a:lnTo>
                      <a:pt x="43965" y="18"/>
                    </a:lnTo>
                    <a:cubicBezTo>
                      <a:pt x="42816" y="33"/>
                      <a:pt x="41671" y="63"/>
                      <a:pt x="40563" y="111"/>
                    </a:cubicBezTo>
                    <a:cubicBezTo>
                      <a:pt x="39634" y="149"/>
                      <a:pt x="38712" y="204"/>
                      <a:pt x="37822" y="257"/>
                    </a:cubicBezTo>
                    <a:lnTo>
                      <a:pt x="37187" y="295"/>
                    </a:lnTo>
                    <a:cubicBezTo>
                      <a:pt x="36134" y="545"/>
                      <a:pt x="35219" y="892"/>
                      <a:pt x="34387" y="1357"/>
                    </a:cubicBezTo>
                    <a:cubicBezTo>
                      <a:pt x="32915" y="2181"/>
                      <a:pt x="31584" y="3189"/>
                      <a:pt x="30589" y="3977"/>
                    </a:cubicBezTo>
                    <a:cubicBezTo>
                      <a:pt x="29355" y="4956"/>
                      <a:pt x="28157" y="6009"/>
                      <a:pt x="27035" y="7002"/>
                    </a:cubicBezTo>
                    <a:cubicBezTo>
                      <a:pt x="26222" y="7724"/>
                      <a:pt x="25412" y="8471"/>
                      <a:pt x="24628" y="9196"/>
                    </a:cubicBezTo>
                    <a:cubicBezTo>
                      <a:pt x="24310" y="9490"/>
                      <a:pt x="23993" y="9783"/>
                      <a:pt x="23675" y="10076"/>
                    </a:cubicBezTo>
                    <a:cubicBezTo>
                      <a:pt x="19495" y="13910"/>
                      <a:pt x="15175" y="17875"/>
                      <a:pt x="10769" y="21064"/>
                    </a:cubicBezTo>
                    <a:cubicBezTo>
                      <a:pt x="9548" y="21948"/>
                      <a:pt x="8237" y="22845"/>
                      <a:pt x="6876" y="23726"/>
                    </a:cubicBezTo>
                    <a:cubicBezTo>
                      <a:pt x="6112" y="24221"/>
                      <a:pt x="5076" y="24526"/>
                      <a:pt x="4071" y="24784"/>
                    </a:cubicBezTo>
                    <a:cubicBezTo>
                      <a:pt x="2727" y="25128"/>
                      <a:pt x="1363" y="25361"/>
                      <a:pt x="0" y="25486"/>
                    </a:cubicBezTo>
                    <a:cubicBezTo>
                      <a:pt x="8" y="25537"/>
                      <a:pt x="16" y="25589"/>
                      <a:pt x="24" y="25640"/>
                    </a:cubicBezTo>
                    <a:cubicBezTo>
                      <a:pt x="1392" y="25513"/>
                      <a:pt x="2760" y="25278"/>
                      <a:pt x="4109" y="24933"/>
                    </a:cubicBezTo>
                    <a:cubicBezTo>
                      <a:pt x="5127" y="24673"/>
                      <a:pt x="6178" y="24363"/>
                      <a:pt x="6959" y="23856"/>
                    </a:cubicBezTo>
                    <a:cubicBezTo>
                      <a:pt x="8324" y="22973"/>
                      <a:pt x="9637" y="22075"/>
                      <a:pt x="10860" y="21190"/>
                    </a:cubicBezTo>
                    <a:cubicBezTo>
                      <a:pt x="15273" y="17995"/>
                      <a:pt x="19598" y="14027"/>
                      <a:pt x="23779" y="10190"/>
                    </a:cubicBezTo>
                    <a:cubicBezTo>
                      <a:pt x="24097" y="9898"/>
                      <a:pt x="24416" y="9604"/>
                      <a:pt x="24734" y="9310"/>
                    </a:cubicBezTo>
                    <a:cubicBezTo>
                      <a:pt x="25516" y="8586"/>
                      <a:pt x="26326" y="7838"/>
                      <a:pt x="27139" y="7119"/>
                    </a:cubicBezTo>
                    <a:cubicBezTo>
                      <a:pt x="28259" y="6126"/>
                      <a:pt x="29454" y="5074"/>
                      <a:pt x="30685" y="4098"/>
                    </a:cubicBezTo>
                    <a:cubicBezTo>
                      <a:pt x="31675" y="3316"/>
                      <a:pt x="33001" y="2311"/>
                      <a:pt x="34464" y="1492"/>
                    </a:cubicBezTo>
                    <a:cubicBezTo>
                      <a:pt x="35282" y="1034"/>
                      <a:pt x="36184" y="692"/>
                      <a:pt x="37210" y="449"/>
                    </a:cubicBezTo>
                    <a:lnTo>
                      <a:pt x="37832" y="412"/>
                    </a:lnTo>
                    <a:cubicBezTo>
                      <a:pt x="38722" y="359"/>
                      <a:pt x="39642" y="305"/>
                      <a:pt x="40570" y="265"/>
                    </a:cubicBezTo>
                    <a:cubicBezTo>
                      <a:pt x="41677" y="217"/>
                      <a:pt x="42819" y="186"/>
                      <a:pt x="43967" y="173"/>
                    </a:cubicBezTo>
                    <a:lnTo>
                      <a:pt x="44072" y="172"/>
                    </a:lnTo>
                    <a:cubicBezTo>
                      <a:pt x="44803" y="163"/>
                      <a:pt x="45505" y="156"/>
                      <a:pt x="46191" y="156"/>
                    </a:cubicBezTo>
                    <a:cubicBezTo>
                      <a:pt x="46565" y="156"/>
                      <a:pt x="46934" y="158"/>
                      <a:pt x="47300" y="164"/>
                    </a:cubicBezTo>
                    <a:cubicBezTo>
                      <a:pt x="48269" y="181"/>
                      <a:pt x="49300" y="212"/>
                      <a:pt x="50271" y="324"/>
                    </a:cubicBezTo>
                    <a:lnTo>
                      <a:pt x="50477" y="346"/>
                    </a:lnTo>
                    <a:cubicBezTo>
                      <a:pt x="50698" y="370"/>
                      <a:pt x="50924" y="394"/>
                      <a:pt x="51143" y="433"/>
                    </a:cubicBezTo>
                    <a:lnTo>
                      <a:pt x="51791" y="540"/>
                    </a:lnTo>
                    <a:cubicBezTo>
                      <a:pt x="56097" y="1255"/>
                      <a:pt x="58942" y="1729"/>
                      <a:pt x="61932" y="6532"/>
                    </a:cubicBezTo>
                    <a:cubicBezTo>
                      <a:pt x="62692" y="7751"/>
                      <a:pt x="63409" y="9058"/>
                      <a:pt x="64103" y="10322"/>
                    </a:cubicBezTo>
                    <a:cubicBezTo>
                      <a:pt x="64699" y="11407"/>
                      <a:pt x="65315" y="12527"/>
                      <a:pt x="65969" y="13620"/>
                    </a:cubicBezTo>
                    <a:cubicBezTo>
                      <a:pt x="66830" y="15055"/>
                      <a:pt x="67836" y="16382"/>
                      <a:pt x="68966" y="17563"/>
                    </a:cubicBezTo>
                    <a:cubicBezTo>
                      <a:pt x="69380" y="17996"/>
                      <a:pt x="69793" y="18396"/>
                      <a:pt x="70192" y="18785"/>
                    </a:cubicBezTo>
                    <a:lnTo>
                      <a:pt x="70278" y="18868"/>
                    </a:lnTo>
                    <a:cubicBezTo>
                      <a:pt x="70897" y="19470"/>
                      <a:pt x="71499" y="20036"/>
                      <a:pt x="72057" y="20560"/>
                    </a:cubicBezTo>
                    <a:cubicBezTo>
                      <a:pt x="72801" y="21257"/>
                      <a:pt x="73560" y="21908"/>
                      <a:pt x="74294" y="22539"/>
                    </a:cubicBezTo>
                    <a:cubicBezTo>
                      <a:pt x="76162" y="24144"/>
                      <a:pt x="77926" y="25661"/>
                      <a:pt x="79360" y="27797"/>
                    </a:cubicBezTo>
                    <a:cubicBezTo>
                      <a:pt x="80232" y="29094"/>
                      <a:pt x="80747" y="30357"/>
                      <a:pt x="80983" y="31771"/>
                    </a:cubicBezTo>
                    <a:cubicBezTo>
                      <a:pt x="81059" y="32234"/>
                      <a:pt x="81111" y="32712"/>
                      <a:pt x="81139" y="33200"/>
                    </a:cubicBezTo>
                    <a:cubicBezTo>
                      <a:pt x="81184" y="33077"/>
                      <a:pt x="81226" y="32954"/>
                      <a:pt x="81269" y="32832"/>
                    </a:cubicBezTo>
                    <a:cubicBezTo>
                      <a:pt x="81237" y="32462"/>
                      <a:pt x="81194" y="32101"/>
                      <a:pt x="81135" y="31746"/>
                    </a:cubicBezTo>
                    <a:cubicBezTo>
                      <a:pt x="80896" y="30309"/>
                      <a:pt x="80373" y="29027"/>
                      <a:pt x="79488" y="27710"/>
                    </a:cubicBezTo>
                    <a:cubicBezTo>
                      <a:pt x="78043" y="25557"/>
                      <a:pt x="76270" y="24033"/>
                      <a:pt x="74395" y="22421"/>
                    </a:cubicBezTo>
                    <a:cubicBezTo>
                      <a:pt x="73662" y="21792"/>
                      <a:pt x="72905" y="21142"/>
                      <a:pt x="72163" y="20446"/>
                    </a:cubicBezTo>
                    <a:cubicBezTo>
                      <a:pt x="71606" y="19924"/>
                      <a:pt x="71005" y="19358"/>
                      <a:pt x="70385" y="18756"/>
                    </a:cubicBezTo>
                    <a:lnTo>
                      <a:pt x="70301" y="18673"/>
                    </a:lnTo>
                    <a:cubicBezTo>
                      <a:pt x="69902" y="18288"/>
                      <a:pt x="69491" y="17886"/>
                      <a:pt x="69078" y="17456"/>
                    </a:cubicBezTo>
                    <a:cubicBezTo>
                      <a:pt x="67958" y="16283"/>
                      <a:pt x="66956" y="14966"/>
                      <a:pt x="66102" y="13540"/>
                    </a:cubicBezTo>
                    <a:cubicBezTo>
                      <a:pt x="65449" y="12451"/>
                      <a:pt x="64835" y="11331"/>
                      <a:pt x="64239" y="10247"/>
                    </a:cubicBezTo>
                    <a:cubicBezTo>
                      <a:pt x="63545" y="8982"/>
                      <a:pt x="62825" y="7673"/>
                      <a:pt x="62065" y="6450"/>
                    </a:cubicBezTo>
                    <a:cubicBezTo>
                      <a:pt x="59036" y="1588"/>
                      <a:pt x="56164" y="1109"/>
                      <a:pt x="51817" y="388"/>
                    </a:cubicBezTo>
                    <a:lnTo>
                      <a:pt x="51170" y="279"/>
                    </a:lnTo>
                    <a:cubicBezTo>
                      <a:pt x="50946" y="242"/>
                      <a:pt x="50717" y="217"/>
                      <a:pt x="50495" y="193"/>
                    </a:cubicBezTo>
                    <a:lnTo>
                      <a:pt x="50289" y="170"/>
                    </a:lnTo>
                    <a:cubicBezTo>
                      <a:pt x="49309" y="58"/>
                      <a:pt x="48276" y="26"/>
                      <a:pt x="47303" y="10"/>
                    </a:cubicBezTo>
                    <a:cubicBezTo>
                      <a:pt x="46927" y="3"/>
                      <a:pt x="46546" y="0"/>
                      <a:pt x="46161" y="0"/>
                    </a:cubicBezTo>
                    <a:close/>
                  </a:path>
                </a:pathLst>
              </a:custGeom>
              <a:solidFill>
                <a:srgbClr val="61749c"/>
              </a:solidFill>
              <a:ln w="0">
                <a:noFill/>
              </a:ln>
            </p:spPr>
            <p:style>
              <a:lnRef idx="0"/>
              <a:fillRef idx="0"/>
              <a:effectRef idx="0"/>
              <a:fontRef idx="minor"/>
            </p:style>
          </p:sp>
          <p:sp>
            <p:nvSpPr>
              <p:cNvPr id="1931" name="CustomShape 34"/>
              <p:cNvSpPr/>
              <p:nvPr/>
            </p:nvSpPr>
            <p:spPr>
              <a:xfrm rot="10800000">
                <a:off x="-1304640" y="1098720"/>
                <a:ext cx="1998720" cy="851400"/>
              </a:xfrm>
              <a:custGeom>
                <a:avLst/>
                <a:gdLst/>
                <a:ahLst/>
                <a:rect l="l" t="t" r="r" b="b"/>
                <a:pathLst>
                  <a:path w="79978" h="34078">
                    <a:moveTo>
                      <a:pt x="45260" y="0"/>
                    </a:moveTo>
                    <a:cubicBezTo>
                      <a:pt x="44600" y="0"/>
                      <a:pt x="43926" y="8"/>
                      <a:pt x="43223" y="16"/>
                    </a:cubicBezTo>
                    <a:lnTo>
                      <a:pt x="42588" y="24"/>
                    </a:lnTo>
                    <a:cubicBezTo>
                      <a:pt x="41410" y="37"/>
                      <a:pt x="40261" y="62"/>
                      <a:pt x="39172" y="101"/>
                    </a:cubicBezTo>
                    <a:cubicBezTo>
                      <a:pt x="38410" y="128"/>
                      <a:pt x="37656" y="163"/>
                      <a:pt x="36917" y="197"/>
                    </a:cubicBezTo>
                    <a:cubicBezTo>
                      <a:pt x="36538" y="214"/>
                      <a:pt x="36162" y="232"/>
                      <a:pt x="35776" y="250"/>
                    </a:cubicBezTo>
                    <a:cubicBezTo>
                      <a:pt x="34714" y="488"/>
                      <a:pt x="33791" y="829"/>
                      <a:pt x="32954" y="1290"/>
                    </a:cubicBezTo>
                    <a:cubicBezTo>
                      <a:pt x="31478" y="2101"/>
                      <a:pt x="30142" y="3101"/>
                      <a:pt x="29144" y="3880"/>
                    </a:cubicBezTo>
                    <a:cubicBezTo>
                      <a:pt x="27877" y="4875"/>
                      <a:pt x="26643" y="5954"/>
                      <a:pt x="25585" y="6888"/>
                    </a:cubicBezTo>
                    <a:cubicBezTo>
                      <a:pt x="24728" y="7645"/>
                      <a:pt x="23872" y="8435"/>
                      <a:pt x="23046" y="9199"/>
                    </a:cubicBezTo>
                    <a:cubicBezTo>
                      <a:pt x="22774" y="9452"/>
                      <a:pt x="22501" y="9704"/>
                      <a:pt x="22227" y="9956"/>
                    </a:cubicBezTo>
                    <a:lnTo>
                      <a:pt x="21670" y="10468"/>
                    </a:lnTo>
                    <a:cubicBezTo>
                      <a:pt x="17683" y="14136"/>
                      <a:pt x="13559" y="17930"/>
                      <a:pt x="9407" y="20999"/>
                    </a:cubicBezTo>
                    <a:cubicBezTo>
                      <a:pt x="8198" y="21892"/>
                      <a:pt x="6937" y="22777"/>
                      <a:pt x="5553" y="23700"/>
                    </a:cubicBezTo>
                    <a:cubicBezTo>
                      <a:pt x="4802" y="24199"/>
                      <a:pt x="3769" y="24511"/>
                      <a:pt x="2762" y="24774"/>
                    </a:cubicBezTo>
                    <a:cubicBezTo>
                      <a:pt x="1849" y="25012"/>
                      <a:pt x="925" y="25199"/>
                      <a:pt x="0" y="25337"/>
                    </a:cubicBezTo>
                    <a:cubicBezTo>
                      <a:pt x="10" y="25386"/>
                      <a:pt x="20" y="25438"/>
                      <a:pt x="29" y="25489"/>
                    </a:cubicBezTo>
                    <a:cubicBezTo>
                      <a:pt x="959" y="25351"/>
                      <a:pt x="1885" y="25162"/>
                      <a:pt x="2801" y="24922"/>
                    </a:cubicBezTo>
                    <a:cubicBezTo>
                      <a:pt x="3821" y="24657"/>
                      <a:pt x="4869" y="24340"/>
                      <a:pt x="5639" y="23828"/>
                    </a:cubicBezTo>
                    <a:cubicBezTo>
                      <a:pt x="7025" y="22903"/>
                      <a:pt x="8289" y="22018"/>
                      <a:pt x="9500" y="21122"/>
                    </a:cubicBezTo>
                    <a:cubicBezTo>
                      <a:pt x="13659" y="18050"/>
                      <a:pt x="17784" y="14253"/>
                      <a:pt x="21774" y="10581"/>
                    </a:cubicBezTo>
                    <a:lnTo>
                      <a:pt x="22333" y="10069"/>
                    </a:lnTo>
                    <a:cubicBezTo>
                      <a:pt x="22606" y="9818"/>
                      <a:pt x="22878" y="9565"/>
                      <a:pt x="23152" y="9312"/>
                    </a:cubicBezTo>
                    <a:cubicBezTo>
                      <a:pt x="23977" y="8549"/>
                      <a:pt x="24832" y="7760"/>
                      <a:pt x="25689" y="7003"/>
                    </a:cubicBezTo>
                    <a:cubicBezTo>
                      <a:pt x="26744" y="6072"/>
                      <a:pt x="27976" y="4994"/>
                      <a:pt x="29240" y="4002"/>
                    </a:cubicBezTo>
                    <a:cubicBezTo>
                      <a:pt x="30234" y="3226"/>
                      <a:pt x="31563" y="2230"/>
                      <a:pt x="33027" y="1424"/>
                    </a:cubicBezTo>
                    <a:cubicBezTo>
                      <a:pt x="33853" y="971"/>
                      <a:pt x="34762" y="637"/>
                      <a:pt x="35797" y="402"/>
                    </a:cubicBezTo>
                    <a:cubicBezTo>
                      <a:pt x="36168" y="386"/>
                      <a:pt x="36544" y="368"/>
                      <a:pt x="36923" y="350"/>
                    </a:cubicBezTo>
                    <a:cubicBezTo>
                      <a:pt x="37663" y="317"/>
                      <a:pt x="38416" y="283"/>
                      <a:pt x="39176" y="256"/>
                    </a:cubicBezTo>
                    <a:cubicBezTo>
                      <a:pt x="40264" y="218"/>
                      <a:pt x="41413" y="192"/>
                      <a:pt x="42591" y="178"/>
                    </a:cubicBezTo>
                    <a:lnTo>
                      <a:pt x="43226" y="171"/>
                    </a:lnTo>
                    <a:cubicBezTo>
                      <a:pt x="43960" y="163"/>
                      <a:pt x="44664" y="155"/>
                      <a:pt x="45352" y="155"/>
                    </a:cubicBezTo>
                    <a:cubicBezTo>
                      <a:pt x="45549" y="155"/>
                      <a:pt x="45745" y="155"/>
                      <a:pt x="45940" y="157"/>
                    </a:cubicBezTo>
                    <a:cubicBezTo>
                      <a:pt x="46866" y="166"/>
                      <a:pt x="47938" y="182"/>
                      <a:pt x="48929" y="278"/>
                    </a:cubicBezTo>
                    <a:lnTo>
                      <a:pt x="49151" y="299"/>
                    </a:lnTo>
                    <a:cubicBezTo>
                      <a:pt x="49367" y="320"/>
                      <a:pt x="49591" y="341"/>
                      <a:pt x="49807" y="371"/>
                    </a:cubicBezTo>
                    <a:cubicBezTo>
                      <a:pt x="50127" y="419"/>
                      <a:pt x="50438" y="462"/>
                      <a:pt x="50742" y="506"/>
                    </a:cubicBezTo>
                    <a:cubicBezTo>
                      <a:pt x="54993" y="1110"/>
                      <a:pt x="57801" y="1509"/>
                      <a:pt x="60806" y="6210"/>
                    </a:cubicBezTo>
                    <a:cubicBezTo>
                      <a:pt x="61625" y="7495"/>
                      <a:pt x="62363" y="8818"/>
                      <a:pt x="63145" y="10218"/>
                    </a:cubicBezTo>
                    <a:cubicBezTo>
                      <a:pt x="63710" y="11232"/>
                      <a:pt x="64294" y="12279"/>
                      <a:pt x="64909" y="13301"/>
                    </a:cubicBezTo>
                    <a:cubicBezTo>
                      <a:pt x="65771" y="14740"/>
                      <a:pt x="66777" y="16077"/>
                      <a:pt x="67897" y="17281"/>
                    </a:cubicBezTo>
                    <a:cubicBezTo>
                      <a:pt x="68289" y="17701"/>
                      <a:pt x="68681" y="18095"/>
                      <a:pt x="69059" y="18474"/>
                    </a:cubicBezTo>
                    <a:lnTo>
                      <a:pt x="69195" y="18612"/>
                    </a:lnTo>
                    <a:cubicBezTo>
                      <a:pt x="69829" y="19250"/>
                      <a:pt x="70450" y="19860"/>
                      <a:pt x="70949" y="20351"/>
                    </a:cubicBezTo>
                    <a:cubicBezTo>
                      <a:pt x="71662" y="21054"/>
                      <a:pt x="72390" y="21713"/>
                      <a:pt x="73093" y="22351"/>
                    </a:cubicBezTo>
                    <a:cubicBezTo>
                      <a:pt x="74944" y="24031"/>
                      <a:pt x="76693" y="25620"/>
                      <a:pt x="78093" y="27827"/>
                    </a:cubicBezTo>
                    <a:cubicBezTo>
                      <a:pt x="78935" y="29151"/>
                      <a:pt x="79431" y="30431"/>
                      <a:pt x="79656" y="31854"/>
                    </a:cubicBezTo>
                    <a:cubicBezTo>
                      <a:pt x="79768" y="32566"/>
                      <a:pt x="79824" y="33308"/>
                      <a:pt x="79829" y="34078"/>
                    </a:cubicBezTo>
                    <a:cubicBezTo>
                      <a:pt x="79879" y="33964"/>
                      <a:pt x="79930" y="33851"/>
                      <a:pt x="79978" y="33737"/>
                    </a:cubicBezTo>
                    <a:cubicBezTo>
                      <a:pt x="79960" y="33081"/>
                      <a:pt x="79906" y="32443"/>
                      <a:pt x="79808" y="31830"/>
                    </a:cubicBezTo>
                    <a:cubicBezTo>
                      <a:pt x="79581" y="30385"/>
                      <a:pt x="79077" y="29087"/>
                      <a:pt x="78224" y="27743"/>
                    </a:cubicBezTo>
                    <a:cubicBezTo>
                      <a:pt x="76811" y="25519"/>
                      <a:pt x="75056" y="23926"/>
                      <a:pt x="73197" y="22238"/>
                    </a:cubicBezTo>
                    <a:cubicBezTo>
                      <a:pt x="72494" y="21599"/>
                      <a:pt x="71770" y="20940"/>
                      <a:pt x="71058" y="20241"/>
                    </a:cubicBezTo>
                    <a:cubicBezTo>
                      <a:pt x="70558" y="19749"/>
                      <a:pt x="69938" y="19140"/>
                      <a:pt x="69305" y="18505"/>
                    </a:cubicBezTo>
                    <a:lnTo>
                      <a:pt x="69169" y="18365"/>
                    </a:lnTo>
                    <a:cubicBezTo>
                      <a:pt x="68792" y="17986"/>
                      <a:pt x="68401" y="17594"/>
                      <a:pt x="68011" y="17175"/>
                    </a:cubicBezTo>
                    <a:cubicBezTo>
                      <a:pt x="66897" y="15980"/>
                      <a:pt x="65899" y="14650"/>
                      <a:pt x="65041" y="13223"/>
                    </a:cubicBezTo>
                    <a:cubicBezTo>
                      <a:pt x="64428" y="12202"/>
                      <a:pt x="63844" y="11156"/>
                      <a:pt x="63280" y="10144"/>
                    </a:cubicBezTo>
                    <a:cubicBezTo>
                      <a:pt x="62532" y="8802"/>
                      <a:pt x="61758" y="7416"/>
                      <a:pt x="60936" y="6127"/>
                    </a:cubicBezTo>
                    <a:cubicBezTo>
                      <a:pt x="57892" y="1366"/>
                      <a:pt x="55057" y="963"/>
                      <a:pt x="50762" y="354"/>
                    </a:cubicBezTo>
                    <a:cubicBezTo>
                      <a:pt x="50458" y="310"/>
                      <a:pt x="50148" y="266"/>
                      <a:pt x="49830" y="219"/>
                    </a:cubicBezTo>
                    <a:cubicBezTo>
                      <a:pt x="49610" y="187"/>
                      <a:pt x="49383" y="166"/>
                      <a:pt x="49164" y="146"/>
                    </a:cubicBezTo>
                    <a:lnTo>
                      <a:pt x="48943" y="125"/>
                    </a:lnTo>
                    <a:cubicBezTo>
                      <a:pt x="47946" y="29"/>
                      <a:pt x="46871" y="11"/>
                      <a:pt x="45941" y="3"/>
                    </a:cubicBezTo>
                    <a:cubicBezTo>
                      <a:pt x="45715" y="1"/>
                      <a:pt x="45488" y="0"/>
                      <a:pt x="45260" y="0"/>
                    </a:cubicBezTo>
                    <a:close/>
                  </a:path>
                </a:pathLst>
              </a:custGeom>
              <a:solidFill>
                <a:srgbClr val="61749c"/>
              </a:solidFill>
              <a:ln w="0">
                <a:noFill/>
              </a:ln>
            </p:spPr>
            <p:style>
              <a:lnRef idx="0"/>
              <a:fillRef idx="0"/>
              <a:effectRef idx="0"/>
              <a:fontRef idx="minor"/>
            </p:style>
          </p:sp>
          <p:sp>
            <p:nvSpPr>
              <p:cNvPr id="1932" name="CustomShape 35"/>
              <p:cNvSpPr/>
              <p:nvPr/>
            </p:nvSpPr>
            <p:spPr>
              <a:xfrm rot="10800000">
                <a:off x="-1278360" y="1042560"/>
                <a:ext cx="1964520" cy="865080"/>
              </a:xfrm>
              <a:custGeom>
                <a:avLst/>
                <a:gdLst/>
                <a:ahLst/>
                <a:rect l="l" t="t" r="r" b="b"/>
                <a:pathLst>
                  <a:path w="78615" h="34634">
                    <a:moveTo>
                      <a:pt x="45012" y="0"/>
                    </a:moveTo>
                    <a:cubicBezTo>
                      <a:pt x="44859" y="0"/>
                      <a:pt x="44702" y="1"/>
                      <a:pt x="44541" y="2"/>
                    </a:cubicBezTo>
                    <a:cubicBezTo>
                      <a:pt x="43739" y="9"/>
                      <a:pt x="42914" y="18"/>
                      <a:pt x="42067" y="26"/>
                    </a:cubicBezTo>
                    <a:lnTo>
                      <a:pt x="41173" y="36"/>
                    </a:lnTo>
                    <a:cubicBezTo>
                      <a:pt x="39976" y="49"/>
                      <a:pt x="38821" y="69"/>
                      <a:pt x="37741" y="98"/>
                    </a:cubicBezTo>
                    <a:cubicBezTo>
                      <a:pt x="37141" y="116"/>
                      <a:pt x="36547" y="135"/>
                      <a:pt x="35960" y="154"/>
                    </a:cubicBezTo>
                    <a:cubicBezTo>
                      <a:pt x="35413" y="173"/>
                      <a:pt x="34872" y="191"/>
                      <a:pt x="34326" y="209"/>
                    </a:cubicBezTo>
                    <a:cubicBezTo>
                      <a:pt x="33254" y="439"/>
                      <a:pt x="32323" y="772"/>
                      <a:pt x="31480" y="1228"/>
                    </a:cubicBezTo>
                    <a:cubicBezTo>
                      <a:pt x="30001" y="2026"/>
                      <a:pt x="28662" y="3017"/>
                      <a:pt x="27662" y="3791"/>
                    </a:cubicBezTo>
                    <a:cubicBezTo>
                      <a:pt x="26420" y="4754"/>
                      <a:pt x="25215" y="5798"/>
                      <a:pt x="24097" y="6780"/>
                    </a:cubicBezTo>
                    <a:cubicBezTo>
                      <a:pt x="23193" y="7575"/>
                      <a:pt x="22295" y="8406"/>
                      <a:pt x="21426" y="9209"/>
                    </a:cubicBezTo>
                    <a:lnTo>
                      <a:pt x="19582" y="10911"/>
                    </a:lnTo>
                    <a:cubicBezTo>
                      <a:pt x="15812" y="14393"/>
                      <a:pt x="11913" y="17993"/>
                      <a:pt x="8007" y="20941"/>
                    </a:cubicBezTo>
                    <a:cubicBezTo>
                      <a:pt x="6837" y="21822"/>
                      <a:pt x="5589" y="22718"/>
                      <a:pt x="4192" y="23680"/>
                    </a:cubicBezTo>
                    <a:cubicBezTo>
                      <a:pt x="3456" y="24184"/>
                      <a:pt x="2423" y="24502"/>
                      <a:pt x="1415" y="24770"/>
                    </a:cubicBezTo>
                    <a:cubicBezTo>
                      <a:pt x="946" y="24894"/>
                      <a:pt x="474" y="25005"/>
                      <a:pt x="0" y="25104"/>
                    </a:cubicBezTo>
                    <a:cubicBezTo>
                      <a:pt x="13" y="25154"/>
                      <a:pt x="26" y="25203"/>
                      <a:pt x="37" y="25254"/>
                    </a:cubicBezTo>
                    <a:cubicBezTo>
                      <a:pt x="512" y="25155"/>
                      <a:pt x="984" y="25045"/>
                      <a:pt x="1455" y="24920"/>
                    </a:cubicBezTo>
                    <a:cubicBezTo>
                      <a:pt x="2475" y="24648"/>
                      <a:pt x="3525" y="24325"/>
                      <a:pt x="4279" y="23806"/>
                    </a:cubicBezTo>
                    <a:cubicBezTo>
                      <a:pt x="5679" y="22845"/>
                      <a:pt x="6928" y="21947"/>
                      <a:pt x="8100" y="21064"/>
                    </a:cubicBezTo>
                    <a:cubicBezTo>
                      <a:pt x="12012" y="18112"/>
                      <a:pt x="15914" y="14510"/>
                      <a:pt x="19687" y="11025"/>
                    </a:cubicBezTo>
                    <a:lnTo>
                      <a:pt x="21532" y="9323"/>
                    </a:lnTo>
                    <a:cubicBezTo>
                      <a:pt x="22401" y="8519"/>
                      <a:pt x="23297" y="7691"/>
                      <a:pt x="24199" y="6897"/>
                    </a:cubicBezTo>
                    <a:cubicBezTo>
                      <a:pt x="25315" y="5914"/>
                      <a:pt x="26518" y="4874"/>
                      <a:pt x="27758" y="3913"/>
                    </a:cubicBezTo>
                    <a:cubicBezTo>
                      <a:pt x="28753" y="3143"/>
                      <a:pt x="30084" y="2158"/>
                      <a:pt x="31555" y="1364"/>
                    </a:cubicBezTo>
                    <a:cubicBezTo>
                      <a:pt x="32384" y="916"/>
                      <a:pt x="33301" y="586"/>
                      <a:pt x="34345" y="361"/>
                    </a:cubicBezTo>
                    <a:cubicBezTo>
                      <a:pt x="34877" y="346"/>
                      <a:pt x="35417" y="329"/>
                      <a:pt x="35966" y="309"/>
                    </a:cubicBezTo>
                    <a:cubicBezTo>
                      <a:pt x="36552" y="290"/>
                      <a:pt x="37147" y="269"/>
                      <a:pt x="37745" y="253"/>
                    </a:cubicBezTo>
                    <a:cubicBezTo>
                      <a:pt x="38824" y="223"/>
                      <a:pt x="39978" y="202"/>
                      <a:pt x="41176" y="189"/>
                    </a:cubicBezTo>
                    <a:lnTo>
                      <a:pt x="42069" y="181"/>
                    </a:lnTo>
                    <a:cubicBezTo>
                      <a:pt x="42917" y="172"/>
                      <a:pt x="43743" y="164"/>
                      <a:pt x="44543" y="157"/>
                    </a:cubicBezTo>
                    <a:cubicBezTo>
                      <a:pt x="44728" y="155"/>
                      <a:pt x="44907" y="155"/>
                      <a:pt x="45082" y="155"/>
                    </a:cubicBezTo>
                    <a:cubicBezTo>
                      <a:pt x="46036" y="155"/>
                      <a:pt x="46828" y="184"/>
                      <a:pt x="47547" y="242"/>
                    </a:cubicBezTo>
                    <a:lnTo>
                      <a:pt x="47775" y="260"/>
                    </a:lnTo>
                    <a:cubicBezTo>
                      <a:pt x="47992" y="276"/>
                      <a:pt x="48216" y="292"/>
                      <a:pt x="48434" y="319"/>
                    </a:cubicBezTo>
                    <a:cubicBezTo>
                      <a:pt x="48840" y="370"/>
                      <a:pt x="49236" y="417"/>
                      <a:pt x="49620" y="461"/>
                    </a:cubicBezTo>
                    <a:cubicBezTo>
                      <a:pt x="53682" y="938"/>
                      <a:pt x="56617" y="1282"/>
                      <a:pt x="59639" y="5894"/>
                    </a:cubicBezTo>
                    <a:cubicBezTo>
                      <a:pt x="60524" y="7247"/>
                      <a:pt x="61318" y="8647"/>
                      <a:pt x="62156" y="10131"/>
                    </a:cubicBezTo>
                    <a:cubicBezTo>
                      <a:pt x="62687" y="11070"/>
                      <a:pt x="63238" y="12041"/>
                      <a:pt x="63809" y="12992"/>
                    </a:cubicBezTo>
                    <a:cubicBezTo>
                      <a:pt x="64675" y="14428"/>
                      <a:pt x="65676" y="15779"/>
                      <a:pt x="66790" y="17004"/>
                    </a:cubicBezTo>
                    <a:cubicBezTo>
                      <a:pt x="67172" y="17425"/>
                      <a:pt x="67551" y="17820"/>
                      <a:pt x="67919" y="18201"/>
                    </a:cubicBezTo>
                    <a:lnTo>
                      <a:pt x="68076" y="18364"/>
                    </a:lnTo>
                    <a:cubicBezTo>
                      <a:pt x="68558" y="18869"/>
                      <a:pt x="69022" y="19345"/>
                      <a:pt x="69467" y="19803"/>
                    </a:cubicBezTo>
                    <a:lnTo>
                      <a:pt x="69801" y="20149"/>
                    </a:lnTo>
                    <a:cubicBezTo>
                      <a:pt x="70484" y="20854"/>
                      <a:pt x="71180" y="21520"/>
                      <a:pt x="71854" y="22165"/>
                    </a:cubicBezTo>
                    <a:cubicBezTo>
                      <a:pt x="73689" y="23923"/>
                      <a:pt x="75422" y="25584"/>
                      <a:pt x="76790" y="27864"/>
                    </a:cubicBezTo>
                    <a:cubicBezTo>
                      <a:pt x="77601" y="29218"/>
                      <a:pt x="78078" y="30514"/>
                      <a:pt x="78293" y="31944"/>
                    </a:cubicBezTo>
                    <a:cubicBezTo>
                      <a:pt x="78419" y="32799"/>
                      <a:pt x="78470" y="33699"/>
                      <a:pt x="78448" y="34634"/>
                    </a:cubicBezTo>
                    <a:cubicBezTo>
                      <a:pt x="78504" y="34527"/>
                      <a:pt x="78557" y="34418"/>
                      <a:pt x="78611" y="34309"/>
                    </a:cubicBezTo>
                    <a:cubicBezTo>
                      <a:pt x="78614" y="33482"/>
                      <a:pt x="78560" y="32683"/>
                      <a:pt x="78446" y="31922"/>
                    </a:cubicBezTo>
                    <a:cubicBezTo>
                      <a:pt x="78229" y="30470"/>
                      <a:pt x="77745" y="29157"/>
                      <a:pt x="76923" y="27784"/>
                    </a:cubicBezTo>
                    <a:lnTo>
                      <a:pt x="76921" y="27784"/>
                    </a:lnTo>
                    <a:cubicBezTo>
                      <a:pt x="75544" y="25486"/>
                      <a:pt x="73803" y="23819"/>
                      <a:pt x="71960" y="22053"/>
                    </a:cubicBezTo>
                    <a:cubicBezTo>
                      <a:pt x="71288" y="21409"/>
                      <a:pt x="70593" y="20744"/>
                      <a:pt x="69912" y="20040"/>
                    </a:cubicBezTo>
                    <a:lnTo>
                      <a:pt x="69577" y="19696"/>
                    </a:lnTo>
                    <a:cubicBezTo>
                      <a:pt x="69132" y="19238"/>
                      <a:pt x="68668" y="18760"/>
                      <a:pt x="68187" y="18257"/>
                    </a:cubicBezTo>
                    <a:lnTo>
                      <a:pt x="68030" y="18094"/>
                    </a:lnTo>
                    <a:cubicBezTo>
                      <a:pt x="67663" y="17713"/>
                      <a:pt x="67284" y="17320"/>
                      <a:pt x="66903" y="16900"/>
                    </a:cubicBezTo>
                    <a:cubicBezTo>
                      <a:pt x="65798" y="15681"/>
                      <a:pt x="64801" y="14340"/>
                      <a:pt x="63942" y="12912"/>
                    </a:cubicBezTo>
                    <a:cubicBezTo>
                      <a:pt x="63370" y="11963"/>
                      <a:pt x="62822" y="10993"/>
                      <a:pt x="62290" y="10054"/>
                    </a:cubicBezTo>
                    <a:cubicBezTo>
                      <a:pt x="61487" y="8635"/>
                      <a:pt x="60657" y="7166"/>
                      <a:pt x="59767" y="5809"/>
                    </a:cubicBezTo>
                    <a:cubicBezTo>
                      <a:pt x="56706" y="1138"/>
                      <a:pt x="53741" y="789"/>
                      <a:pt x="49637" y="308"/>
                    </a:cubicBezTo>
                    <a:cubicBezTo>
                      <a:pt x="49253" y="263"/>
                      <a:pt x="48858" y="217"/>
                      <a:pt x="48452" y="165"/>
                    </a:cubicBezTo>
                    <a:cubicBezTo>
                      <a:pt x="48231" y="138"/>
                      <a:pt x="48005" y="121"/>
                      <a:pt x="47786" y="105"/>
                    </a:cubicBezTo>
                    <a:lnTo>
                      <a:pt x="47559" y="87"/>
                    </a:lnTo>
                    <a:cubicBezTo>
                      <a:pt x="46819" y="28"/>
                      <a:pt x="45999" y="0"/>
                      <a:pt x="45012" y="0"/>
                    </a:cubicBezTo>
                    <a:close/>
                  </a:path>
                </a:pathLst>
              </a:custGeom>
              <a:solidFill>
                <a:srgbClr val="61749c"/>
              </a:solidFill>
              <a:ln w="0">
                <a:noFill/>
              </a:ln>
            </p:spPr>
            <p:style>
              <a:lnRef idx="0"/>
              <a:fillRef idx="0"/>
              <a:effectRef idx="0"/>
              <a:fontRef idx="minor"/>
            </p:style>
          </p:sp>
          <p:sp>
            <p:nvSpPr>
              <p:cNvPr id="1933" name="CustomShape 36"/>
              <p:cNvSpPr/>
              <p:nvPr/>
            </p:nvSpPr>
            <p:spPr>
              <a:xfrm rot="10800000">
                <a:off x="-1252080" y="993960"/>
                <a:ext cx="1929600" cy="871560"/>
              </a:xfrm>
              <a:custGeom>
                <a:avLst/>
                <a:gdLst/>
                <a:ahLst/>
                <a:rect l="l" t="t" r="r" b="b"/>
                <a:pathLst>
                  <a:path w="77212" h="34890">
                    <a:moveTo>
                      <a:pt x="44087" y="0"/>
                    </a:moveTo>
                    <a:cubicBezTo>
                      <a:pt x="43759" y="0"/>
                      <a:pt x="43432" y="3"/>
                      <a:pt x="43108" y="5"/>
                    </a:cubicBezTo>
                    <a:cubicBezTo>
                      <a:pt x="42533" y="9"/>
                      <a:pt x="41947" y="18"/>
                      <a:pt x="41349" y="28"/>
                    </a:cubicBezTo>
                    <a:cubicBezTo>
                      <a:pt x="40816" y="37"/>
                      <a:pt x="40275" y="45"/>
                      <a:pt x="39725" y="50"/>
                    </a:cubicBezTo>
                    <a:cubicBezTo>
                      <a:pt x="38437" y="63"/>
                      <a:pt x="37309" y="79"/>
                      <a:pt x="36275" y="100"/>
                    </a:cubicBezTo>
                    <a:cubicBezTo>
                      <a:pt x="35845" y="108"/>
                      <a:pt x="35416" y="117"/>
                      <a:pt x="34990" y="127"/>
                    </a:cubicBezTo>
                    <a:cubicBezTo>
                      <a:pt x="34267" y="145"/>
                      <a:pt x="33555" y="161"/>
                      <a:pt x="32843" y="172"/>
                    </a:cubicBezTo>
                    <a:cubicBezTo>
                      <a:pt x="31760" y="393"/>
                      <a:pt x="30822" y="719"/>
                      <a:pt x="29974" y="1169"/>
                    </a:cubicBezTo>
                    <a:cubicBezTo>
                      <a:pt x="28488" y="1957"/>
                      <a:pt x="27147" y="2938"/>
                      <a:pt x="26145" y="3705"/>
                    </a:cubicBezTo>
                    <a:cubicBezTo>
                      <a:pt x="24880" y="4676"/>
                      <a:pt x="23683" y="5706"/>
                      <a:pt x="22576" y="6676"/>
                    </a:cubicBezTo>
                    <a:cubicBezTo>
                      <a:pt x="21622" y="7511"/>
                      <a:pt x="20676" y="8386"/>
                      <a:pt x="19761" y="9233"/>
                    </a:cubicBezTo>
                    <a:lnTo>
                      <a:pt x="19223" y="9729"/>
                    </a:lnTo>
                    <a:cubicBezTo>
                      <a:pt x="18649" y="10260"/>
                      <a:pt x="18073" y="10794"/>
                      <a:pt x="17497" y="11329"/>
                    </a:cubicBezTo>
                    <a:cubicBezTo>
                      <a:pt x="13932" y="14635"/>
                      <a:pt x="10247" y="18054"/>
                      <a:pt x="6573" y="20883"/>
                    </a:cubicBezTo>
                    <a:cubicBezTo>
                      <a:pt x="5442" y="21755"/>
                      <a:pt x="4207" y="22662"/>
                      <a:pt x="2797" y="23661"/>
                    </a:cubicBezTo>
                    <a:cubicBezTo>
                      <a:pt x="2074" y="24173"/>
                      <a:pt x="1042" y="24496"/>
                      <a:pt x="34" y="24768"/>
                    </a:cubicBezTo>
                    <a:cubicBezTo>
                      <a:pt x="23" y="24771"/>
                      <a:pt x="11" y="24774"/>
                      <a:pt x="0" y="24777"/>
                    </a:cubicBezTo>
                    <a:cubicBezTo>
                      <a:pt x="13" y="24827"/>
                      <a:pt x="26" y="24877"/>
                      <a:pt x="40" y="24926"/>
                    </a:cubicBezTo>
                    <a:cubicBezTo>
                      <a:pt x="51" y="24923"/>
                      <a:pt x="63" y="24921"/>
                      <a:pt x="75" y="24918"/>
                    </a:cubicBezTo>
                    <a:cubicBezTo>
                      <a:pt x="1096" y="24641"/>
                      <a:pt x="2144" y="24313"/>
                      <a:pt x="2887" y="23787"/>
                    </a:cubicBezTo>
                    <a:cubicBezTo>
                      <a:pt x="4298" y="22788"/>
                      <a:pt x="5535" y="21878"/>
                      <a:pt x="6668" y="21004"/>
                    </a:cubicBezTo>
                    <a:cubicBezTo>
                      <a:pt x="10348" y="18171"/>
                      <a:pt x="14036" y="14750"/>
                      <a:pt x="17603" y="11443"/>
                    </a:cubicBezTo>
                    <a:cubicBezTo>
                      <a:pt x="18179" y="10906"/>
                      <a:pt x="18755" y="10374"/>
                      <a:pt x="19329" y="9842"/>
                    </a:cubicBezTo>
                    <a:lnTo>
                      <a:pt x="19867" y="9346"/>
                    </a:lnTo>
                    <a:cubicBezTo>
                      <a:pt x="20780" y="8500"/>
                      <a:pt x="21724" y="7625"/>
                      <a:pt x="22678" y="6791"/>
                    </a:cubicBezTo>
                    <a:cubicBezTo>
                      <a:pt x="23782" y="5825"/>
                      <a:pt x="24979" y="4796"/>
                      <a:pt x="26241" y="3826"/>
                    </a:cubicBezTo>
                    <a:cubicBezTo>
                      <a:pt x="27237" y="3065"/>
                      <a:pt x="28571" y="2089"/>
                      <a:pt x="30046" y="1306"/>
                    </a:cubicBezTo>
                    <a:cubicBezTo>
                      <a:pt x="30881" y="863"/>
                      <a:pt x="31806" y="541"/>
                      <a:pt x="32859" y="324"/>
                    </a:cubicBezTo>
                    <a:cubicBezTo>
                      <a:pt x="33558" y="316"/>
                      <a:pt x="34272" y="298"/>
                      <a:pt x="34994" y="282"/>
                    </a:cubicBezTo>
                    <a:cubicBezTo>
                      <a:pt x="35419" y="273"/>
                      <a:pt x="35848" y="263"/>
                      <a:pt x="36278" y="253"/>
                    </a:cubicBezTo>
                    <a:cubicBezTo>
                      <a:pt x="37312" y="234"/>
                      <a:pt x="38439" y="218"/>
                      <a:pt x="39727" y="205"/>
                    </a:cubicBezTo>
                    <a:cubicBezTo>
                      <a:pt x="40277" y="201"/>
                      <a:pt x="40819" y="191"/>
                      <a:pt x="41352" y="183"/>
                    </a:cubicBezTo>
                    <a:cubicBezTo>
                      <a:pt x="41949" y="173"/>
                      <a:pt x="42536" y="164"/>
                      <a:pt x="43109" y="159"/>
                    </a:cubicBezTo>
                    <a:cubicBezTo>
                      <a:pt x="43431" y="157"/>
                      <a:pt x="43757" y="155"/>
                      <a:pt x="44083" y="155"/>
                    </a:cubicBezTo>
                    <a:cubicBezTo>
                      <a:pt x="44773" y="155"/>
                      <a:pt x="45465" y="165"/>
                      <a:pt x="46132" y="207"/>
                    </a:cubicBezTo>
                    <a:lnTo>
                      <a:pt x="46375" y="221"/>
                    </a:lnTo>
                    <a:cubicBezTo>
                      <a:pt x="46589" y="233"/>
                      <a:pt x="46810" y="245"/>
                      <a:pt x="47024" y="268"/>
                    </a:cubicBezTo>
                    <a:cubicBezTo>
                      <a:pt x="47511" y="319"/>
                      <a:pt x="47980" y="362"/>
                      <a:pt x="48436" y="405"/>
                    </a:cubicBezTo>
                    <a:cubicBezTo>
                      <a:pt x="52474" y="778"/>
                      <a:pt x="55393" y="1049"/>
                      <a:pt x="58438" y="5580"/>
                    </a:cubicBezTo>
                    <a:cubicBezTo>
                      <a:pt x="59395" y="7006"/>
                      <a:pt x="60244" y="8487"/>
                      <a:pt x="61145" y="10058"/>
                    </a:cubicBezTo>
                    <a:cubicBezTo>
                      <a:pt x="61638" y="10919"/>
                      <a:pt x="62150" y="11811"/>
                      <a:pt x="62675" y="12683"/>
                    </a:cubicBezTo>
                    <a:cubicBezTo>
                      <a:pt x="63543" y="14121"/>
                      <a:pt x="64544" y="15484"/>
                      <a:pt x="65649" y="16732"/>
                    </a:cubicBezTo>
                    <a:cubicBezTo>
                      <a:pt x="65982" y="17108"/>
                      <a:pt x="66313" y="17465"/>
                      <a:pt x="66635" y="17809"/>
                    </a:cubicBezTo>
                    <a:lnTo>
                      <a:pt x="66920" y="18118"/>
                    </a:lnTo>
                    <a:cubicBezTo>
                      <a:pt x="67209" y="18430"/>
                      <a:pt x="67491" y="18732"/>
                      <a:pt x="67764" y="19027"/>
                    </a:cubicBezTo>
                    <a:cubicBezTo>
                      <a:pt x="68057" y="19342"/>
                      <a:pt x="68342" y="19648"/>
                      <a:pt x="68619" y="19948"/>
                    </a:cubicBezTo>
                    <a:cubicBezTo>
                      <a:pt x="69272" y="20654"/>
                      <a:pt x="69937" y="21326"/>
                      <a:pt x="70579" y="21976"/>
                    </a:cubicBezTo>
                    <a:cubicBezTo>
                      <a:pt x="72398" y="23813"/>
                      <a:pt x="74117" y="25549"/>
                      <a:pt x="75451" y="27902"/>
                    </a:cubicBezTo>
                    <a:cubicBezTo>
                      <a:pt x="76234" y="29283"/>
                      <a:pt x="76691" y="30598"/>
                      <a:pt x="76893" y="32037"/>
                    </a:cubicBezTo>
                    <a:cubicBezTo>
                      <a:pt x="77021" y="32939"/>
                      <a:pt x="77066" y="33893"/>
                      <a:pt x="77034" y="34890"/>
                    </a:cubicBezTo>
                    <a:cubicBezTo>
                      <a:pt x="77088" y="34797"/>
                      <a:pt x="77142" y="34704"/>
                      <a:pt x="77195" y="34610"/>
                    </a:cubicBezTo>
                    <a:cubicBezTo>
                      <a:pt x="77211" y="33707"/>
                      <a:pt x="77163" y="32840"/>
                      <a:pt x="77046" y="32014"/>
                    </a:cubicBezTo>
                    <a:lnTo>
                      <a:pt x="77046" y="32016"/>
                    </a:lnTo>
                    <a:cubicBezTo>
                      <a:pt x="76842" y="30557"/>
                      <a:pt x="76378" y="29227"/>
                      <a:pt x="75584" y="27827"/>
                    </a:cubicBezTo>
                    <a:cubicBezTo>
                      <a:pt x="74241" y="25456"/>
                      <a:pt x="72515" y="23713"/>
                      <a:pt x="70689" y="21867"/>
                    </a:cubicBezTo>
                    <a:cubicBezTo>
                      <a:pt x="70048" y="21219"/>
                      <a:pt x="69384" y="20548"/>
                      <a:pt x="68732" y="19843"/>
                    </a:cubicBezTo>
                    <a:cubicBezTo>
                      <a:pt x="68456" y="19544"/>
                      <a:pt x="68171" y="19238"/>
                      <a:pt x="67876" y="18923"/>
                    </a:cubicBezTo>
                    <a:cubicBezTo>
                      <a:pt x="67603" y="18627"/>
                      <a:pt x="67321" y="18324"/>
                      <a:pt x="67033" y="18014"/>
                    </a:cubicBezTo>
                    <a:lnTo>
                      <a:pt x="66747" y="17705"/>
                    </a:lnTo>
                    <a:cubicBezTo>
                      <a:pt x="66427" y="17361"/>
                      <a:pt x="66097" y="17004"/>
                      <a:pt x="65764" y="16630"/>
                    </a:cubicBezTo>
                    <a:cubicBezTo>
                      <a:pt x="64665" y="15388"/>
                      <a:pt x="63671" y="14035"/>
                      <a:pt x="62807" y="12604"/>
                    </a:cubicBezTo>
                    <a:cubicBezTo>
                      <a:pt x="62283" y="11732"/>
                      <a:pt x="61772" y="10842"/>
                      <a:pt x="61278" y="9982"/>
                    </a:cubicBezTo>
                    <a:cubicBezTo>
                      <a:pt x="60417" y="8478"/>
                      <a:pt x="59526" y="6924"/>
                      <a:pt x="58566" y="5495"/>
                    </a:cubicBezTo>
                    <a:cubicBezTo>
                      <a:pt x="55481" y="901"/>
                      <a:pt x="52532" y="629"/>
                      <a:pt x="48450" y="252"/>
                    </a:cubicBezTo>
                    <a:cubicBezTo>
                      <a:pt x="47994" y="210"/>
                      <a:pt x="47525" y="165"/>
                      <a:pt x="47040" y="114"/>
                    </a:cubicBezTo>
                    <a:cubicBezTo>
                      <a:pt x="46823" y="92"/>
                      <a:pt x="46599" y="79"/>
                      <a:pt x="46383" y="68"/>
                    </a:cubicBezTo>
                    <a:lnTo>
                      <a:pt x="46141" y="53"/>
                    </a:lnTo>
                    <a:cubicBezTo>
                      <a:pt x="45471" y="11"/>
                      <a:pt x="44778" y="0"/>
                      <a:pt x="44087" y="0"/>
                    </a:cubicBezTo>
                    <a:close/>
                  </a:path>
                </a:pathLst>
              </a:custGeom>
              <a:solidFill>
                <a:srgbClr val="61749c"/>
              </a:solidFill>
              <a:ln w="0">
                <a:noFill/>
              </a:ln>
            </p:spPr>
            <p:style>
              <a:lnRef idx="0"/>
              <a:fillRef idx="0"/>
              <a:effectRef idx="0"/>
              <a:fontRef idx="minor"/>
            </p:style>
          </p:sp>
          <p:sp>
            <p:nvSpPr>
              <p:cNvPr id="1934" name="CustomShape 37"/>
              <p:cNvSpPr/>
              <p:nvPr/>
            </p:nvSpPr>
            <p:spPr>
              <a:xfrm rot="10800000">
                <a:off x="-1225440" y="950760"/>
                <a:ext cx="1893960" cy="872640"/>
              </a:xfrm>
              <a:custGeom>
                <a:avLst/>
                <a:gdLst/>
                <a:ahLst/>
                <a:rect l="l" t="t" r="r" b="b"/>
                <a:pathLst>
                  <a:path w="75788" h="34938">
                    <a:moveTo>
                      <a:pt x="43339" y="1"/>
                    </a:moveTo>
                    <a:cubicBezTo>
                      <a:pt x="42846" y="1"/>
                      <a:pt x="42342" y="9"/>
                      <a:pt x="41823" y="17"/>
                    </a:cubicBezTo>
                    <a:lnTo>
                      <a:pt x="41661" y="18"/>
                    </a:lnTo>
                    <a:cubicBezTo>
                      <a:pt x="41229" y="25"/>
                      <a:pt x="40791" y="34"/>
                      <a:pt x="40344" y="42"/>
                    </a:cubicBezTo>
                    <a:cubicBezTo>
                      <a:pt x="39666" y="57"/>
                      <a:pt x="38971" y="71"/>
                      <a:pt x="38263" y="78"/>
                    </a:cubicBezTo>
                    <a:cubicBezTo>
                      <a:pt x="37107" y="87"/>
                      <a:pt x="35946" y="98"/>
                      <a:pt x="34798" y="111"/>
                    </a:cubicBezTo>
                    <a:lnTo>
                      <a:pt x="33976" y="122"/>
                    </a:lnTo>
                    <a:cubicBezTo>
                      <a:pt x="33070" y="134"/>
                      <a:pt x="32214" y="145"/>
                      <a:pt x="31347" y="146"/>
                    </a:cubicBezTo>
                    <a:cubicBezTo>
                      <a:pt x="30256" y="358"/>
                      <a:pt x="29309" y="678"/>
                      <a:pt x="28454" y="1122"/>
                    </a:cubicBezTo>
                    <a:cubicBezTo>
                      <a:pt x="26963" y="1898"/>
                      <a:pt x="25620" y="2870"/>
                      <a:pt x="24617" y="3630"/>
                    </a:cubicBezTo>
                    <a:cubicBezTo>
                      <a:pt x="23323" y="4612"/>
                      <a:pt x="22083" y="5673"/>
                      <a:pt x="21041" y="6582"/>
                    </a:cubicBezTo>
                    <a:cubicBezTo>
                      <a:pt x="20039" y="7455"/>
                      <a:pt x="19049" y="8372"/>
                      <a:pt x="18092" y="9259"/>
                    </a:cubicBezTo>
                    <a:lnTo>
                      <a:pt x="17692" y="9630"/>
                    </a:lnTo>
                    <a:cubicBezTo>
                      <a:pt x="16937" y="10329"/>
                      <a:pt x="16180" y="11033"/>
                      <a:pt x="15425" y="11740"/>
                    </a:cubicBezTo>
                    <a:cubicBezTo>
                      <a:pt x="12060" y="14878"/>
                      <a:pt x="8580" y="18123"/>
                      <a:pt x="5125" y="20838"/>
                    </a:cubicBezTo>
                    <a:cubicBezTo>
                      <a:pt x="4032" y="21698"/>
                      <a:pt x="2845" y="22592"/>
                      <a:pt x="1389" y="23654"/>
                    </a:cubicBezTo>
                    <a:cubicBezTo>
                      <a:pt x="1002" y="23936"/>
                      <a:pt x="520" y="24160"/>
                      <a:pt x="0" y="24354"/>
                    </a:cubicBezTo>
                    <a:cubicBezTo>
                      <a:pt x="15" y="24402"/>
                      <a:pt x="29" y="24453"/>
                      <a:pt x="43" y="24501"/>
                    </a:cubicBezTo>
                    <a:cubicBezTo>
                      <a:pt x="580" y="24304"/>
                      <a:pt x="1079" y="24072"/>
                      <a:pt x="1480" y="23779"/>
                    </a:cubicBezTo>
                    <a:cubicBezTo>
                      <a:pt x="2938" y="22717"/>
                      <a:pt x="4127" y="21821"/>
                      <a:pt x="5221" y="20961"/>
                    </a:cubicBezTo>
                    <a:cubicBezTo>
                      <a:pt x="8681" y="18241"/>
                      <a:pt x="12162" y="14993"/>
                      <a:pt x="15530" y="11852"/>
                    </a:cubicBezTo>
                    <a:cubicBezTo>
                      <a:pt x="16286" y="11147"/>
                      <a:pt x="17043" y="10443"/>
                      <a:pt x="17798" y="9744"/>
                    </a:cubicBezTo>
                    <a:lnTo>
                      <a:pt x="18198" y="9372"/>
                    </a:lnTo>
                    <a:cubicBezTo>
                      <a:pt x="19153" y="8486"/>
                      <a:pt x="20143" y="7571"/>
                      <a:pt x="21143" y="6699"/>
                    </a:cubicBezTo>
                    <a:cubicBezTo>
                      <a:pt x="22184" y="5791"/>
                      <a:pt x="23420" y="4732"/>
                      <a:pt x="24710" y="3753"/>
                    </a:cubicBezTo>
                    <a:cubicBezTo>
                      <a:pt x="25710" y="2998"/>
                      <a:pt x="27045" y="2031"/>
                      <a:pt x="28526" y="1258"/>
                    </a:cubicBezTo>
                    <a:cubicBezTo>
                      <a:pt x="29368" y="822"/>
                      <a:pt x="30299" y="506"/>
                      <a:pt x="31361" y="298"/>
                    </a:cubicBezTo>
                    <a:cubicBezTo>
                      <a:pt x="32216" y="298"/>
                      <a:pt x="33072" y="289"/>
                      <a:pt x="33979" y="278"/>
                    </a:cubicBezTo>
                    <a:lnTo>
                      <a:pt x="34800" y="266"/>
                    </a:lnTo>
                    <a:cubicBezTo>
                      <a:pt x="35947" y="252"/>
                      <a:pt x="37109" y="242"/>
                      <a:pt x="38264" y="231"/>
                    </a:cubicBezTo>
                    <a:cubicBezTo>
                      <a:pt x="38973" y="225"/>
                      <a:pt x="39669" y="212"/>
                      <a:pt x="40347" y="198"/>
                    </a:cubicBezTo>
                    <a:cubicBezTo>
                      <a:pt x="40794" y="190"/>
                      <a:pt x="41232" y="180"/>
                      <a:pt x="41664" y="174"/>
                    </a:cubicBezTo>
                    <a:lnTo>
                      <a:pt x="41826" y="170"/>
                    </a:lnTo>
                    <a:cubicBezTo>
                      <a:pt x="42337" y="162"/>
                      <a:pt x="42833" y="155"/>
                      <a:pt x="43318" y="155"/>
                    </a:cubicBezTo>
                    <a:cubicBezTo>
                      <a:pt x="43790" y="155"/>
                      <a:pt x="44251" y="162"/>
                      <a:pt x="44704" y="183"/>
                    </a:cubicBezTo>
                    <a:lnTo>
                      <a:pt x="44964" y="194"/>
                    </a:lnTo>
                    <a:cubicBezTo>
                      <a:pt x="45175" y="202"/>
                      <a:pt x="45392" y="212"/>
                      <a:pt x="45604" y="230"/>
                    </a:cubicBezTo>
                    <a:cubicBezTo>
                      <a:pt x="46159" y="276"/>
                      <a:pt x="46696" y="313"/>
                      <a:pt x="47215" y="348"/>
                    </a:cubicBezTo>
                    <a:cubicBezTo>
                      <a:pt x="51242" y="620"/>
                      <a:pt x="54153" y="817"/>
                      <a:pt x="57223" y="5279"/>
                    </a:cubicBezTo>
                    <a:cubicBezTo>
                      <a:pt x="58252" y="6774"/>
                      <a:pt x="59159" y="8337"/>
                      <a:pt x="60121" y="9993"/>
                    </a:cubicBezTo>
                    <a:cubicBezTo>
                      <a:pt x="60577" y="10779"/>
                      <a:pt x="61047" y="11590"/>
                      <a:pt x="61529" y="12387"/>
                    </a:cubicBezTo>
                    <a:cubicBezTo>
                      <a:pt x="62399" y="13825"/>
                      <a:pt x="63398" y="15200"/>
                      <a:pt x="64496" y="16470"/>
                    </a:cubicBezTo>
                    <a:cubicBezTo>
                      <a:pt x="64806" y="16830"/>
                      <a:pt x="65116" y="17176"/>
                      <a:pt x="65416" y="17507"/>
                    </a:cubicBezTo>
                    <a:lnTo>
                      <a:pt x="65928" y="18080"/>
                    </a:lnTo>
                    <a:cubicBezTo>
                      <a:pt x="66452" y="18665"/>
                      <a:pt x="66952" y="19224"/>
                      <a:pt x="67425" y="19761"/>
                    </a:cubicBezTo>
                    <a:cubicBezTo>
                      <a:pt x="68048" y="20465"/>
                      <a:pt x="68680" y="21141"/>
                      <a:pt x="69293" y="21792"/>
                    </a:cubicBezTo>
                    <a:cubicBezTo>
                      <a:pt x="71096" y="23712"/>
                      <a:pt x="72800" y="25525"/>
                      <a:pt x="74099" y="27954"/>
                    </a:cubicBezTo>
                    <a:cubicBezTo>
                      <a:pt x="74851" y="29363"/>
                      <a:pt x="75291" y="30693"/>
                      <a:pt x="75482" y="32141"/>
                    </a:cubicBezTo>
                    <a:cubicBezTo>
                      <a:pt x="75598" y="33026"/>
                      <a:pt x="75640" y="33962"/>
                      <a:pt x="75611" y="34938"/>
                    </a:cubicBezTo>
                    <a:cubicBezTo>
                      <a:pt x="75664" y="34855"/>
                      <a:pt x="75718" y="34772"/>
                      <a:pt x="75773" y="34688"/>
                    </a:cubicBezTo>
                    <a:cubicBezTo>
                      <a:pt x="75787" y="33796"/>
                      <a:pt x="75742" y="32936"/>
                      <a:pt x="75635" y="32120"/>
                    </a:cubicBezTo>
                    <a:cubicBezTo>
                      <a:pt x="75442" y="30655"/>
                      <a:pt x="74997" y="29307"/>
                      <a:pt x="74235" y="27882"/>
                    </a:cubicBezTo>
                    <a:cubicBezTo>
                      <a:pt x="72926" y="25434"/>
                      <a:pt x="71216" y="23613"/>
                      <a:pt x="69406" y="21686"/>
                    </a:cubicBezTo>
                    <a:cubicBezTo>
                      <a:pt x="68793" y="21035"/>
                      <a:pt x="68161" y="20361"/>
                      <a:pt x="67540" y="19657"/>
                    </a:cubicBezTo>
                    <a:cubicBezTo>
                      <a:pt x="67067" y="19120"/>
                      <a:pt x="66568" y="18563"/>
                      <a:pt x="66043" y="17976"/>
                    </a:cubicBezTo>
                    <a:lnTo>
                      <a:pt x="65529" y="17405"/>
                    </a:lnTo>
                    <a:cubicBezTo>
                      <a:pt x="65232" y="17072"/>
                      <a:pt x="64923" y="16728"/>
                      <a:pt x="64612" y="16369"/>
                    </a:cubicBezTo>
                    <a:cubicBezTo>
                      <a:pt x="63521" y="15105"/>
                      <a:pt x="62527" y="13737"/>
                      <a:pt x="61662" y="12307"/>
                    </a:cubicBezTo>
                    <a:cubicBezTo>
                      <a:pt x="61182" y="11512"/>
                      <a:pt x="60710" y="10699"/>
                      <a:pt x="60254" y="9915"/>
                    </a:cubicBezTo>
                    <a:cubicBezTo>
                      <a:pt x="59334" y="8329"/>
                      <a:pt x="58382" y="6691"/>
                      <a:pt x="57351" y="5191"/>
                    </a:cubicBezTo>
                    <a:cubicBezTo>
                      <a:pt x="54238" y="666"/>
                      <a:pt x="51297" y="468"/>
                      <a:pt x="47226" y="193"/>
                    </a:cubicBezTo>
                    <a:cubicBezTo>
                      <a:pt x="46708" y="158"/>
                      <a:pt x="46172" y="122"/>
                      <a:pt x="45616" y="74"/>
                    </a:cubicBezTo>
                    <a:cubicBezTo>
                      <a:pt x="45402" y="57"/>
                      <a:pt x="45183" y="47"/>
                      <a:pt x="44970" y="39"/>
                    </a:cubicBezTo>
                    <a:lnTo>
                      <a:pt x="44711" y="28"/>
                    </a:lnTo>
                    <a:cubicBezTo>
                      <a:pt x="44262" y="8"/>
                      <a:pt x="43806" y="1"/>
                      <a:pt x="43339" y="1"/>
                    </a:cubicBezTo>
                    <a:close/>
                  </a:path>
                </a:pathLst>
              </a:custGeom>
              <a:solidFill>
                <a:srgbClr val="61749c"/>
              </a:solidFill>
              <a:ln w="0">
                <a:noFill/>
              </a:ln>
            </p:spPr>
            <p:style>
              <a:lnRef idx="0"/>
              <a:fillRef idx="0"/>
              <a:effectRef idx="0"/>
              <a:fontRef idx="minor"/>
            </p:style>
          </p:sp>
          <p:sp>
            <p:nvSpPr>
              <p:cNvPr id="1935" name="CustomShape 38"/>
              <p:cNvSpPr/>
              <p:nvPr/>
            </p:nvSpPr>
            <p:spPr>
              <a:xfrm rot="10800000">
                <a:off x="-1198800" y="911880"/>
                <a:ext cx="1859400" cy="869760"/>
              </a:xfrm>
              <a:custGeom>
                <a:avLst/>
                <a:gdLst/>
                <a:ahLst/>
                <a:rect l="l" t="t" r="r" b="b"/>
                <a:pathLst>
                  <a:path w="74402" h="34819">
                    <a:moveTo>
                      <a:pt x="42498" y="1"/>
                    </a:moveTo>
                    <a:cubicBezTo>
                      <a:pt x="41895" y="1"/>
                      <a:pt x="41278" y="15"/>
                      <a:pt x="40635" y="30"/>
                    </a:cubicBezTo>
                    <a:lnTo>
                      <a:pt x="39413" y="59"/>
                    </a:lnTo>
                    <a:cubicBezTo>
                      <a:pt x="38582" y="80"/>
                      <a:pt x="37723" y="102"/>
                      <a:pt x="36845" y="110"/>
                    </a:cubicBezTo>
                    <a:cubicBezTo>
                      <a:pt x="35683" y="120"/>
                      <a:pt x="34518" y="125"/>
                      <a:pt x="33365" y="130"/>
                    </a:cubicBezTo>
                    <a:lnTo>
                      <a:pt x="33049" y="131"/>
                    </a:lnTo>
                    <a:cubicBezTo>
                      <a:pt x="32505" y="134"/>
                      <a:pt x="31975" y="136"/>
                      <a:pt x="31452" y="136"/>
                    </a:cubicBezTo>
                    <a:cubicBezTo>
                      <a:pt x="30929" y="136"/>
                      <a:pt x="30412" y="134"/>
                      <a:pt x="29894" y="126"/>
                    </a:cubicBezTo>
                    <a:cubicBezTo>
                      <a:pt x="28793" y="328"/>
                      <a:pt x="27840" y="642"/>
                      <a:pt x="26979" y="1082"/>
                    </a:cubicBezTo>
                    <a:cubicBezTo>
                      <a:pt x="25483" y="1846"/>
                      <a:pt x="24137" y="2808"/>
                      <a:pt x="23132" y="3560"/>
                    </a:cubicBezTo>
                    <a:cubicBezTo>
                      <a:pt x="21817" y="4547"/>
                      <a:pt x="20583" y="5597"/>
                      <a:pt x="19550" y="6495"/>
                    </a:cubicBezTo>
                    <a:cubicBezTo>
                      <a:pt x="18490" y="7415"/>
                      <a:pt x="17447" y="8383"/>
                      <a:pt x="16438" y="9319"/>
                    </a:cubicBezTo>
                    <a:lnTo>
                      <a:pt x="16204" y="9536"/>
                    </a:lnTo>
                    <a:cubicBezTo>
                      <a:pt x="15277" y="10396"/>
                      <a:pt x="14349" y="11266"/>
                      <a:pt x="13423" y="12136"/>
                    </a:cubicBezTo>
                    <a:cubicBezTo>
                      <a:pt x="10250" y="15116"/>
                      <a:pt x="6968" y="18196"/>
                      <a:pt x="3722" y="20801"/>
                    </a:cubicBezTo>
                    <a:cubicBezTo>
                      <a:pt x="2376" y="21881"/>
                      <a:pt x="1039" y="22892"/>
                      <a:pt x="24" y="23655"/>
                    </a:cubicBezTo>
                    <a:cubicBezTo>
                      <a:pt x="16" y="23660"/>
                      <a:pt x="8" y="23666"/>
                      <a:pt x="0" y="23671"/>
                    </a:cubicBezTo>
                    <a:cubicBezTo>
                      <a:pt x="16" y="23722"/>
                      <a:pt x="32" y="23774"/>
                      <a:pt x="50" y="23825"/>
                    </a:cubicBezTo>
                    <a:cubicBezTo>
                      <a:pt x="72" y="23809"/>
                      <a:pt x="96" y="23794"/>
                      <a:pt x="119" y="23778"/>
                    </a:cubicBezTo>
                    <a:cubicBezTo>
                      <a:pt x="1133" y="23015"/>
                      <a:pt x="2471" y="22001"/>
                      <a:pt x="3818" y="20921"/>
                    </a:cubicBezTo>
                    <a:cubicBezTo>
                      <a:pt x="7071" y="18313"/>
                      <a:pt x="10354" y="15229"/>
                      <a:pt x="13529" y="12248"/>
                    </a:cubicBezTo>
                    <a:cubicBezTo>
                      <a:pt x="14455" y="11380"/>
                      <a:pt x="15383" y="10509"/>
                      <a:pt x="16310" y="9648"/>
                    </a:cubicBezTo>
                    <a:lnTo>
                      <a:pt x="16543" y="9432"/>
                    </a:lnTo>
                    <a:cubicBezTo>
                      <a:pt x="17551" y="8496"/>
                      <a:pt x="18594" y="7528"/>
                      <a:pt x="19652" y="6611"/>
                    </a:cubicBezTo>
                    <a:cubicBezTo>
                      <a:pt x="20682" y="5715"/>
                      <a:pt x="21915" y="4667"/>
                      <a:pt x="23225" y="3685"/>
                    </a:cubicBezTo>
                    <a:cubicBezTo>
                      <a:pt x="24225" y="2936"/>
                      <a:pt x="25563" y="1979"/>
                      <a:pt x="27049" y="1219"/>
                    </a:cubicBezTo>
                    <a:cubicBezTo>
                      <a:pt x="27897" y="786"/>
                      <a:pt x="28836" y="478"/>
                      <a:pt x="29907" y="280"/>
                    </a:cubicBezTo>
                    <a:cubicBezTo>
                      <a:pt x="30439" y="288"/>
                      <a:pt x="30972" y="291"/>
                      <a:pt x="31515" y="291"/>
                    </a:cubicBezTo>
                    <a:cubicBezTo>
                      <a:pt x="32016" y="291"/>
                      <a:pt x="32526" y="289"/>
                      <a:pt x="33049" y="286"/>
                    </a:cubicBezTo>
                    <a:lnTo>
                      <a:pt x="33365" y="285"/>
                    </a:lnTo>
                    <a:cubicBezTo>
                      <a:pt x="34518" y="280"/>
                      <a:pt x="35685" y="274"/>
                      <a:pt x="36846" y="264"/>
                    </a:cubicBezTo>
                    <a:cubicBezTo>
                      <a:pt x="37726" y="258"/>
                      <a:pt x="38586" y="235"/>
                      <a:pt x="39418" y="214"/>
                    </a:cubicBezTo>
                    <a:lnTo>
                      <a:pt x="40638" y="184"/>
                    </a:lnTo>
                    <a:cubicBezTo>
                      <a:pt x="41269" y="169"/>
                      <a:pt x="41875" y="155"/>
                      <a:pt x="42466" y="155"/>
                    </a:cubicBezTo>
                    <a:cubicBezTo>
                      <a:pt x="42754" y="155"/>
                      <a:pt x="43039" y="158"/>
                      <a:pt x="43320" y="166"/>
                    </a:cubicBezTo>
                    <a:lnTo>
                      <a:pt x="43586" y="173"/>
                    </a:lnTo>
                    <a:cubicBezTo>
                      <a:pt x="43797" y="178"/>
                      <a:pt x="44015" y="182"/>
                      <a:pt x="44226" y="197"/>
                    </a:cubicBezTo>
                    <a:cubicBezTo>
                      <a:pt x="44845" y="237"/>
                      <a:pt x="45442" y="261"/>
                      <a:pt x="46018" y="286"/>
                    </a:cubicBezTo>
                    <a:cubicBezTo>
                      <a:pt x="49893" y="451"/>
                      <a:pt x="52953" y="582"/>
                      <a:pt x="56053" y="4983"/>
                    </a:cubicBezTo>
                    <a:cubicBezTo>
                      <a:pt x="57157" y="6552"/>
                      <a:pt x="58127" y="8204"/>
                      <a:pt x="59154" y="9952"/>
                    </a:cubicBezTo>
                    <a:cubicBezTo>
                      <a:pt x="59567" y="10655"/>
                      <a:pt x="59994" y="11383"/>
                      <a:pt x="60426" y="12096"/>
                    </a:cubicBezTo>
                    <a:cubicBezTo>
                      <a:pt x="61310" y="13552"/>
                      <a:pt x="62278" y="14901"/>
                      <a:pt x="63385" y="16215"/>
                    </a:cubicBezTo>
                    <a:cubicBezTo>
                      <a:pt x="63671" y="16556"/>
                      <a:pt x="63956" y="16884"/>
                      <a:pt x="64235" y="17204"/>
                    </a:cubicBezTo>
                    <a:cubicBezTo>
                      <a:pt x="64367" y="17356"/>
                      <a:pt x="64500" y="17506"/>
                      <a:pt x="64628" y="17657"/>
                    </a:cubicBezTo>
                    <a:cubicBezTo>
                      <a:pt x="65134" y="18241"/>
                      <a:pt x="65724" y="18927"/>
                      <a:pt x="66273" y="19578"/>
                    </a:cubicBezTo>
                    <a:cubicBezTo>
                      <a:pt x="66865" y="20282"/>
                      <a:pt x="67468" y="20956"/>
                      <a:pt x="68051" y="21609"/>
                    </a:cubicBezTo>
                    <a:cubicBezTo>
                      <a:pt x="69838" y="23612"/>
                      <a:pt x="71526" y="25503"/>
                      <a:pt x="72790" y="28012"/>
                    </a:cubicBezTo>
                    <a:cubicBezTo>
                      <a:pt x="73513" y="29447"/>
                      <a:pt x="73934" y="30795"/>
                      <a:pt x="74113" y="32251"/>
                    </a:cubicBezTo>
                    <a:cubicBezTo>
                      <a:pt x="74214" y="33065"/>
                      <a:pt x="74254" y="33924"/>
                      <a:pt x="74237" y="34819"/>
                    </a:cubicBezTo>
                    <a:cubicBezTo>
                      <a:pt x="74291" y="34744"/>
                      <a:pt x="74342" y="34667"/>
                      <a:pt x="74395" y="34592"/>
                    </a:cubicBezTo>
                    <a:cubicBezTo>
                      <a:pt x="74401" y="33772"/>
                      <a:pt x="74360" y="32984"/>
                      <a:pt x="74267" y="32232"/>
                    </a:cubicBezTo>
                    <a:cubicBezTo>
                      <a:pt x="74085" y="30756"/>
                      <a:pt x="73660" y="29395"/>
                      <a:pt x="72928" y="27942"/>
                    </a:cubicBezTo>
                    <a:cubicBezTo>
                      <a:pt x="71656" y="25415"/>
                      <a:pt x="69961" y="23518"/>
                      <a:pt x="68166" y="21506"/>
                    </a:cubicBezTo>
                    <a:cubicBezTo>
                      <a:pt x="67583" y="20855"/>
                      <a:pt x="66982" y="20180"/>
                      <a:pt x="66391" y="19479"/>
                    </a:cubicBezTo>
                    <a:cubicBezTo>
                      <a:pt x="65843" y="18826"/>
                      <a:pt x="65252" y="18140"/>
                      <a:pt x="64745" y="17554"/>
                    </a:cubicBezTo>
                    <a:cubicBezTo>
                      <a:pt x="64617" y="17405"/>
                      <a:pt x="64484" y="17255"/>
                      <a:pt x="64351" y="17101"/>
                    </a:cubicBezTo>
                    <a:cubicBezTo>
                      <a:pt x="64075" y="16783"/>
                      <a:pt x="63790" y="16457"/>
                      <a:pt x="63503" y="16117"/>
                    </a:cubicBezTo>
                    <a:cubicBezTo>
                      <a:pt x="62401" y="14807"/>
                      <a:pt x="61438" y="13466"/>
                      <a:pt x="60559" y="12015"/>
                    </a:cubicBezTo>
                    <a:cubicBezTo>
                      <a:pt x="60127" y="11303"/>
                      <a:pt x="59700" y="10576"/>
                      <a:pt x="59289" y="9874"/>
                    </a:cubicBezTo>
                    <a:cubicBezTo>
                      <a:pt x="58305" y="8200"/>
                      <a:pt x="57289" y="6469"/>
                      <a:pt x="56180" y="4895"/>
                    </a:cubicBezTo>
                    <a:cubicBezTo>
                      <a:pt x="53036" y="430"/>
                      <a:pt x="49941" y="299"/>
                      <a:pt x="46024" y="131"/>
                    </a:cubicBezTo>
                    <a:cubicBezTo>
                      <a:pt x="45448" y="107"/>
                      <a:pt x="44853" y="82"/>
                      <a:pt x="44235" y="42"/>
                    </a:cubicBezTo>
                    <a:cubicBezTo>
                      <a:pt x="44021" y="29"/>
                      <a:pt x="43802" y="24"/>
                      <a:pt x="43589" y="19"/>
                    </a:cubicBezTo>
                    <a:lnTo>
                      <a:pt x="43325" y="11"/>
                    </a:lnTo>
                    <a:cubicBezTo>
                      <a:pt x="43052" y="4"/>
                      <a:pt x="42777" y="1"/>
                      <a:pt x="42498" y="1"/>
                    </a:cubicBezTo>
                    <a:close/>
                  </a:path>
                </a:pathLst>
              </a:custGeom>
              <a:solidFill>
                <a:srgbClr val="61749c"/>
              </a:solidFill>
              <a:ln w="0">
                <a:noFill/>
              </a:ln>
            </p:spPr>
            <p:style>
              <a:lnRef idx="0"/>
              <a:fillRef idx="0"/>
              <a:effectRef idx="0"/>
              <a:fontRef idx="minor"/>
            </p:style>
          </p:sp>
          <p:sp>
            <p:nvSpPr>
              <p:cNvPr id="1936" name="CustomShape 39"/>
              <p:cNvSpPr/>
              <p:nvPr/>
            </p:nvSpPr>
            <p:spPr>
              <a:xfrm rot="10800000">
                <a:off x="-1172160" y="876240"/>
                <a:ext cx="1827000" cy="863640"/>
              </a:xfrm>
              <a:custGeom>
                <a:avLst/>
                <a:gdLst/>
                <a:ahLst/>
                <a:rect l="l" t="t" r="r" b="b"/>
                <a:pathLst>
                  <a:path w="73102" h="34569">
                    <a:moveTo>
                      <a:pt x="41656" y="0"/>
                    </a:moveTo>
                    <a:cubicBezTo>
                      <a:pt x="40974" y="0"/>
                      <a:pt x="40275" y="24"/>
                      <a:pt x="39541" y="49"/>
                    </a:cubicBezTo>
                    <a:lnTo>
                      <a:pt x="38503" y="81"/>
                    </a:lnTo>
                    <a:cubicBezTo>
                      <a:pt x="37537" y="111"/>
                      <a:pt x="36540" y="143"/>
                      <a:pt x="35509" y="151"/>
                    </a:cubicBezTo>
                    <a:cubicBezTo>
                      <a:pt x="34854" y="156"/>
                      <a:pt x="34162" y="159"/>
                      <a:pt x="33416" y="159"/>
                    </a:cubicBezTo>
                    <a:cubicBezTo>
                      <a:pt x="32969" y="159"/>
                      <a:pt x="32502" y="158"/>
                      <a:pt x="32013" y="156"/>
                    </a:cubicBezTo>
                    <a:cubicBezTo>
                      <a:pt x="30712" y="153"/>
                      <a:pt x="29631" y="146"/>
                      <a:pt x="28525" y="114"/>
                    </a:cubicBezTo>
                    <a:cubicBezTo>
                      <a:pt x="27415" y="308"/>
                      <a:pt x="26453" y="614"/>
                      <a:pt x="25586" y="1049"/>
                    </a:cubicBezTo>
                    <a:cubicBezTo>
                      <a:pt x="24082" y="1804"/>
                      <a:pt x="22736" y="2755"/>
                      <a:pt x="21730" y="3500"/>
                    </a:cubicBezTo>
                    <a:cubicBezTo>
                      <a:pt x="20384" y="4499"/>
                      <a:pt x="19105" y="5583"/>
                      <a:pt x="18142" y="6416"/>
                    </a:cubicBezTo>
                    <a:cubicBezTo>
                      <a:pt x="17021" y="7385"/>
                      <a:pt x="15918" y="8411"/>
                      <a:pt x="14851" y="9403"/>
                    </a:cubicBezTo>
                    <a:lnTo>
                      <a:pt x="14800" y="9451"/>
                    </a:lnTo>
                    <a:cubicBezTo>
                      <a:pt x="13705" y="10467"/>
                      <a:pt x="12596" y="11516"/>
                      <a:pt x="11524" y="12531"/>
                    </a:cubicBezTo>
                    <a:cubicBezTo>
                      <a:pt x="8537" y="15355"/>
                      <a:pt x="5447" y="18277"/>
                      <a:pt x="2402" y="20771"/>
                    </a:cubicBezTo>
                    <a:cubicBezTo>
                      <a:pt x="1586" y="21438"/>
                      <a:pt x="770" y="22085"/>
                      <a:pt x="1" y="22686"/>
                    </a:cubicBezTo>
                    <a:cubicBezTo>
                      <a:pt x="18" y="22739"/>
                      <a:pt x="36" y="22790"/>
                      <a:pt x="55" y="22842"/>
                    </a:cubicBezTo>
                    <a:cubicBezTo>
                      <a:pt x="838" y="22229"/>
                      <a:pt x="1670" y="21571"/>
                      <a:pt x="2500" y="20890"/>
                    </a:cubicBezTo>
                    <a:cubicBezTo>
                      <a:pt x="5550" y="18392"/>
                      <a:pt x="8641" y="15470"/>
                      <a:pt x="11630" y="12643"/>
                    </a:cubicBezTo>
                    <a:cubicBezTo>
                      <a:pt x="12702" y="11628"/>
                      <a:pt x="13812" y="10580"/>
                      <a:pt x="14905" y="9564"/>
                    </a:cubicBezTo>
                    <a:lnTo>
                      <a:pt x="14956" y="9516"/>
                    </a:lnTo>
                    <a:cubicBezTo>
                      <a:pt x="16022" y="8526"/>
                      <a:pt x="17123" y="7500"/>
                      <a:pt x="18243" y="6534"/>
                    </a:cubicBezTo>
                    <a:cubicBezTo>
                      <a:pt x="19205" y="5702"/>
                      <a:pt x="20480" y="4620"/>
                      <a:pt x="21822" y="3625"/>
                    </a:cubicBezTo>
                    <a:cubicBezTo>
                      <a:pt x="22822" y="2884"/>
                      <a:pt x="24162" y="1937"/>
                      <a:pt x="25656" y="1187"/>
                    </a:cubicBezTo>
                    <a:cubicBezTo>
                      <a:pt x="26509" y="759"/>
                      <a:pt x="27456" y="457"/>
                      <a:pt x="28536" y="268"/>
                    </a:cubicBezTo>
                    <a:cubicBezTo>
                      <a:pt x="29627" y="302"/>
                      <a:pt x="30711" y="308"/>
                      <a:pt x="32013" y="311"/>
                    </a:cubicBezTo>
                    <a:cubicBezTo>
                      <a:pt x="32503" y="313"/>
                      <a:pt x="32969" y="314"/>
                      <a:pt x="33417" y="314"/>
                    </a:cubicBezTo>
                    <a:cubicBezTo>
                      <a:pt x="34163" y="314"/>
                      <a:pt x="34855" y="312"/>
                      <a:pt x="35511" y="307"/>
                    </a:cubicBezTo>
                    <a:cubicBezTo>
                      <a:pt x="36541" y="299"/>
                      <a:pt x="37541" y="267"/>
                      <a:pt x="38508" y="236"/>
                    </a:cubicBezTo>
                    <a:lnTo>
                      <a:pt x="39548" y="202"/>
                    </a:lnTo>
                    <a:cubicBezTo>
                      <a:pt x="40284" y="178"/>
                      <a:pt x="40986" y="156"/>
                      <a:pt x="41669" y="156"/>
                    </a:cubicBezTo>
                    <a:cubicBezTo>
                      <a:pt x="41786" y="156"/>
                      <a:pt x="41902" y="156"/>
                      <a:pt x="42018" y="158"/>
                    </a:cubicBezTo>
                    <a:cubicBezTo>
                      <a:pt x="42113" y="159"/>
                      <a:pt x="42207" y="159"/>
                      <a:pt x="42302" y="161"/>
                    </a:cubicBezTo>
                    <a:cubicBezTo>
                      <a:pt x="42513" y="162"/>
                      <a:pt x="42722" y="164"/>
                      <a:pt x="42932" y="172"/>
                    </a:cubicBezTo>
                    <a:cubicBezTo>
                      <a:pt x="43609" y="202"/>
                      <a:pt x="44258" y="214"/>
                      <a:pt x="44887" y="225"/>
                    </a:cubicBezTo>
                    <a:cubicBezTo>
                      <a:pt x="48767" y="295"/>
                      <a:pt x="51833" y="350"/>
                      <a:pt x="54966" y="4697"/>
                    </a:cubicBezTo>
                    <a:cubicBezTo>
                      <a:pt x="56155" y="6345"/>
                      <a:pt x="57192" y="8092"/>
                      <a:pt x="58288" y="9942"/>
                    </a:cubicBezTo>
                    <a:cubicBezTo>
                      <a:pt x="58657" y="10564"/>
                      <a:pt x="59029" y="11190"/>
                      <a:pt x="59408" y="11814"/>
                    </a:cubicBezTo>
                    <a:cubicBezTo>
                      <a:pt x="60291" y="13270"/>
                      <a:pt x="61256" y="14630"/>
                      <a:pt x="62358" y="15969"/>
                    </a:cubicBezTo>
                    <a:cubicBezTo>
                      <a:pt x="62617" y="16286"/>
                      <a:pt x="62875" y="16590"/>
                      <a:pt x="63126" y="16889"/>
                    </a:cubicBezTo>
                    <a:cubicBezTo>
                      <a:pt x="63283" y="17073"/>
                      <a:pt x="63437" y="17256"/>
                      <a:pt x="63587" y="17437"/>
                    </a:cubicBezTo>
                    <a:cubicBezTo>
                      <a:pt x="64240" y="18218"/>
                      <a:pt x="64755" y="18843"/>
                      <a:pt x="65206" y="19405"/>
                    </a:cubicBezTo>
                    <a:cubicBezTo>
                      <a:pt x="65768" y="20106"/>
                      <a:pt x="66341" y="20781"/>
                      <a:pt x="66894" y="21434"/>
                    </a:cubicBezTo>
                    <a:cubicBezTo>
                      <a:pt x="68666" y="23520"/>
                      <a:pt x="70338" y="25491"/>
                      <a:pt x="71567" y="28079"/>
                    </a:cubicBezTo>
                    <a:cubicBezTo>
                      <a:pt x="72259" y="29539"/>
                      <a:pt x="72661" y="30903"/>
                      <a:pt x="72829" y="32370"/>
                    </a:cubicBezTo>
                    <a:cubicBezTo>
                      <a:pt x="72912" y="33082"/>
                      <a:pt x="72949" y="33812"/>
                      <a:pt x="72947" y="34568"/>
                    </a:cubicBezTo>
                    <a:cubicBezTo>
                      <a:pt x="72999" y="34501"/>
                      <a:pt x="73050" y="34434"/>
                      <a:pt x="73101" y="34367"/>
                    </a:cubicBezTo>
                    <a:cubicBezTo>
                      <a:pt x="73096" y="33676"/>
                      <a:pt x="73058" y="33007"/>
                      <a:pt x="72983" y="32352"/>
                    </a:cubicBezTo>
                    <a:cubicBezTo>
                      <a:pt x="72813" y="30869"/>
                      <a:pt x="72407" y="29488"/>
                      <a:pt x="71706" y="28011"/>
                    </a:cubicBezTo>
                    <a:cubicBezTo>
                      <a:pt x="70469" y="25407"/>
                      <a:pt x="68791" y="23427"/>
                      <a:pt x="67013" y="21333"/>
                    </a:cubicBezTo>
                    <a:cubicBezTo>
                      <a:pt x="66461" y="20680"/>
                      <a:pt x="65888" y="20006"/>
                      <a:pt x="65326" y="19307"/>
                    </a:cubicBezTo>
                    <a:cubicBezTo>
                      <a:pt x="64875" y="18746"/>
                      <a:pt x="64360" y="18118"/>
                      <a:pt x="63706" y="17337"/>
                    </a:cubicBezTo>
                    <a:cubicBezTo>
                      <a:pt x="63555" y="17157"/>
                      <a:pt x="63402" y="16974"/>
                      <a:pt x="63245" y="16789"/>
                    </a:cubicBezTo>
                    <a:cubicBezTo>
                      <a:pt x="62994" y="16491"/>
                      <a:pt x="62736" y="16185"/>
                      <a:pt x="62478" y="15872"/>
                    </a:cubicBezTo>
                    <a:cubicBezTo>
                      <a:pt x="61381" y="14536"/>
                      <a:pt x="60419" y="13184"/>
                      <a:pt x="59539" y="11734"/>
                    </a:cubicBezTo>
                    <a:cubicBezTo>
                      <a:pt x="59161" y="11110"/>
                      <a:pt x="58790" y="10484"/>
                      <a:pt x="58421" y="9862"/>
                    </a:cubicBezTo>
                    <a:cubicBezTo>
                      <a:pt x="57371" y="8091"/>
                      <a:pt x="56284" y="6260"/>
                      <a:pt x="55092" y="4606"/>
                    </a:cubicBezTo>
                    <a:cubicBezTo>
                      <a:pt x="51913" y="196"/>
                      <a:pt x="48814" y="140"/>
                      <a:pt x="44890" y="70"/>
                    </a:cubicBezTo>
                    <a:cubicBezTo>
                      <a:pt x="44263" y="58"/>
                      <a:pt x="43614" y="47"/>
                      <a:pt x="42938" y="17"/>
                    </a:cubicBezTo>
                    <a:cubicBezTo>
                      <a:pt x="42727" y="9"/>
                      <a:pt x="42516" y="7"/>
                      <a:pt x="42303" y="6"/>
                    </a:cubicBezTo>
                    <a:cubicBezTo>
                      <a:pt x="42209" y="6"/>
                      <a:pt x="42114" y="4"/>
                      <a:pt x="42020" y="2"/>
                    </a:cubicBezTo>
                    <a:cubicBezTo>
                      <a:pt x="41899" y="1"/>
                      <a:pt x="41778" y="0"/>
                      <a:pt x="41656" y="0"/>
                    </a:cubicBezTo>
                    <a:close/>
                  </a:path>
                </a:pathLst>
              </a:custGeom>
              <a:solidFill>
                <a:srgbClr val="61749c"/>
              </a:solidFill>
              <a:ln w="0">
                <a:noFill/>
              </a:ln>
            </p:spPr>
            <p:style>
              <a:lnRef idx="0"/>
              <a:fillRef idx="0"/>
              <a:effectRef idx="0"/>
              <a:fontRef idx="minor"/>
            </p:style>
          </p:sp>
          <p:sp>
            <p:nvSpPr>
              <p:cNvPr id="1937" name="CustomShape 40"/>
              <p:cNvSpPr/>
              <p:nvPr/>
            </p:nvSpPr>
            <p:spPr>
              <a:xfrm rot="10800000">
                <a:off x="-1145160" y="843480"/>
                <a:ext cx="1794600" cy="855000"/>
              </a:xfrm>
              <a:custGeom>
                <a:avLst/>
                <a:gdLst/>
                <a:ahLst/>
                <a:rect l="l" t="t" r="r" b="b"/>
                <a:pathLst>
                  <a:path w="71812" h="34228">
                    <a:moveTo>
                      <a:pt x="41381" y="0"/>
                    </a:moveTo>
                    <a:cubicBezTo>
                      <a:pt x="41275" y="0"/>
                      <a:pt x="41170" y="4"/>
                      <a:pt x="41068" y="7"/>
                    </a:cubicBezTo>
                    <a:cubicBezTo>
                      <a:pt x="40954" y="9"/>
                      <a:pt x="40842" y="12"/>
                      <a:pt x="40730" y="12"/>
                    </a:cubicBezTo>
                    <a:cubicBezTo>
                      <a:pt x="40672" y="11"/>
                      <a:pt x="40615" y="11"/>
                      <a:pt x="40557" y="11"/>
                    </a:cubicBezTo>
                    <a:cubicBezTo>
                      <a:pt x="39895" y="11"/>
                      <a:pt x="39227" y="43"/>
                      <a:pt x="38519" y="76"/>
                    </a:cubicBezTo>
                    <a:cubicBezTo>
                      <a:pt x="38226" y="89"/>
                      <a:pt x="37930" y="101"/>
                      <a:pt x="37631" y="114"/>
                    </a:cubicBezTo>
                    <a:lnTo>
                      <a:pt x="37575" y="116"/>
                    </a:lnTo>
                    <a:cubicBezTo>
                      <a:pt x="36485" y="157"/>
                      <a:pt x="35357" y="201"/>
                      <a:pt x="34187" y="209"/>
                    </a:cubicBezTo>
                    <a:cubicBezTo>
                      <a:pt x="33792" y="212"/>
                      <a:pt x="33390" y="214"/>
                      <a:pt x="32976" y="214"/>
                    </a:cubicBezTo>
                    <a:cubicBezTo>
                      <a:pt x="32248" y="214"/>
                      <a:pt x="31487" y="209"/>
                      <a:pt x="30675" y="201"/>
                    </a:cubicBezTo>
                    <a:cubicBezTo>
                      <a:pt x="29542" y="189"/>
                      <a:pt x="28336" y="170"/>
                      <a:pt x="27168" y="121"/>
                    </a:cubicBezTo>
                    <a:cubicBezTo>
                      <a:pt x="26048" y="305"/>
                      <a:pt x="25078" y="604"/>
                      <a:pt x="24206" y="1034"/>
                    </a:cubicBezTo>
                    <a:cubicBezTo>
                      <a:pt x="22696" y="1778"/>
                      <a:pt x="21347" y="2719"/>
                      <a:pt x="20340" y="3457"/>
                    </a:cubicBezTo>
                    <a:cubicBezTo>
                      <a:pt x="18969" y="4463"/>
                      <a:pt x="17699" y="5534"/>
                      <a:pt x="16747" y="6354"/>
                    </a:cubicBezTo>
                    <a:cubicBezTo>
                      <a:pt x="15582" y="7358"/>
                      <a:pt x="14427" y="8433"/>
                      <a:pt x="13407" y="9382"/>
                    </a:cubicBezTo>
                    <a:cubicBezTo>
                      <a:pt x="12158" y="10547"/>
                      <a:pt x="10894" y="11751"/>
                      <a:pt x="9671" y="12916"/>
                    </a:cubicBezTo>
                    <a:cubicBezTo>
                      <a:pt x="6860" y="15596"/>
                      <a:pt x="3953" y="18369"/>
                      <a:pt x="1093" y="20758"/>
                    </a:cubicBezTo>
                    <a:cubicBezTo>
                      <a:pt x="729" y="21064"/>
                      <a:pt x="365" y="21361"/>
                      <a:pt x="1" y="21659"/>
                    </a:cubicBezTo>
                    <a:cubicBezTo>
                      <a:pt x="20" y="21710"/>
                      <a:pt x="39" y="21760"/>
                      <a:pt x="58" y="21811"/>
                    </a:cubicBezTo>
                    <a:cubicBezTo>
                      <a:pt x="437" y="21502"/>
                      <a:pt x="813" y="21193"/>
                      <a:pt x="1193" y="20876"/>
                    </a:cubicBezTo>
                    <a:cubicBezTo>
                      <a:pt x="4055" y="18484"/>
                      <a:pt x="6966" y="15710"/>
                      <a:pt x="9778" y="13028"/>
                    </a:cubicBezTo>
                    <a:cubicBezTo>
                      <a:pt x="10999" y="11863"/>
                      <a:pt x="12263" y="10659"/>
                      <a:pt x="13513" y="9495"/>
                    </a:cubicBezTo>
                    <a:cubicBezTo>
                      <a:pt x="14531" y="8546"/>
                      <a:pt x="15686" y="7471"/>
                      <a:pt x="16848" y="6471"/>
                    </a:cubicBezTo>
                    <a:cubicBezTo>
                      <a:pt x="17798" y="5652"/>
                      <a:pt x="19065" y="4583"/>
                      <a:pt x="20430" y="3581"/>
                    </a:cubicBezTo>
                    <a:cubicBezTo>
                      <a:pt x="21433" y="2847"/>
                      <a:pt x="22774" y="1911"/>
                      <a:pt x="24273" y="1172"/>
                    </a:cubicBezTo>
                    <a:cubicBezTo>
                      <a:pt x="25133" y="748"/>
                      <a:pt x="26088" y="455"/>
                      <a:pt x="27178" y="274"/>
                    </a:cubicBezTo>
                    <a:cubicBezTo>
                      <a:pt x="28331" y="325"/>
                      <a:pt x="29539" y="343"/>
                      <a:pt x="30672" y="354"/>
                    </a:cubicBezTo>
                    <a:cubicBezTo>
                      <a:pt x="31488" y="363"/>
                      <a:pt x="32252" y="367"/>
                      <a:pt x="32982" y="367"/>
                    </a:cubicBezTo>
                    <a:cubicBezTo>
                      <a:pt x="33395" y="367"/>
                      <a:pt x="33796" y="366"/>
                      <a:pt x="34189" y="364"/>
                    </a:cubicBezTo>
                    <a:cubicBezTo>
                      <a:pt x="35360" y="354"/>
                      <a:pt x="36490" y="311"/>
                      <a:pt x="37580" y="269"/>
                    </a:cubicBezTo>
                    <a:lnTo>
                      <a:pt x="37637" y="268"/>
                    </a:lnTo>
                    <a:cubicBezTo>
                      <a:pt x="37936" y="257"/>
                      <a:pt x="38232" y="242"/>
                      <a:pt x="38525" y="229"/>
                    </a:cubicBezTo>
                    <a:cubicBezTo>
                      <a:pt x="39258" y="196"/>
                      <a:pt x="39951" y="165"/>
                      <a:pt x="40629" y="165"/>
                    </a:cubicBezTo>
                    <a:cubicBezTo>
                      <a:pt x="40662" y="165"/>
                      <a:pt x="40695" y="165"/>
                      <a:pt x="40728" y="165"/>
                    </a:cubicBezTo>
                    <a:cubicBezTo>
                      <a:pt x="40750" y="166"/>
                      <a:pt x="40771" y="166"/>
                      <a:pt x="40792" y="166"/>
                    </a:cubicBezTo>
                    <a:cubicBezTo>
                      <a:pt x="40885" y="166"/>
                      <a:pt x="40978" y="163"/>
                      <a:pt x="41071" y="161"/>
                    </a:cubicBezTo>
                    <a:cubicBezTo>
                      <a:pt x="41169" y="157"/>
                      <a:pt x="41269" y="154"/>
                      <a:pt x="41369" y="154"/>
                    </a:cubicBezTo>
                    <a:cubicBezTo>
                      <a:pt x="41462" y="154"/>
                      <a:pt x="41554" y="157"/>
                      <a:pt x="41645" y="164"/>
                    </a:cubicBezTo>
                    <a:cubicBezTo>
                      <a:pt x="42621" y="242"/>
                      <a:pt x="43543" y="258"/>
                      <a:pt x="44434" y="274"/>
                    </a:cubicBezTo>
                    <a:cubicBezTo>
                      <a:pt x="48052" y="335"/>
                      <a:pt x="50910" y="385"/>
                      <a:pt x="53892" y="4426"/>
                    </a:cubicBezTo>
                    <a:cubicBezTo>
                      <a:pt x="55166" y="6154"/>
                      <a:pt x="56268" y="7996"/>
                      <a:pt x="57436" y="9946"/>
                    </a:cubicBezTo>
                    <a:cubicBezTo>
                      <a:pt x="57755" y="10479"/>
                      <a:pt x="58075" y="11015"/>
                      <a:pt x="58400" y="11548"/>
                    </a:cubicBezTo>
                    <a:cubicBezTo>
                      <a:pt x="59283" y="13003"/>
                      <a:pt x="60246" y="14372"/>
                      <a:pt x="61344" y="15740"/>
                    </a:cubicBezTo>
                    <a:cubicBezTo>
                      <a:pt x="61576" y="16031"/>
                      <a:pt x="61808" y="16313"/>
                      <a:pt x="62035" y="16592"/>
                    </a:cubicBezTo>
                    <a:cubicBezTo>
                      <a:pt x="62212" y="16808"/>
                      <a:pt x="62388" y="17022"/>
                      <a:pt x="62558" y="17233"/>
                    </a:cubicBezTo>
                    <a:cubicBezTo>
                      <a:pt x="63161" y="17979"/>
                      <a:pt x="63681" y="18638"/>
                      <a:pt x="64150" y="19248"/>
                    </a:cubicBezTo>
                    <a:cubicBezTo>
                      <a:pt x="64683" y="19942"/>
                      <a:pt x="65227" y="20616"/>
                      <a:pt x="65752" y="21267"/>
                    </a:cubicBezTo>
                    <a:cubicBezTo>
                      <a:pt x="67505" y="23440"/>
                      <a:pt x="69162" y="25494"/>
                      <a:pt x="70352" y="28160"/>
                    </a:cubicBezTo>
                    <a:cubicBezTo>
                      <a:pt x="71016" y="29648"/>
                      <a:pt x="71400" y="31029"/>
                      <a:pt x="71557" y="32506"/>
                    </a:cubicBezTo>
                    <a:cubicBezTo>
                      <a:pt x="71616" y="33066"/>
                      <a:pt x="71651" y="33640"/>
                      <a:pt x="71661" y="34227"/>
                    </a:cubicBezTo>
                    <a:cubicBezTo>
                      <a:pt x="71710" y="34168"/>
                      <a:pt x="71762" y="34110"/>
                      <a:pt x="71811" y="34051"/>
                    </a:cubicBezTo>
                    <a:cubicBezTo>
                      <a:pt x="71797" y="33518"/>
                      <a:pt x="71765" y="32998"/>
                      <a:pt x="71710" y="32488"/>
                    </a:cubicBezTo>
                    <a:cubicBezTo>
                      <a:pt x="71552" y="30997"/>
                      <a:pt x="71165" y="29602"/>
                      <a:pt x="70494" y="28097"/>
                    </a:cubicBezTo>
                    <a:cubicBezTo>
                      <a:pt x="69296" y="25413"/>
                      <a:pt x="67633" y="23352"/>
                      <a:pt x="65873" y="21171"/>
                    </a:cubicBezTo>
                    <a:cubicBezTo>
                      <a:pt x="65349" y="20520"/>
                      <a:pt x="64806" y="19848"/>
                      <a:pt x="64273" y="19155"/>
                    </a:cubicBezTo>
                    <a:cubicBezTo>
                      <a:pt x="63805" y="18544"/>
                      <a:pt x="63283" y="17883"/>
                      <a:pt x="62680" y="17137"/>
                    </a:cubicBezTo>
                    <a:cubicBezTo>
                      <a:pt x="62508" y="16924"/>
                      <a:pt x="62334" y="16710"/>
                      <a:pt x="62155" y="16494"/>
                    </a:cubicBezTo>
                    <a:cubicBezTo>
                      <a:pt x="61929" y="16217"/>
                      <a:pt x="61697" y="15934"/>
                      <a:pt x="61465" y="15644"/>
                    </a:cubicBezTo>
                    <a:cubicBezTo>
                      <a:pt x="60372" y="14283"/>
                      <a:pt x="59412" y="12916"/>
                      <a:pt x="58532" y="11468"/>
                    </a:cubicBezTo>
                    <a:cubicBezTo>
                      <a:pt x="58208" y="10935"/>
                      <a:pt x="57889" y="10401"/>
                      <a:pt x="57569" y="9868"/>
                    </a:cubicBezTo>
                    <a:cubicBezTo>
                      <a:pt x="56452" y="7999"/>
                      <a:pt x="55295" y="6070"/>
                      <a:pt x="54017" y="4335"/>
                    </a:cubicBezTo>
                    <a:cubicBezTo>
                      <a:pt x="50990" y="231"/>
                      <a:pt x="47953" y="180"/>
                      <a:pt x="44436" y="119"/>
                    </a:cubicBezTo>
                    <a:cubicBezTo>
                      <a:pt x="43548" y="105"/>
                      <a:pt x="42629" y="89"/>
                      <a:pt x="41658" y="10"/>
                    </a:cubicBezTo>
                    <a:cubicBezTo>
                      <a:pt x="41566" y="3"/>
                      <a:pt x="41473" y="0"/>
                      <a:pt x="41381" y="0"/>
                    </a:cubicBezTo>
                    <a:close/>
                  </a:path>
                </a:pathLst>
              </a:custGeom>
              <a:solidFill>
                <a:srgbClr val="61749c"/>
              </a:solidFill>
              <a:ln w="0">
                <a:noFill/>
              </a:ln>
            </p:spPr>
            <p:style>
              <a:lnRef idx="0"/>
              <a:fillRef idx="0"/>
              <a:effectRef idx="0"/>
              <a:fontRef idx="minor"/>
            </p:style>
          </p:sp>
          <p:sp>
            <p:nvSpPr>
              <p:cNvPr id="1938" name="CustomShape 41"/>
              <p:cNvSpPr/>
              <p:nvPr/>
            </p:nvSpPr>
            <p:spPr>
              <a:xfrm rot="10800000">
                <a:off x="-1118160" y="812880"/>
                <a:ext cx="1762200" cy="844560"/>
              </a:xfrm>
              <a:custGeom>
                <a:avLst/>
                <a:gdLst/>
                <a:ahLst/>
                <a:rect l="l" t="t" r="r" b="b"/>
                <a:pathLst>
                  <a:path w="70520" h="33809">
                    <a:moveTo>
                      <a:pt x="40175" y="0"/>
                    </a:moveTo>
                    <a:cubicBezTo>
                      <a:pt x="40034" y="0"/>
                      <a:pt x="39893" y="6"/>
                      <a:pt x="39755" y="12"/>
                    </a:cubicBezTo>
                    <a:cubicBezTo>
                      <a:pt x="39653" y="17"/>
                      <a:pt x="39549" y="21"/>
                      <a:pt x="39445" y="23"/>
                    </a:cubicBezTo>
                    <a:cubicBezTo>
                      <a:pt x="38765" y="36"/>
                      <a:pt x="38074" y="73"/>
                      <a:pt x="37341" y="111"/>
                    </a:cubicBezTo>
                    <a:cubicBezTo>
                      <a:pt x="37010" y="129"/>
                      <a:pt x="36672" y="146"/>
                      <a:pt x="36331" y="162"/>
                    </a:cubicBezTo>
                    <a:cubicBezTo>
                      <a:pt x="35245" y="212"/>
                      <a:pt x="34083" y="261"/>
                      <a:pt x="32874" y="269"/>
                    </a:cubicBezTo>
                    <a:cubicBezTo>
                      <a:pt x="32603" y="271"/>
                      <a:pt x="32329" y="272"/>
                      <a:pt x="32053" y="272"/>
                    </a:cubicBezTo>
                    <a:cubicBezTo>
                      <a:pt x="31191" y="272"/>
                      <a:pt x="30298" y="264"/>
                      <a:pt x="29345" y="247"/>
                    </a:cubicBezTo>
                    <a:cubicBezTo>
                      <a:pt x="28294" y="228"/>
                      <a:pt x="27056" y="199"/>
                      <a:pt x="25819" y="130"/>
                    </a:cubicBezTo>
                    <a:cubicBezTo>
                      <a:pt x="24691" y="303"/>
                      <a:pt x="23713" y="594"/>
                      <a:pt x="22835" y="1021"/>
                    </a:cubicBezTo>
                    <a:cubicBezTo>
                      <a:pt x="21316" y="1754"/>
                      <a:pt x="19966" y="2687"/>
                      <a:pt x="18958" y="3417"/>
                    </a:cubicBezTo>
                    <a:cubicBezTo>
                      <a:pt x="17876" y="4201"/>
                      <a:pt x="16766" y="5089"/>
                      <a:pt x="15359" y="6295"/>
                    </a:cubicBezTo>
                    <a:cubicBezTo>
                      <a:pt x="14228" y="7265"/>
                      <a:pt x="13135" y="8278"/>
                      <a:pt x="12023" y="9316"/>
                    </a:cubicBezTo>
                    <a:cubicBezTo>
                      <a:pt x="10623" y="10625"/>
                      <a:pt x="9210" y="11983"/>
                      <a:pt x="7844" y="13297"/>
                    </a:cubicBezTo>
                    <a:cubicBezTo>
                      <a:pt x="5271" y="15772"/>
                      <a:pt x="2613" y="18326"/>
                      <a:pt x="0" y="20569"/>
                    </a:cubicBezTo>
                    <a:cubicBezTo>
                      <a:pt x="20" y="20621"/>
                      <a:pt x="39" y="20672"/>
                      <a:pt x="58" y="20723"/>
                    </a:cubicBezTo>
                    <a:cubicBezTo>
                      <a:pt x="2688" y="18468"/>
                      <a:pt x="5362" y="15897"/>
                      <a:pt x="7951" y="13409"/>
                    </a:cubicBezTo>
                    <a:cubicBezTo>
                      <a:pt x="9316" y="12095"/>
                      <a:pt x="10729" y="10737"/>
                      <a:pt x="12129" y="9430"/>
                    </a:cubicBezTo>
                    <a:cubicBezTo>
                      <a:pt x="13241" y="8391"/>
                      <a:pt x="14332" y="7380"/>
                      <a:pt x="15460" y="6414"/>
                    </a:cubicBezTo>
                    <a:cubicBezTo>
                      <a:pt x="16863" y="5209"/>
                      <a:pt x="17971" y="4324"/>
                      <a:pt x="19049" y="3542"/>
                    </a:cubicBezTo>
                    <a:cubicBezTo>
                      <a:pt x="20051" y="2815"/>
                      <a:pt x="21395" y="1889"/>
                      <a:pt x="22902" y="1161"/>
                    </a:cubicBezTo>
                    <a:cubicBezTo>
                      <a:pt x="23768" y="741"/>
                      <a:pt x="24729" y="453"/>
                      <a:pt x="25827" y="284"/>
                    </a:cubicBezTo>
                    <a:cubicBezTo>
                      <a:pt x="27049" y="354"/>
                      <a:pt x="28289" y="383"/>
                      <a:pt x="29342" y="402"/>
                    </a:cubicBezTo>
                    <a:cubicBezTo>
                      <a:pt x="30283" y="419"/>
                      <a:pt x="31166" y="428"/>
                      <a:pt x="32017" y="428"/>
                    </a:cubicBezTo>
                    <a:cubicBezTo>
                      <a:pt x="32306" y="428"/>
                      <a:pt x="32591" y="427"/>
                      <a:pt x="32874" y="425"/>
                    </a:cubicBezTo>
                    <a:cubicBezTo>
                      <a:pt x="34086" y="417"/>
                      <a:pt x="35251" y="367"/>
                      <a:pt x="36339" y="316"/>
                    </a:cubicBezTo>
                    <a:cubicBezTo>
                      <a:pt x="36680" y="301"/>
                      <a:pt x="37018" y="282"/>
                      <a:pt x="37349" y="266"/>
                    </a:cubicBezTo>
                    <a:cubicBezTo>
                      <a:pt x="38080" y="226"/>
                      <a:pt x="38770" y="191"/>
                      <a:pt x="39448" y="178"/>
                    </a:cubicBezTo>
                    <a:cubicBezTo>
                      <a:pt x="39554" y="177"/>
                      <a:pt x="39659" y="172"/>
                      <a:pt x="39763" y="167"/>
                    </a:cubicBezTo>
                    <a:cubicBezTo>
                      <a:pt x="39895" y="161"/>
                      <a:pt x="40029" y="155"/>
                      <a:pt x="40162" y="155"/>
                    </a:cubicBezTo>
                    <a:cubicBezTo>
                      <a:pt x="40232" y="155"/>
                      <a:pt x="40302" y="157"/>
                      <a:pt x="40371" y="161"/>
                    </a:cubicBezTo>
                    <a:cubicBezTo>
                      <a:pt x="41016" y="198"/>
                      <a:pt x="41639" y="208"/>
                      <a:pt x="42246" y="208"/>
                    </a:cubicBezTo>
                    <a:cubicBezTo>
                      <a:pt x="42588" y="208"/>
                      <a:pt x="42925" y="205"/>
                      <a:pt x="43258" y="202"/>
                    </a:cubicBezTo>
                    <a:cubicBezTo>
                      <a:pt x="43561" y="200"/>
                      <a:pt x="43860" y="197"/>
                      <a:pt x="44157" y="197"/>
                    </a:cubicBezTo>
                    <a:cubicBezTo>
                      <a:pt x="47291" y="197"/>
                      <a:pt x="50059" y="490"/>
                      <a:pt x="52826" y="4159"/>
                    </a:cubicBezTo>
                    <a:cubicBezTo>
                      <a:pt x="54196" y="5977"/>
                      <a:pt x="55426" y="8017"/>
                      <a:pt x="56617" y="9991"/>
                    </a:cubicBezTo>
                    <a:cubicBezTo>
                      <a:pt x="56876" y="10423"/>
                      <a:pt x="57138" y="10855"/>
                      <a:pt x="57401" y="11287"/>
                    </a:cubicBezTo>
                    <a:cubicBezTo>
                      <a:pt x="58287" y="12739"/>
                      <a:pt x="59247" y="14121"/>
                      <a:pt x="60337" y="15513"/>
                    </a:cubicBezTo>
                    <a:cubicBezTo>
                      <a:pt x="60527" y="15756"/>
                      <a:pt x="60716" y="15993"/>
                      <a:pt x="60902" y="16227"/>
                    </a:cubicBezTo>
                    <a:cubicBezTo>
                      <a:pt x="61119" y="16500"/>
                      <a:pt x="61332" y="16769"/>
                      <a:pt x="61539" y="17033"/>
                    </a:cubicBezTo>
                    <a:cubicBezTo>
                      <a:pt x="62078" y="17721"/>
                      <a:pt x="62604" y="18414"/>
                      <a:pt x="63104" y="19094"/>
                    </a:cubicBezTo>
                    <a:cubicBezTo>
                      <a:pt x="63608" y="19782"/>
                      <a:pt x="64121" y="20451"/>
                      <a:pt x="64619" y="21097"/>
                    </a:cubicBezTo>
                    <a:cubicBezTo>
                      <a:pt x="66355" y="23360"/>
                      <a:pt x="67997" y="25497"/>
                      <a:pt x="69149" y="28246"/>
                    </a:cubicBezTo>
                    <a:cubicBezTo>
                      <a:pt x="69784" y="29760"/>
                      <a:pt x="70147" y="31157"/>
                      <a:pt x="70294" y="32643"/>
                    </a:cubicBezTo>
                    <a:cubicBezTo>
                      <a:pt x="70331" y="33026"/>
                      <a:pt x="70358" y="33415"/>
                      <a:pt x="70373" y="33808"/>
                    </a:cubicBezTo>
                    <a:cubicBezTo>
                      <a:pt x="70422" y="33755"/>
                      <a:pt x="70470" y="33701"/>
                      <a:pt x="70520" y="33647"/>
                    </a:cubicBezTo>
                    <a:cubicBezTo>
                      <a:pt x="70502" y="33303"/>
                      <a:pt x="70480" y="32963"/>
                      <a:pt x="70448" y="32627"/>
                    </a:cubicBezTo>
                    <a:cubicBezTo>
                      <a:pt x="70301" y="31125"/>
                      <a:pt x="69933" y="29714"/>
                      <a:pt x="69293" y="28187"/>
                    </a:cubicBezTo>
                    <a:cubicBezTo>
                      <a:pt x="68131" y="25419"/>
                      <a:pt x="66484" y="23273"/>
                      <a:pt x="64740" y="21003"/>
                    </a:cubicBezTo>
                    <a:cubicBezTo>
                      <a:pt x="64244" y="20356"/>
                      <a:pt x="63732" y="19689"/>
                      <a:pt x="63228" y="19003"/>
                    </a:cubicBezTo>
                    <a:cubicBezTo>
                      <a:pt x="62729" y="18321"/>
                      <a:pt x="62203" y="17627"/>
                      <a:pt x="61660" y="16939"/>
                    </a:cubicBezTo>
                    <a:cubicBezTo>
                      <a:pt x="61455" y="16673"/>
                      <a:pt x="61241" y="16404"/>
                      <a:pt x="61023" y="16131"/>
                    </a:cubicBezTo>
                    <a:cubicBezTo>
                      <a:pt x="60838" y="15897"/>
                      <a:pt x="60649" y="15660"/>
                      <a:pt x="60459" y="15419"/>
                    </a:cubicBezTo>
                    <a:cubicBezTo>
                      <a:pt x="59372" y="14031"/>
                      <a:pt x="58415" y="12654"/>
                      <a:pt x="57534" y="11206"/>
                    </a:cubicBezTo>
                    <a:cubicBezTo>
                      <a:pt x="57270" y="10775"/>
                      <a:pt x="57009" y="10342"/>
                      <a:pt x="56750" y="9910"/>
                    </a:cubicBezTo>
                    <a:cubicBezTo>
                      <a:pt x="55558" y="7934"/>
                      <a:pt x="54324" y="5889"/>
                      <a:pt x="52950" y="4066"/>
                    </a:cubicBezTo>
                    <a:cubicBezTo>
                      <a:pt x="50138" y="337"/>
                      <a:pt x="47332" y="42"/>
                      <a:pt x="44158" y="42"/>
                    </a:cubicBezTo>
                    <a:cubicBezTo>
                      <a:pt x="43861" y="42"/>
                      <a:pt x="43561" y="44"/>
                      <a:pt x="43256" y="47"/>
                    </a:cubicBezTo>
                    <a:cubicBezTo>
                      <a:pt x="42926" y="50"/>
                      <a:pt x="42592" y="54"/>
                      <a:pt x="42252" y="54"/>
                    </a:cubicBezTo>
                    <a:cubicBezTo>
                      <a:pt x="41646" y="54"/>
                      <a:pt x="41024" y="43"/>
                      <a:pt x="40379" y="5"/>
                    </a:cubicBezTo>
                    <a:cubicBezTo>
                      <a:pt x="40312" y="2"/>
                      <a:pt x="40243" y="0"/>
                      <a:pt x="40175" y="0"/>
                    </a:cubicBezTo>
                    <a:close/>
                  </a:path>
                </a:pathLst>
              </a:custGeom>
              <a:solidFill>
                <a:srgbClr val="61749c"/>
              </a:solidFill>
              <a:ln w="0">
                <a:noFill/>
              </a:ln>
            </p:spPr>
            <p:style>
              <a:lnRef idx="0"/>
              <a:fillRef idx="0"/>
              <a:effectRef idx="0"/>
              <a:fontRef idx="minor"/>
            </p:style>
          </p:sp>
          <p:sp>
            <p:nvSpPr>
              <p:cNvPr id="1939" name="CustomShape 42"/>
              <p:cNvSpPr/>
              <p:nvPr/>
            </p:nvSpPr>
            <p:spPr>
              <a:xfrm rot="10800000">
                <a:off x="-1091160" y="784080"/>
                <a:ext cx="1730160" cy="833760"/>
              </a:xfrm>
              <a:custGeom>
                <a:avLst/>
                <a:gdLst/>
                <a:ahLst/>
                <a:rect l="l" t="t" r="r" b="b"/>
                <a:pathLst>
                  <a:path w="69235" h="33377">
                    <a:moveTo>
                      <a:pt x="43868" y="0"/>
                    </a:moveTo>
                    <a:cubicBezTo>
                      <a:pt x="43288" y="0"/>
                      <a:pt x="42696" y="21"/>
                      <a:pt x="42090" y="41"/>
                    </a:cubicBezTo>
                    <a:cubicBezTo>
                      <a:pt x="41448" y="64"/>
                      <a:pt x="40791" y="87"/>
                      <a:pt x="40114" y="87"/>
                    </a:cubicBezTo>
                    <a:cubicBezTo>
                      <a:pt x="39789" y="87"/>
                      <a:pt x="39459" y="82"/>
                      <a:pt x="39123" y="69"/>
                    </a:cubicBezTo>
                    <a:cubicBezTo>
                      <a:pt x="39078" y="67"/>
                      <a:pt x="39033" y="66"/>
                      <a:pt x="38988" y="66"/>
                    </a:cubicBezTo>
                    <a:cubicBezTo>
                      <a:pt x="38824" y="66"/>
                      <a:pt x="38660" y="76"/>
                      <a:pt x="38501" y="86"/>
                    </a:cubicBezTo>
                    <a:cubicBezTo>
                      <a:pt x="38395" y="93"/>
                      <a:pt x="38290" y="99"/>
                      <a:pt x="38184" y="102"/>
                    </a:cubicBezTo>
                    <a:cubicBezTo>
                      <a:pt x="37559" y="123"/>
                      <a:pt x="36928" y="163"/>
                      <a:pt x="36259" y="206"/>
                    </a:cubicBezTo>
                    <a:cubicBezTo>
                      <a:pt x="35864" y="230"/>
                      <a:pt x="35461" y="256"/>
                      <a:pt x="35053" y="278"/>
                    </a:cubicBezTo>
                    <a:cubicBezTo>
                      <a:pt x="33970" y="336"/>
                      <a:pt x="32798" y="392"/>
                      <a:pt x="31579" y="398"/>
                    </a:cubicBezTo>
                    <a:cubicBezTo>
                      <a:pt x="31364" y="400"/>
                      <a:pt x="31146" y="401"/>
                      <a:pt x="30925" y="401"/>
                    </a:cubicBezTo>
                    <a:cubicBezTo>
                      <a:pt x="30004" y="401"/>
                      <a:pt x="29035" y="387"/>
                      <a:pt x="28035" y="361"/>
                    </a:cubicBezTo>
                    <a:cubicBezTo>
                      <a:pt x="26593" y="325"/>
                      <a:pt x="25505" y="277"/>
                      <a:pt x="24491" y="206"/>
                    </a:cubicBezTo>
                    <a:cubicBezTo>
                      <a:pt x="23353" y="371"/>
                      <a:pt x="22369" y="654"/>
                      <a:pt x="21483" y="1077"/>
                    </a:cubicBezTo>
                    <a:cubicBezTo>
                      <a:pt x="20292" y="1642"/>
                      <a:pt x="19094" y="2371"/>
                      <a:pt x="17598" y="3443"/>
                    </a:cubicBezTo>
                    <a:cubicBezTo>
                      <a:pt x="16516" y="4218"/>
                      <a:pt x="15371" y="5128"/>
                      <a:pt x="13993" y="6304"/>
                    </a:cubicBezTo>
                    <a:cubicBezTo>
                      <a:pt x="12838" y="7290"/>
                      <a:pt x="11713" y="8335"/>
                      <a:pt x="10660" y="9320"/>
                    </a:cubicBezTo>
                    <a:cubicBezTo>
                      <a:pt x="9111" y="10768"/>
                      <a:pt x="7557" y="12277"/>
                      <a:pt x="6053" y="13736"/>
                    </a:cubicBezTo>
                    <a:cubicBezTo>
                      <a:pt x="4066" y="15666"/>
                      <a:pt x="2024" y="17647"/>
                      <a:pt x="0" y="19482"/>
                    </a:cubicBezTo>
                    <a:cubicBezTo>
                      <a:pt x="21" y="19533"/>
                      <a:pt x="42" y="19583"/>
                      <a:pt x="63" y="19634"/>
                    </a:cubicBezTo>
                    <a:cubicBezTo>
                      <a:pt x="2103" y="17786"/>
                      <a:pt x="4160" y="15792"/>
                      <a:pt x="6162" y="13848"/>
                    </a:cubicBezTo>
                    <a:cubicBezTo>
                      <a:pt x="7665" y="12387"/>
                      <a:pt x="9218" y="10879"/>
                      <a:pt x="10766" y="9432"/>
                    </a:cubicBezTo>
                    <a:cubicBezTo>
                      <a:pt x="11817" y="8448"/>
                      <a:pt x="12940" y="7405"/>
                      <a:pt x="14092" y="6421"/>
                    </a:cubicBezTo>
                    <a:cubicBezTo>
                      <a:pt x="15468" y="5248"/>
                      <a:pt x="16611" y="4341"/>
                      <a:pt x="17687" y="3568"/>
                    </a:cubicBezTo>
                    <a:cubicBezTo>
                      <a:pt x="19177" y="2502"/>
                      <a:pt x="20368" y="1776"/>
                      <a:pt x="21550" y="1216"/>
                    </a:cubicBezTo>
                    <a:cubicBezTo>
                      <a:pt x="22422" y="801"/>
                      <a:pt x="23392" y="521"/>
                      <a:pt x="24497" y="360"/>
                    </a:cubicBezTo>
                    <a:cubicBezTo>
                      <a:pt x="25497" y="430"/>
                      <a:pt x="26589" y="480"/>
                      <a:pt x="28032" y="517"/>
                    </a:cubicBezTo>
                    <a:cubicBezTo>
                      <a:pt x="29064" y="542"/>
                      <a:pt x="30062" y="555"/>
                      <a:pt x="31012" y="555"/>
                    </a:cubicBezTo>
                    <a:cubicBezTo>
                      <a:pt x="31204" y="555"/>
                      <a:pt x="31393" y="555"/>
                      <a:pt x="31581" y="553"/>
                    </a:cubicBezTo>
                    <a:cubicBezTo>
                      <a:pt x="32803" y="545"/>
                      <a:pt x="33976" y="491"/>
                      <a:pt x="35061" y="432"/>
                    </a:cubicBezTo>
                    <a:cubicBezTo>
                      <a:pt x="35470" y="411"/>
                      <a:pt x="35872" y="385"/>
                      <a:pt x="36269" y="360"/>
                    </a:cubicBezTo>
                    <a:cubicBezTo>
                      <a:pt x="36936" y="317"/>
                      <a:pt x="37567" y="278"/>
                      <a:pt x="38189" y="256"/>
                    </a:cubicBezTo>
                    <a:cubicBezTo>
                      <a:pt x="38296" y="253"/>
                      <a:pt x="38403" y="246"/>
                      <a:pt x="38511" y="240"/>
                    </a:cubicBezTo>
                    <a:cubicBezTo>
                      <a:pt x="38667" y="231"/>
                      <a:pt x="38828" y="221"/>
                      <a:pt x="38987" y="221"/>
                    </a:cubicBezTo>
                    <a:cubicBezTo>
                      <a:pt x="39031" y="221"/>
                      <a:pt x="39075" y="222"/>
                      <a:pt x="39119" y="224"/>
                    </a:cubicBezTo>
                    <a:cubicBezTo>
                      <a:pt x="39448" y="236"/>
                      <a:pt x="39772" y="241"/>
                      <a:pt x="40091" y="241"/>
                    </a:cubicBezTo>
                    <a:cubicBezTo>
                      <a:pt x="40779" y="241"/>
                      <a:pt x="41444" y="218"/>
                      <a:pt x="42095" y="195"/>
                    </a:cubicBezTo>
                    <a:cubicBezTo>
                      <a:pt x="42696" y="174"/>
                      <a:pt x="43283" y="154"/>
                      <a:pt x="43859" y="154"/>
                    </a:cubicBezTo>
                    <a:cubicBezTo>
                      <a:pt x="46680" y="154"/>
                      <a:pt x="49224" y="643"/>
                      <a:pt x="51780" y="3960"/>
                    </a:cubicBezTo>
                    <a:cubicBezTo>
                      <a:pt x="53250" y="5866"/>
                      <a:pt x="54559" y="8021"/>
                      <a:pt x="55825" y="10107"/>
                    </a:cubicBezTo>
                    <a:cubicBezTo>
                      <a:pt x="56023" y="10435"/>
                      <a:pt x="56223" y="10763"/>
                      <a:pt x="56423" y="11093"/>
                    </a:cubicBezTo>
                    <a:cubicBezTo>
                      <a:pt x="57307" y="12536"/>
                      <a:pt x="58263" y="13930"/>
                      <a:pt x="59351" y="15354"/>
                    </a:cubicBezTo>
                    <a:cubicBezTo>
                      <a:pt x="59519" y="15573"/>
                      <a:pt x="59684" y="15788"/>
                      <a:pt x="59847" y="15999"/>
                    </a:cubicBezTo>
                    <a:cubicBezTo>
                      <a:pt x="60086" y="16304"/>
                      <a:pt x="60316" y="16605"/>
                      <a:pt x="60540" y="16901"/>
                    </a:cubicBezTo>
                    <a:cubicBezTo>
                      <a:pt x="61068" y="17599"/>
                      <a:pt x="61587" y="18308"/>
                      <a:pt x="62078" y="19008"/>
                    </a:cubicBezTo>
                    <a:cubicBezTo>
                      <a:pt x="62555" y="19689"/>
                      <a:pt x="63040" y="20351"/>
                      <a:pt x="63508" y="20993"/>
                    </a:cubicBezTo>
                    <a:cubicBezTo>
                      <a:pt x="65227" y="23345"/>
                      <a:pt x="66852" y="25567"/>
                      <a:pt x="67966" y="28399"/>
                    </a:cubicBezTo>
                    <a:cubicBezTo>
                      <a:pt x="68571" y="29937"/>
                      <a:pt x="68917" y="31351"/>
                      <a:pt x="69051" y="32849"/>
                    </a:cubicBezTo>
                    <a:cubicBezTo>
                      <a:pt x="69067" y="33023"/>
                      <a:pt x="69080" y="33199"/>
                      <a:pt x="69091" y="33377"/>
                    </a:cubicBezTo>
                    <a:cubicBezTo>
                      <a:pt x="69139" y="33327"/>
                      <a:pt x="69187" y="33279"/>
                      <a:pt x="69235" y="33230"/>
                    </a:cubicBezTo>
                    <a:cubicBezTo>
                      <a:pt x="69225" y="33099"/>
                      <a:pt x="69217" y="32966"/>
                      <a:pt x="69205" y="32836"/>
                    </a:cubicBezTo>
                    <a:cubicBezTo>
                      <a:pt x="69069" y="31323"/>
                      <a:pt x="68721" y="29894"/>
                      <a:pt x="68110" y="28343"/>
                    </a:cubicBezTo>
                    <a:cubicBezTo>
                      <a:pt x="66988" y="25492"/>
                      <a:pt x="65358" y="23261"/>
                      <a:pt x="63632" y="20901"/>
                    </a:cubicBezTo>
                    <a:cubicBezTo>
                      <a:pt x="63164" y="20260"/>
                      <a:pt x="62680" y="19597"/>
                      <a:pt x="62204" y="18920"/>
                    </a:cubicBezTo>
                    <a:cubicBezTo>
                      <a:pt x="61711" y="18216"/>
                      <a:pt x="61193" y="17506"/>
                      <a:pt x="60663" y="16808"/>
                    </a:cubicBezTo>
                    <a:cubicBezTo>
                      <a:pt x="60439" y="16511"/>
                      <a:pt x="60207" y="16210"/>
                      <a:pt x="59971" y="15903"/>
                    </a:cubicBezTo>
                    <a:cubicBezTo>
                      <a:pt x="59807" y="15693"/>
                      <a:pt x="59641" y="15479"/>
                      <a:pt x="59475" y="15260"/>
                    </a:cubicBezTo>
                    <a:cubicBezTo>
                      <a:pt x="58390" y="13840"/>
                      <a:pt x="57435" y="12451"/>
                      <a:pt x="56556" y="11011"/>
                    </a:cubicBezTo>
                    <a:cubicBezTo>
                      <a:pt x="56354" y="10683"/>
                      <a:pt x="56154" y="10355"/>
                      <a:pt x="55956" y="10026"/>
                    </a:cubicBezTo>
                    <a:cubicBezTo>
                      <a:pt x="54689" y="7938"/>
                      <a:pt x="53377" y="5778"/>
                      <a:pt x="51903" y="3866"/>
                    </a:cubicBezTo>
                    <a:cubicBezTo>
                      <a:pt x="49305" y="494"/>
                      <a:pt x="46725" y="0"/>
                      <a:pt x="43868" y="0"/>
                    </a:cubicBezTo>
                    <a:close/>
                  </a:path>
                </a:pathLst>
              </a:custGeom>
              <a:solidFill>
                <a:srgbClr val="61749c"/>
              </a:solidFill>
              <a:ln w="0">
                <a:noFill/>
              </a:ln>
            </p:spPr>
            <p:style>
              <a:lnRef idx="0"/>
              <a:fillRef idx="0"/>
              <a:effectRef idx="0"/>
              <a:fontRef idx="minor"/>
            </p:style>
          </p:sp>
          <p:sp>
            <p:nvSpPr>
              <p:cNvPr id="1940" name="CustomShape 43"/>
              <p:cNvSpPr/>
              <p:nvPr/>
            </p:nvSpPr>
            <p:spPr>
              <a:xfrm rot="10800000">
                <a:off x="-1063440" y="756720"/>
                <a:ext cx="1698120" cy="825840"/>
              </a:xfrm>
              <a:custGeom>
                <a:avLst/>
                <a:gdLst/>
                <a:ahLst/>
                <a:rect l="l" t="t" r="r" b="b"/>
                <a:pathLst>
                  <a:path w="67949" h="33056">
                    <a:moveTo>
                      <a:pt x="43156" y="0"/>
                    </a:moveTo>
                    <a:cubicBezTo>
                      <a:pt x="42249" y="0"/>
                      <a:pt x="41317" y="73"/>
                      <a:pt x="40352" y="149"/>
                    </a:cubicBezTo>
                    <a:cubicBezTo>
                      <a:pt x="39555" y="211"/>
                      <a:pt x="38733" y="277"/>
                      <a:pt x="37880" y="304"/>
                    </a:cubicBezTo>
                    <a:cubicBezTo>
                      <a:pt x="37685" y="310"/>
                      <a:pt x="37490" y="322"/>
                      <a:pt x="37295" y="333"/>
                    </a:cubicBezTo>
                    <a:cubicBezTo>
                      <a:pt x="37176" y="341"/>
                      <a:pt x="37056" y="347"/>
                      <a:pt x="36938" y="352"/>
                    </a:cubicBezTo>
                    <a:cubicBezTo>
                      <a:pt x="36365" y="381"/>
                      <a:pt x="35787" y="424"/>
                      <a:pt x="35178" y="470"/>
                    </a:cubicBezTo>
                    <a:cubicBezTo>
                      <a:pt x="34723" y="504"/>
                      <a:pt x="34261" y="538"/>
                      <a:pt x="33790" y="566"/>
                    </a:cubicBezTo>
                    <a:cubicBezTo>
                      <a:pt x="32784" y="629"/>
                      <a:pt x="31582" y="693"/>
                      <a:pt x="30302" y="699"/>
                    </a:cubicBezTo>
                    <a:cubicBezTo>
                      <a:pt x="30134" y="700"/>
                      <a:pt x="29963" y="701"/>
                      <a:pt x="29792" y="701"/>
                    </a:cubicBezTo>
                    <a:cubicBezTo>
                      <a:pt x="28816" y="701"/>
                      <a:pt x="27792" y="682"/>
                      <a:pt x="26741" y="648"/>
                    </a:cubicBezTo>
                    <a:cubicBezTo>
                      <a:pt x="25342" y="603"/>
                      <a:pt x="24216" y="541"/>
                      <a:pt x="23179" y="454"/>
                    </a:cubicBezTo>
                    <a:cubicBezTo>
                      <a:pt x="22033" y="610"/>
                      <a:pt x="21041" y="886"/>
                      <a:pt x="20147" y="1302"/>
                    </a:cubicBezTo>
                    <a:cubicBezTo>
                      <a:pt x="18951" y="1861"/>
                      <a:pt x="17750" y="2582"/>
                      <a:pt x="16252" y="3642"/>
                    </a:cubicBezTo>
                    <a:cubicBezTo>
                      <a:pt x="15156" y="4419"/>
                      <a:pt x="14009" y="5323"/>
                      <a:pt x="12641" y="6485"/>
                    </a:cubicBezTo>
                    <a:cubicBezTo>
                      <a:pt x="11454" y="7495"/>
                      <a:pt x="10300" y="8568"/>
                      <a:pt x="9313" y="9493"/>
                    </a:cubicBezTo>
                    <a:cubicBezTo>
                      <a:pt x="7626" y="11075"/>
                      <a:pt x="5940" y="12730"/>
                      <a:pt x="4309" y="14328"/>
                    </a:cubicBezTo>
                    <a:cubicBezTo>
                      <a:pt x="2892" y="15719"/>
                      <a:pt x="1445" y="17138"/>
                      <a:pt x="0" y="18505"/>
                    </a:cubicBezTo>
                    <a:cubicBezTo>
                      <a:pt x="21" y="18557"/>
                      <a:pt x="42" y="18609"/>
                      <a:pt x="63" y="18660"/>
                    </a:cubicBezTo>
                    <a:cubicBezTo>
                      <a:pt x="1524" y="17277"/>
                      <a:pt x="2986" y="15844"/>
                      <a:pt x="4417" y="14439"/>
                    </a:cubicBezTo>
                    <a:cubicBezTo>
                      <a:pt x="6047" y="12840"/>
                      <a:pt x="7733" y="11186"/>
                      <a:pt x="9418" y="9607"/>
                    </a:cubicBezTo>
                    <a:cubicBezTo>
                      <a:pt x="10404" y="8682"/>
                      <a:pt x="11556" y="7611"/>
                      <a:pt x="12742" y="6603"/>
                    </a:cubicBezTo>
                    <a:cubicBezTo>
                      <a:pt x="14105" y="5443"/>
                      <a:pt x="15249" y="4542"/>
                      <a:pt x="16342" y="3768"/>
                    </a:cubicBezTo>
                    <a:cubicBezTo>
                      <a:pt x="17831" y="2714"/>
                      <a:pt x="19025" y="1997"/>
                      <a:pt x="20212" y="1443"/>
                    </a:cubicBezTo>
                    <a:cubicBezTo>
                      <a:pt x="21092" y="1034"/>
                      <a:pt x="22068" y="760"/>
                      <a:pt x="23182" y="608"/>
                    </a:cubicBezTo>
                    <a:cubicBezTo>
                      <a:pt x="24204" y="694"/>
                      <a:pt x="25334" y="757"/>
                      <a:pt x="26736" y="802"/>
                    </a:cubicBezTo>
                    <a:cubicBezTo>
                      <a:pt x="27789" y="836"/>
                      <a:pt x="28813" y="855"/>
                      <a:pt x="29790" y="855"/>
                    </a:cubicBezTo>
                    <a:cubicBezTo>
                      <a:pt x="29963" y="855"/>
                      <a:pt x="30133" y="854"/>
                      <a:pt x="30302" y="853"/>
                    </a:cubicBezTo>
                    <a:cubicBezTo>
                      <a:pt x="31586" y="846"/>
                      <a:pt x="32790" y="782"/>
                      <a:pt x="33798" y="720"/>
                    </a:cubicBezTo>
                    <a:cubicBezTo>
                      <a:pt x="34270" y="691"/>
                      <a:pt x="34733" y="658"/>
                      <a:pt x="35189" y="624"/>
                    </a:cubicBezTo>
                    <a:cubicBezTo>
                      <a:pt x="35797" y="578"/>
                      <a:pt x="36373" y="536"/>
                      <a:pt x="36944" y="507"/>
                    </a:cubicBezTo>
                    <a:cubicBezTo>
                      <a:pt x="37064" y="501"/>
                      <a:pt x="37184" y="494"/>
                      <a:pt x="37303" y="486"/>
                    </a:cubicBezTo>
                    <a:cubicBezTo>
                      <a:pt x="37498" y="475"/>
                      <a:pt x="37691" y="464"/>
                      <a:pt x="37883" y="458"/>
                    </a:cubicBezTo>
                    <a:cubicBezTo>
                      <a:pt x="38741" y="430"/>
                      <a:pt x="39565" y="365"/>
                      <a:pt x="40363" y="302"/>
                    </a:cubicBezTo>
                    <a:cubicBezTo>
                      <a:pt x="41318" y="228"/>
                      <a:pt x="42241" y="155"/>
                      <a:pt x="43139" y="155"/>
                    </a:cubicBezTo>
                    <a:cubicBezTo>
                      <a:pt x="45819" y="155"/>
                      <a:pt x="48283" y="798"/>
                      <a:pt x="50751" y="3931"/>
                    </a:cubicBezTo>
                    <a:cubicBezTo>
                      <a:pt x="52324" y="5930"/>
                      <a:pt x="53713" y="8207"/>
                      <a:pt x="55057" y="10408"/>
                    </a:cubicBezTo>
                    <a:lnTo>
                      <a:pt x="55462" y="11069"/>
                    </a:lnTo>
                    <a:cubicBezTo>
                      <a:pt x="56337" y="12503"/>
                      <a:pt x="57292" y="13908"/>
                      <a:pt x="58382" y="15367"/>
                    </a:cubicBezTo>
                    <a:cubicBezTo>
                      <a:pt x="58527" y="15564"/>
                      <a:pt x="58673" y="15756"/>
                      <a:pt x="58817" y="15948"/>
                    </a:cubicBezTo>
                    <a:cubicBezTo>
                      <a:pt x="59070" y="16285"/>
                      <a:pt x="59318" y="16615"/>
                      <a:pt x="59556" y="16941"/>
                    </a:cubicBezTo>
                    <a:cubicBezTo>
                      <a:pt x="60078" y="17652"/>
                      <a:pt x="60572" y="18356"/>
                      <a:pt x="61068" y="19093"/>
                    </a:cubicBezTo>
                    <a:cubicBezTo>
                      <a:pt x="61516" y="19764"/>
                      <a:pt x="61972" y="20418"/>
                      <a:pt x="62414" y="21053"/>
                    </a:cubicBezTo>
                    <a:cubicBezTo>
                      <a:pt x="64116" y="23498"/>
                      <a:pt x="65724" y="25807"/>
                      <a:pt x="66798" y="28724"/>
                    </a:cubicBezTo>
                    <a:cubicBezTo>
                      <a:pt x="67352" y="30228"/>
                      <a:pt x="67672" y="31609"/>
                      <a:pt x="67806" y="33055"/>
                    </a:cubicBezTo>
                    <a:cubicBezTo>
                      <a:pt x="67853" y="33011"/>
                      <a:pt x="67901" y="32967"/>
                      <a:pt x="67949" y="32923"/>
                    </a:cubicBezTo>
                    <a:cubicBezTo>
                      <a:pt x="67806" y="31507"/>
                      <a:pt x="67486" y="30147"/>
                      <a:pt x="66944" y="28671"/>
                    </a:cubicBezTo>
                    <a:cubicBezTo>
                      <a:pt x="65864" y="25735"/>
                      <a:pt x="64249" y="23418"/>
                      <a:pt x="62540" y="20965"/>
                    </a:cubicBezTo>
                    <a:lnTo>
                      <a:pt x="62542" y="20965"/>
                    </a:lnTo>
                    <a:cubicBezTo>
                      <a:pt x="62100" y="20332"/>
                      <a:pt x="61644" y="19677"/>
                      <a:pt x="61196" y="19009"/>
                    </a:cubicBezTo>
                    <a:cubicBezTo>
                      <a:pt x="60700" y="18268"/>
                      <a:pt x="60204" y="17562"/>
                      <a:pt x="59681" y="16850"/>
                    </a:cubicBezTo>
                    <a:cubicBezTo>
                      <a:pt x="59443" y="16524"/>
                      <a:pt x="59195" y="16192"/>
                      <a:pt x="58940" y="15855"/>
                    </a:cubicBezTo>
                    <a:cubicBezTo>
                      <a:pt x="58798" y="15664"/>
                      <a:pt x="58652" y="15472"/>
                      <a:pt x="58507" y="15276"/>
                    </a:cubicBezTo>
                    <a:cubicBezTo>
                      <a:pt x="57420" y="13820"/>
                      <a:pt x="56466" y="12418"/>
                      <a:pt x="55594" y="10989"/>
                    </a:cubicBezTo>
                    <a:lnTo>
                      <a:pt x="55190" y="10328"/>
                    </a:lnTo>
                    <a:cubicBezTo>
                      <a:pt x="53844" y="8123"/>
                      <a:pt x="52452" y="5843"/>
                      <a:pt x="50873" y="3837"/>
                    </a:cubicBezTo>
                    <a:cubicBezTo>
                      <a:pt x="48365" y="652"/>
                      <a:pt x="45870" y="0"/>
                      <a:pt x="43156" y="0"/>
                    </a:cubicBezTo>
                    <a:close/>
                  </a:path>
                </a:pathLst>
              </a:custGeom>
              <a:solidFill>
                <a:srgbClr val="61749c"/>
              </a:solidFill>
              <a:ln w="0">
                <a:noFill/>
              </a:ln>
            </p:spPr>
            <p:style>
              <a:lnRef idx="0"/>
              <a:fillRef idx="0"/>
              <a:effectRef idx="0"/>
              <a:fontRef idx="minor"/>
            </p:style>
          </p:sp>
          <p:sp>
            <p:nvSpPr>
              <p:cNvPr id="1941" name="CustomShape 44"/>
              <p:cNvSpPr/>
              <p:nvPr/>
            </p:nvSpPr>
            <p:spPr>
              <a:xfrm rot="10800000">
                <a:off x="-1035000" y="731160"/>
                <a:ext cx="1665720" cy="813600"/>
              </a:xfrm>
              <a:custGeom>
                <a:avLst/>
                <a:gdLst/>
                <a:ahLst/>
                <a:rect l="l" t="t" r="r" b="b"/>
                <a:pathLst>
                  <a:path w="66659" h="32575">
                    <a:moveTo>
                      <a:pt x="42427" y="0"/>
                    </a:moveTo>
                    <a:cubicBezTo>
                      <a:pt x="41397" y="0"/>
                      <a:pt x="40338" y="108"/>
                      <a:pt x="39235" y="220"/>
                    </a:cubicBezTo>
                    <a:cubicBezTo>
                      <a:pt x="38405" y="304"/>
                      <a:pt x="37547" y="391"/>
                      <a:pt x="36659" y="437"/>
                    </a:cubicBezTo>
                    <a:cubicBezTo>
                      <a:pt x="36467" y="447"/>
                      <a:pt x="36275" y="461"/>
                      <a:pt x="36083" y="476"/>
                    </a:cubicBezTo>
                    <a:cubicBezTo>
                      <a:pt x="35958" y="484"/>
                      <a:pt x="35835" y="493"/>
                      <a:pt x="35710" y="501"/>
                    </a:cubicBezTo>
                    <a:cubicBezTo>
                      <a:pt x="35187" y="535"/>
                      <a:pt x="34662" y="580"/>
                      <a:pt x="34107" y="628"/>
                    </a:cubicBezTo>
                    <a:cubicBezTo>
                      <a:pt x="33601" y="671"/>
                      <a:pt x="33078" y="716"/>
                      <a:pt x="32547" y="752"/>
                    </a:cubicBezTo>
                    <a:cubicBezTo>
                      <a:pt x="31614" y="816"/>
                      <a:pt x="30373" y="892"/>
                      <a:pt x="29043" y="898"/>
                    </a:cubicBezTo>
                    <a:cubicBezTo>
                      <a:pt x="28923" y="899"/>
                      <a:pt x="28801" y="899"/>
                      <a:pt x="28680" y="899"/>
                    </a:cubicBezTo>
                    <a:cubicBezTo>
                      <a:pt x="27656" y="899"/>
                      <a:pt x="26576" y="875"/>
                      <a:pt x="25467" y="832"/>
                    </a:cubicBezTo>
                    <a:cubicBezTo>
                      <a:pt x="24079" y="776"/>
                      <a:pt x="22947" y="703"/>
                      <a:pt x="21887" y="600"/>
                    </a:cubicBezTo>
                    <a:cubicBezTo>
                      <a:pt x="20731" y="746"/>
                      <a:pt x="19732" y="1016"/>
                      <a:pt x="18831" y="1428"/>
                    </a:cubicBezTo>
                    <a:cubicBezTo>
                      <a:pt x="17630" y="1976"/>
                      <a:pt x="16425" y="2690"/>
                      <a:pt x="14927" y="3738"/>
                    </a:cubicBezTo>
                    <a:cubicBezTo>
                      <a:pt x="13817" y="4516"/>
                      <a:pt x="12668" y="5413"/>
                      <a:pt x="11309" y="6564"/>
                    </a:cubicBezTo>
                    <a:cubicBezTo>
                      <a:pt x="10143" y="7551"/>
                      <a:pt x="9021" y="8589"/>
                      <a:pt x="7984" y="9565"/>
                    </a:cubicBezTo>
                    <a:cubicBezTo>
                      <a:pt x="6165" y="11274"/>
                      <a:pt x="4356" y="13070"/>
                      <a:pt x="2603" y="14806"/>
                    </a:cubicBezTo>
                    <a:cubicBezTo>
                      <a:pt x="1720" y="15684"/>
                      <a:pt x="856" y="16537"/>
                      <a:pt x="0" y="17375"/>
                    </a:cubicBezTo>
                    <a:cubicBezTo>
                      <a:pt x="23" y="17425"/>
                      <a:pt x="45" y="17476"/>
                      <a:pt x="67" y="17527"/>
                    </a:cubicBezTo>
                    <a:cubicBezTo>
                      <a:pt x="938" y="16675"/>
                      <a:pt x="1815" y="15809"/>
                      <a:pt x="2714" y="14916"/>
                    </a:cubicBezTo>
                    <a:cubicBezTo>
                      <a:pt x="4463" y="13180"/>
                      <a:pt x="6272" y="11385"/>
                      <a:pt x="8090" y="9677"/>
                    </a:cubicBezTo>
                    <a:cubicBezTo>
                      <a:pt x="9127" y="8703"/>
                      <a:pt x="10247" y="7666"/>
                      <a:pt x="11410" y="6682"/>
                    </a:cubicBezTo>
                    <a:cubicBezTo>
                      <a:pt x="12764" y="5535"/>
                      <a:pt x="13911" y="4641"/>
                      <a:pt x="15015" y="3864"/>
                    </a:cubicBezTo>
                    <a:cubicBezTo>
                      <a:pt x="16506" y="2821"/>
                      <a:pt x="17703" y="2114"/>
                      <a:pt x="18895" y="1568"/>
                    </a:cubicBezTo>
                    <a:cubicBezTo>
                      <a:pt x="19782" y="1164"/>
                      <a:pt x="20766" y="896"/>
                      <a:pt x="21889" y="754"/>
                    </a:cubicBezTo>
                    <a:cubicBezTo>
                      <a:pt x="22935" y="856"/>
                      <a:pt x="24070" y="932"/>
                      <a:pt x="25460" y="986"/>
                    </a:cubicBezTo>
                    <a:cubicBezTo>
                      <a:pt x="26566" y="1030"/>
                      <a:pt x="27643" y="1053"/>
                      <a:pt x="28663" y="1053"/>
                    </a:cubicBezTo>
                    <a:cubicBezTo>
                      <a:pt x="28791" y="1053"/>
                      <a:pt x="28918" y="1052"/>
                      <a:pt x="29044" y="1052"/>
                    </a:cubicBezTo>
                    <a:cubicBezTo>
                      <a:pt x="30377" y="1045"/>
                      <a:pt x="31622" y="970"/>
                      <a:pt x="32558" y="906"/>
                    </a:cubicBezTo>
                    <a:cubicBezTo>
                      <a:pt x="33089" y="869"/>
                      <a:pt x="33614" y="824"/>
                      <a:pt x="34121" y="781"/>
                    </a:cubicBezTo>
                    <a:cubicBezTo>
                      <a:pt x="34675" y="735"/>
                      <a:pt x="35198" y="690"/>
                      <a:pt x="35720" y="655"/>
                    </a:cubicBezTo>
                    <a:cubicBezTo>
                      <a:pt x="35845" y="648"/>
                      <a:pt x="35970" y="639"/>
                      <a:pt x="36094" y="629"/>
                    </a:cubicBezTo>
                    <a:cubicBezTo>
                      <a:pt x="36285" y="615"/>
                      <a:pt x="36477" y="600"/>
                      <a:pt x="36667" y="591"/>
                    </a:cubicBezTo>
                    <a:cubicBezTo>
                      <a:pt x="37558" y="544"/>
                      <a:pt x="38419" y="458"/>
                      <a:pt x="39251" y="373"/>
                    </a:cubicBezTo>
                    <a:cubicBezTo>
                      <a:pt x="40343" y="263"/>
                      <a:pt x="41392" y="156"/>
                      <a:pt x="42411" y="156"/>
                    </a:cubicBezTo>
                    <a:cubicBezTo>
                      <a:pt x="44975" y="156"/>
                      <a:pt x="47351" y="829"/>
                      <a:pt x="49740" y="3802"/>
                    </a:cubicBezTo>
                    <a:cubicBezTo>
                      <a:pt x="51429" y="5905"/>
                      <a:pt x="52908" y="8316"/>
                      <a:pt x="54337" y="10649"/>
                    </a:cubicBezTo>
                    <a:lnTo>
                      <a:pt x="54519" y="10946"/>
                    </a:lnTo>
                    <a:cubicBezTo>
                      <a:pt x="55389" y="12366"/>
                      <a:pt x="56341" y="13782"/>
                      <a:pt x="57431" y="15278"/>
                    </a:cubicBezTo>
                    <a:lnTo>
                      <a:pt x="57767" y="15738"/>
                    </a:lnTo>
                    <a:cubicBezTo>
                      <a:pt x="58057" y="16132"/>
                      <a:pt x="58329" y="16505"/>
                      <a:pt x="58593" y="16879"/>
                    </a:cubicBezTo>
                    <a:cubicBezTo>
                      <a:pt x="59103" y="17598"/>
                      <a:pt x="59602" y="18339"/>
                      <a:pt x="60076" y="19078"/>
                    </a:cubicBezTo>
                    <a:cubicBezTo>
                      <a:pt x="60497" y="19735"/>
                      <a:pt x="60926" y="20382"/>
                      <a:pt x="61340" y="21006"/>
                    </a:cubicBezTo>
                    <a:cubicBezTo>
                      <a:pt x="63027" y="23545"/>
                      <a:pt x="64617" y="25944"/>
                      <a:pt x="65651" y="28949"/>
                    </a:cubicBezTo>
                    <a:cubicBezTo>
                      <a:pt x="66084" y="30209"/>
                      <a:pt x="66364" y="31384"/>
                      <a:pt x="66519" y="32574"/>
                    </a:cubicBezTo>
                    <a:cubicBezTo>
                      <a:pt x="66566" y="32533"/>
                      <a:pt x="66612" y="32491"/>
                      <a:pt x="66659" y="32449"/>
                    </a:cubicBezTo>
                    <a:cubicBezTo>
                      <a:pt x="66500" y="31283"/>
                      <a:pt x="66222" y="30133"/>
                      <a:pt x="65798" y="28897"/>
                    </a:cubicBezTo>
                    <a:cubicBezTo>
                      <a:pt x="64756" y="25875"/>
                      <a:pt x="63159" y="23468"/>
                      <a:pt x="61470" y="20921"/>
                    </a:cubicBezTo>
                    <a:cubicBezTo>
                      <a:pt x="61055" y="20297"/>
                      <a:pt x="60626" y="19652"/>
                      <a:pt x="60207" y="18995"/>
                    </a:cubicBezTo>
                    <a:cubicBezTo>
                      <a:pt x="59732" y="18252"/>
                      <a:pt x="59230" y="17510"/>
                      <a:pt x="58719" y="16790"/>
                    </a:cubicBezTo>
                    <a:cubicBezTo>
                      <a:pt x="58455" y="16415"/>
                      <a:pt x="58182" y="16042"/>
                      <a:pt x="57892" y="15647"/>
                    </a:cubicBezTo>
                    <a:lnTo>
                      <a:pt x="57556" y="15188"/>
                    </a:lnTo>
                    <a:cubicBezTo>
                      <a:pt x="56469" y="13695"/>
                      <a:pt x="55519" y="12281"/>
                      <a:pt x="54650" y="10865"/>
                    </a:cubicBezTo>
                    <a:lnTo>
                      <a:pt x="54469" y="10569"/>
                    </a:lnTo>
                    <a:cubicBezTo>
                      <a:pt x="53037" y="8231"/>
                      <a:pt x="51557" y="5815"/>
                      <a:pt x="49861" y="3704"/>
                    </a:cubicBezTo>
                    <a:cubicBezTo>
                      <a:pt x="47431" y="684"/>
                      <a:pt x="45024" y="0"/>
                      <a:pt x="42427" y="0"/>
                    </a:cubicBezTo>
                    <a:close/>
                  </a:path>
                </a:pathLst>
              </a:custGeom>
              <a:solidFill>
                <a:srgbClr val="61749c"/>
              </a:solidFill>
              <a:ln w="0">
                <a:noFill/>
              </a:ln>
            </p:spPr>
            <p:style>
              <a:lnRef idx="0"/>
              <a:fillRef idx="0"/>
              <a:effectRef idx="0"/>
              <a:fontRef idx="minor"/>
            </p:style>
          </p:sp>
          <p:sp>
            <p:nvSpPr>
              <p:cNvPr id="1942" name="CustomShape 45"/>
              <p:cNvSpPr/>
              <p:nvPr/>
            </p:nvSpPr>
            <p:spPr>
              <a:xfrm rot="10800000">
                <a:off x="-1005840" y="706680"/>
                <a:ext cx="1632960" cy="800640"/>
              </a:xfrm>
              <a:custGeom>
                <a:avLst/>
                <a:gdLst/>
                <a:ahLst/>
                <a:rect l="l" t="t" r="r" b="b"/>
                <a:pathLst>
                  <a:path w="65354" h="32054">
                    <a:moveTo>
                      <a:pt x="41654" y="0"/>
                    </a:moveTo>
                    <a:cubicBezTo>
                      <a:pt x="40516" y="0"/>
                      <a:pt x="39344" y="146"/>
                      <a:pt x="38119" y="297"/>
                    </a:cubicBezTo>
                    <a:cubicBezTo>
                      <a:pt x="37258" y="404"/>
                      <a:pt x="36367" y="516"/>
                      <a:pt x="35447" y="580"/>
                    </a:cubicBezTo>
                    <a:cubicBezTo>
                      <a:pt x="35261" y="593"/>
                      <a:pt x="35077" y="609"/>
                      <a:pt x="34892" y="627"/>
                    </a:cubicBezTo>
                    <a:cubicBezTo>
                      <a:pt x="34759" y="638"/>
                      <a:pt x="34626" y="651"/>
                      <a:pt x="34492" y="660"/>
                    </a:cubicBezTo>
                    <a:cubicBezTo>
                      <a:pt x="34021" y="699"/>
                      <a:pt x="33541" y="745"/>
                      <a:pt x="33052" y="793"/>
                    </a:cubicBezTo>
                    <a:cubicBezTo>
                      <a:pt x="32489" y="848"/>
                      <a:pt x="31906" y="904"/>
                      <a:pt x="31313" y="948"/>
                    </a:cubicBezTo>
                    <a:cubicBezTo>
                      <a:pt x="29965" y="1052"/>
                      <a:pt x="28847" y="1102"/>
                      <a:pt x="27794" y="1107"/>
                    </a:cubicBezTo>
                    <a:cubicBezTo>
                      <a:pt x="27690" y="1107"/>
                      <a:pt x="27585" y="1108"/>
                      <a:pt x="27480" y="1108"/>
                    </a:cubicBezTo>
                    <a:cubicBezTo>
                      <a:pt x="26435" y="1108"/>
                      <a:pt x="25331" y="1079"/>
                      <a:pt x="24202" y="1027"/>
                    </a:cubicBezTo>
                    <a:cubicBezTo>
                      <a:pt x="22843" y="963"/>
                      <a:pt x="21672" y="875"/>
                      <a:pt x="20603" y="758"/>
                    </a:cubicBezTo>
                    <a:cubicBezTo>
                      <a:pt x="19438" y="892"/>
                      <a:pt x="18432" y="1156"/>
                      <a:pt x="17525" y="1563"/>
                    </a:cubicBezTo>
                    <a:cubicBezTo>
                      <a:pt x="16317" y="2105"/>
                      <a:pt x="15109" y="2809"/>
                      <a:pt x="13609" y="3846"/>
                    </a:cubicBezTo>
                    <a:cubicBezTo>
                      <a:pt x="12494" y="4619"/>
                      <a:pt x="11344" y="5510"/>
                      <a:pt x="9989" y="6653"/>
                    </a:cubicBezTo>
                    <a:cubicBezTo>
                      <a:pt x="8793" y="7659"/>
                      <a:pt x="7638" y="8731"/>
                      <a:pt x="6665" y="9648"/>
                    </a:cubicBezTo>
                    <a:cubicBezTo>
                      <a:pt x="4718" y="11482"/>
                      <a:pt x="2790" y="13416"/>
                      <a:pt x="924" y="15287"/>
                    </a:cubicBezTo>
                    <a:cubicBezTo>
                      <a:pt x="612" y="15600"/>
                      <a:pt x="308" y="15906"/>
                      <a:pt x="1" y="16213"/>
                    </a:cubicBezTo>
                    <a:cubicBezTo>
                      <a:pt x="22" y="16264"/>
                      <a:pt x="44" y="16315"/>
                      <a:pt x="67" y="16367"/>
                    </a:cubicBezTo>
                    <a:cubicBezTo>
                      <a:pt x="388" y="16043"/>
                      <a:pt x="708" y="15725"/>
                      <a:pt x="1035" y="15397"/>
                    </a:cubicBezTo>
                    <a:cubicBezTo>
                      <a:pt x="2899" y="13526"/>
                      <a:pt x="4825" y="11594"/>
                      <a:pt x="6771" y="9760"/>
                    </a:cubicBezTo>
                    <a:cubicBezTo>
                      <a:pt x="7742" y="8846"/>
                      <a:pt x="8896" y="7776"/>
                      <a:pt x="10088" y="6771"/>
                    </a:cubicBezTo>
                    <a:cubicBezTo>
                      <a:pt x="11440" y="5632"/>
                      <a:pt x="12587" y="4742"/>
                      <a:pt x="13699" y="3973"/>
                    </a:cubicBezTo>
                    <a:cubicBezTo>
                      <a:pt x="15189" y="2942"/>
                      <a:pt x="16389" y="2243"/>
                      <a:pt x="17587" y="1704"/>
                    </a:cubicBezTo>
                    <a:cubicBezTo>
                      <a:pt x="18493" y="1297"/>
                      <a:pt x="19458" y="1046"/>
                      <a:pt x="20603" y="912"/>
                    </a:cubicBezTo>
                    <a:cubicBezTo>
                      <a:pt x="21659" y="1030"/>
                      <a:pt x="22834" y="1118"/>
                      <a:pt x="24195" y="1180"/>
                    </a:cubicBezTo>
                    <a:cubicBezTo>
                      <a:pt x="25310" y="1233"/>
                      <a:pt x="26398" y="1263"/>
                      <a:pt x="27431" y="1263"/>
                    </a:cubicBezTo>
                    <a:cubicBezTo>
                      <a:pt x="27553" y="1263"/>
                      <a:pt x="27674" y="1263"/>
                      <a:pt x="27794" y="1262"/>
                    </a:cubicBezTo>
                    <a:cubicBezTo>
                      <a:pt x="28852" y="1257"/>
                      <a:pt x="29973" y="1206"/>
                      <a:pt x="31325" y="1104"/>
                    </a:cubicBezTo>
                    <a:cubicBezTo>
                      <a:pt x="31919" y="1057"/>
                      <a:pt x="32503" y="1001"/>
                      <a:pt x="33068" y="947"/>
                    </a:cubicBezTo>
                    <a:cubicBezTo>
                      <a:pt x="33556" y="899"/>
                      <a:pt x="34034" y="852"/>
                      <a:pt x="34505" y="816"/>
                    </a:cubicBezTo>
                    <a:cubicBezTo>
                      <a:pt x="34639" y="804"/>
                      <a:pt x="34773" y="793"/>
                      <a:pt x="34906" y="780"/>
                    </a:cubicBezTo>
                    <a:cubicBezTo>
                      <a:pt x="35090" y="764"/>
                      <a:pt x="35274" y="747"/>
                      <a:pt x="35458" y="734"/>
                    </a:cubicBezTo>
                    <a:cubicBezTo>
                      <a:pt x="36382" y="670"/>
                      <a:pt x="37276" y="560"/>
                      <a:pt x="38140" y="451"/>
                    </a:cubicBezTo>
                    <a:cubicBezTo>
                      <a:pt x="39352" y="300"/>
                      <a:pt x="40513" y="156"/>
                      <a:pt x="41640" y="156"/>
                    </a:cubicBezTo>
                    <a:cubicBezTo>
                      <a:pt x="44108" y="156"/>
                      <a:pt x="46413" y="848"/>
                      <a:pt x="48739" y="3683"/>
                    </a:cubicBezTo>
                    <a:cubicBezTo>
                      <a:pt x="50545" y="5883"/>
                      <a:pt x="52089" y="8398"/>
                      <a:pt x="53585" y="10832"/>
                    </a:cubicBezTo>
                    <a:cubicBezTo>
                      <a:pt x="54448" y="12237"/>
                      <a:pt x="55398" y="13666"/>
                      <a:pt x="56491" y="15200"/>
                    </a:cubicBezTo>
                    <a:lnTo>
                      <a:pt x="56731" y="15539"/>
                    </a:lnTo>
                    <a:cubicBezTo>
                      <a:pt x="57050" y="15984"/>
                      <a:pt x="57349" y="16405"/>
                      <a:pt x="57638" y="16827"/>
                    </a:cubicBezTo>
                    <a:cubicBezTo>
                      <a:pt x="58142" y="17562"/>
                      <a:pt x="58619" y="18298"/>
                      <a:pt x="59094" y="19074"/>
                    </a:cubicBezTo>
                    <a:cubicBezTo>
                      <a:pt x="59490" y="19717"/>
                      <a:pt x="59891" y="20354"/>
                      <a:pt x="60280" y="20967"/>
                    </a:cubicBezTo>
                    <a:cubicBezTo>
                      <a:pt x="61946" y="23602"/>
                      <a:pt x="63520" y="26090"/>
                      <a:pt x="64512" y="29183"/>
                    </a:cubicBezTo>
                    <a:cubicBezTo>
                      <a:pt x="64831" y="30177"/>
                      <a:pt x="65063" y="31117"/>
                      <a:pt x="65216" y="32053"/>
                    </a:cubicBezTo>
                    <a:cubicBezTo>
                      <a:pt x="65263" y="32017"/>
                      <a:pt x="65309" y="31981"/>
                      <a:pt x="65354" y="31943"/>
                    </a:cubicBezTo>
                    <a:cubicBezTo>
                      <a:pt x="65199" y="31028"/>
                      <a:pt x="64971" y="30108"/>
                      <a:pt x="64659" y="29135"/>
                    </a:cubicBezTo>
                    <a:cubicBezTo>
                      <a:pt x="63661" y="26024"/>
                      <a:pt x="62082" y="23528"/>
                      <a:pt x="60411" y="20885"/>
                    </a:cubicBezTo>
                    <a:cubicBezTo>
                      <a:pt x="60022" y="20271"/>
                      <a:pt x="59621" y="19635"/>
                      <a:pt x="59227" y="18992"/>
                    </a:cubicBezTo>
                    <a:cubicBezTo>
                      <a:pt x="58750" y="18215"/>
                      <a:pt x="58272" y="17477"/>
                      <a:pt x="57765" y="16741"/>
                    </a:cubicBezTo>
                    <a:cubicBezTo>
                      <a:pt x="57477" y="16317"/>
                      <a:pt x="57176" y="15895"/>
                      <a:pt x="56858" y="15448"/>
                    </a:cubicBezTo>
                    <a:lnTo>
                      <a:pt x="56616" y="15111"/>
                    </a:lnTo>
                    <a:cubicBezTo>
                      <a:pt x="55526" y="13579"/>
                      <a:pt x="54577" y="12154"/>
                      <a:pt x="53717" y="10750"/>
                    </a:cubicBezTo>
                    <a:cubicBezTo>
                      <a:pt x="52219" y="8313"/>
                      <a:pt x="50670" y="5792"/>
                      <a:pt x="48859" y="3585"/>
                    </a:cubicBezTo>
                    <a:cubicBezTo>
                      <a:pt x="46493" y="703"/>
                      <a:pt x="44156" y="0"/>
                      <a:pt x="41654" y="0"/>
                    </a:cubicBezTo>
                    <a:close/>
                  </a:path>
                </a:pathLst>
              </a:custGeom>
              <a:solidFill>
                <a:srgbClr val="61749c"/>
              </a:solidFill>
              <a:ln w="0">
                <a:noFill/>
              </a:ln>
            </p:spPr>
            <p:style>
              <a:lnRef idx="0"/>
              <a:fillRef idx="0"/>
              <a:effectRef idx="0"/>
              <a:fontRef idx="minor"/>
            </p:style>
          </p:sp>
          <p:sp>
            <p:nvSpPr>
              <p:cNvPr id="1943" name="CustomShape 46"/>
              <p:cNvSpPr/>
              <p:nvPr/>
            </p:nvSpPr>
            <p:spPr>
              <a:xfrm rot="10800000">
                <a:off x="-976320" y="683640"/>
                <a:ext cx="1600200" cy="786600"/>
              </a:xfrm>
              <a:custGeom>
                <a:avLst/>
                <a:gdLst/>
                <a:ahLst/>
                <a:rect l="l" t="t" r="r" b="b"/>
                <a:pathLst>
                  <a:path w="64037" h="31496">
                    <a:moveTo>
                      <a:pt x="40864" y="1"/>
                    </a:moveTo>
                    <a:cubicBezTo>
                      <a:pt x="39626" y="1"/>
                      <a:pt x="38350" y="188"/>
                      <a:pt x="37011" y="384"/>
                    </a:cubicBezTo>
                    <a:cubicBezTo>
                      <a:pt x="36120" y="515"/>
                      <a:pt x="35197" y="651"/>
                      <a:pt x="34248" y="733"/>
                    </a:cubicBezTo>
                    <a:cubicBezTo>
                      <a:pt x="34064" y="751"/>
                      <a:pt x="33880" y="770"/>
                      <a:pt x="33696" y="789"/>
                    </a:cubicBezTo>
                    <a:cubicBezTo>
                      <a:pt x="33558" y="803"/>
                      <a:pt x="33422" y="818"/>
                      <a:pt x="33286" y="831"/>
                    </a:cubicBezTo>
                    <a:cubicBezTo>
                      <a:pt x="32864" y="871"/>
                      <a:pt x="32434" y="917"/>
                      <a:pt x="31997" y="965"/>
                    </a:cubicBezTo>
                    <a:cubicBezTo>
                      <a:pt x="31379" y="1032"/>
                      <a:pt x="30742" y="1103"/>
                      <a:pt x="30091" y="1155"/>
                    </a:cubicBezTo>
                    <a:cubicBezTo>
                      <a:pt x="28747" y="1268"/>
                      <a:pt x="27624" y="1322"/>
                      <a:pt x="26557" y="1325"/>
                    </a:cubicBezTo>
                    <a:cubicBezTo>
                      <a:pt x="25409" y="1325"/>
                      <a:pt x="24195" y="1298"/>
                      <a:pt x="22950" y="1231"/>
                    </a:cubicBezTo>
                    <a:cubicBezTo>
                      <a:pt x="21598" y="1159"/>
                      <a:pt x="20420" y="1058"/>
                      <a:pt x="19332" y="925"/>
                    </a:cubicBezTo>
                    <a:cubicBezTo>
                      <a:pt x="18142" y="1051"/>
                      <a:pt x="17156" y="1301"/>
                      <a:pt x="16230" y="1709"/>
                    </a:cubicBezTo>
                    <a:cubicBezTo>
                      <a:pt x="15014" y="2245"/>
                      <a:pt x="13804" y="2940"/>
                      <a:pt x="12306" y="3964"/>
                    </a:cubicBezTo>
                    <a:cubicBezTo>
                      <a:pt x="11177" y="4736"/>
                      <a:pt x="10025" y="5623"/>
                      <a:pt x="8677" y="6752"/>
                    </a:cubicBezTo>
                    <a:cubicBezTo>
                      <a:pt x="7460" y="7775"/>
                      <a:pt x="6316" y="8837"/>
                      <a:pt x="5359" y="9741"/>
                    </a:cubicBezTo>
                    <a:cubicBezTo>
                      <a:pt x="3540" y="11458"/>
                      <a:pt x="1748" y="13263"/>
                      <a:pt x="0" y="15034"/>
                    </a:cubicBezTo>
                    <a:cubicBezTo>
                      <a:pt x="23" y="15086"/>
                      <a:pt x="45" y="15137"/>
                      <a:pt x="68" y="15188"/>
                    </a:cubicBezTo>
                    <a:cubicBezTo>
                      <a:pt x="1826" y="13402"/>
                      <a:pt x="3633" y="11583"/>
                      <a:pt x="5465" y="9853"/>
                    </a:cubicBezTo>
                    <a:cubicBezTo>
                      <a:pt x="6420" y="8951"/>
                      <a:pt x="7562" y="7892"/>
                      <a:pt x="8777" y="6871"/>
                    </a:cubicBezTo>
                    <a:cubicBezTo>
                      <a:pt x="10119" y="5746"/>
                      <a:pt x="11268" y="4863"/>
                      <a:pt x="12393" y="4092"/>
                    </a:cubicBezTo>
                    <a:cubicBezTo>
                      <a:pt x="13882" y="3072"/>
                      <a:pt x="15084" y="2383"/>
                      <a:pt x="16292" y="1852"/>
                    </a:cubicBezTo>
                    <a:cubicBezTo>
                      <a:pt x="17204" y="1448"/>
                      <a:pt x="18175" y="1203"/>
                      <a:pt x="19331" y="1079"/>
                    </a:cubicBezTo>
                    <a:cubicBezTo>
                      <a:pt x="20404" y="1213"/>
                      <a:pt x="21587" y="1314"/>
                      <a:pt x="22940" y="1386"/>
                    </a:cubicBezTo>
                    <a:cubicBezTo>
                      <a:pt x="24190" y="1453"/>
                      <a:pt x="25409" y="1479"/>
                      <a:pt x="26557" y="1480"/>
                    </a:cubicBezTo>
                    <a:cubicBezTo>
                      <a:pt x="27627" y="1477"/>
                      <a:pt x="28755" y="1423"/>
                      <a:pt x="30104" y="1311"/>
                    </a:cubicBezTo>
                    <a:cubicBezTo>
                      <a:pt x="30757" y="1256"/>
                      <a:pt x="31395" y="1186"/>
                      <a:pt x="32013" y="1119"/>
                    </a:cubicBezTo>
                    <a:cubicBezTo>
                      <a:pt x="32450" y="1072"/>
                      <a:pt x="32878" y="1026"/>
                      <a:pt x="33301" y="984"/>
                    </a:cubicBezTo>
                    <a:cubicBezTo>
                      <a:pt x="33438" y="971"/>
                      <a:pt x="33574" y="957"/>
                      <a:pt x="33710" y="943"/>
                    </a:cubicBezTo>
                    <a:cubicBezTo>
                      <a:pt x="33894" y="923"/>
                      <a:pt x="34078" y="904"/>
                      <a:pt x="34261" y="888"/>
                    </a:cubicBezTo>
                    <a:cubicBezTo>
                      <a:pt x="35216" y="805"/>
                      <a:pt x="36139" y="669"/>
                      <a:pt x="37034" y="538"/>
                    </a:cubicBezTo>
                    <a:cubicBezTo>
                      <a:pt x="38358" y="343"/>
                      <a:pt x="39622" y="157"/>
                      <a:pt x="40848" y="157"/>
                    </a:cubicBezTo>
                    <a:cubicBezTo>
                      <a:pt x="43235" y="157"/>
                      <a:pt x="45479" y="861"/>
                      <a:pt x="47751" y="3573"/>
                    </a:cubicBezTo>
                    <a:cubicBezTo>
                      <a:pt x="49530" y="5700"/>
                      <a:pt x="51028" y="8071"/>
                      <a:pt x="52663" y="10727"/>
                    </a:cubicBezTo>
                    <a:cubicBezTo>
                      <a:pt x="53521" y="12122"/>
                      <a:pt x="54442" y="13522"/>
                      <a:pt x="55561" y="15132"/>
                    </a:cubicBezTo>
                    <a:lnTo>
                      <a:pt x="55689" y="15314"/>
                    </a:lnTo>
                    <a:cubicBezTo>
                      <a:pt x="56042" y="15823"/>
                      <a:pt x="56377" y="16303"/>
                      <a:pt x="56695" y="16786"/>
                    </a:cubicBezTo>
                    <a:cubicBezTo>
                      <a:pt x="57195" y="17538"/>
                      <a:pt x="57663" y="18287"/>
                      <a:pt x="58126" y="19078"/>
                    </a:cubicBezTo>
                    <a:cubicBezTo>
                      <a:pt x="58495" y="19710"/>
                      <a:pt x="58871" y="20334"/>
                      <a:pt x="59236" y="20937"/>
                    </a:cubicBezTo>
                    <a:cubicBezTo>
                      <a:pt x="60881" y="23667"/>
                      <a:pt x="62436" y="26246"/>
                      <a:pt x="63385" y="29427"/>
                    </a:cubicBezTo>
                    <a:cubicBezTo>
                      <a:pt x="63598" y="30139"/>
                      <a:pt x="63766" y="30822"/>
                      <a:pt x="63899" y="31496"/>
                    </a:cubicBezTo>
                    <a:cubicBezTo>
                      <a:pt x="63945" y="31461"/>
                      <a:pt x="63990" y="31425"/>
                      <a:pt x="64036" y="31390"/>
                    </a:cubicBezTo>
                    <a:cubicBezTo>
                      <a:pt x="63905" y="30736"/>
                      <a:pt x="63740" y="30072"/>
                      <a:pt x="63534" y="29382"/>
                    </a:cubicBezTo>
                    <a:cubicBezTo>
                      <a:pt x="62580" y="26184"/>
                      <a:pt x="61020" y="23596"/>
                      <a:pt x="59369" y="20857"/>
                    </a:cubicBezTo>
                    <a:cubicBezTo>
                      <a:pt x="59004" y="20254"/>
                      <a:pt x="58628" y="19630"/>
                      <a:pt x="58259" y="18999"/>
                    </a:cubicBezTo>
                    <a:cubicBezTo>
                      <a:pt x="57795" y="18207"/>
                      <a:pt x="57326" y="17455"/>
                      <a:pt x="56825" y="16700"/>
                    </a:cubicBezTo>
                    <a:cubicBezTo>
                      <a:pt x="56505" y="16217"/>
                      <a:pt x="56170" y="15737"/>
                      <a:pt x="55815" y="15226"/>
                    </a:cubicBezTo>
                    <a:lnTo>
                      <a:pt x="55689" y="15044"/>
                    </a:lnTo>
                    <a:cubicBezTo>
                      <a:pt x="54572" y="13436"/>
                      <a:pt x="53652" y="12039"/>
                      <a:pt x="52796" y="10647"/>
                    </a:cubicBezTo>
                    <a:cubicBezTo>
                      <a:pt x="51158" y="7985"/>
                      <a:pt x="49655" y="5607"/>
                      <a:pt x="47869" y="3476"/>
                    </a:cubicBezTo>
                    <a:cubicBezTo>
                      <a:pt x="45559" y="716"/>
                      <a:pt x="43284" y="1"/>
                      <a:pt x="40864" y="1"/>
                    </a:cubicBezTo>
                    <a:close/>
                  </a:path>
                </a:pathLst>
              </a:custGeom>
              <a:solidFill>
                <a:srgbClr val="61749c"/>
              </a:solidFill>
              <a:ln w="0">
                <a:noFill/>
              </a:ln>
            </p:spPr>
            <p:style>
              <a:lnRef idx="0"/>
              <a:fillRef idx="0"/>
              <a:effectRef idx="0"/>
              <a:fontRef idx="minor"/>
            </p:style>
          </p:sp>
          <p:sp>
            <p:nvSpPr>
              <p:cNvPr id="1944" name="CustomShape 47"/>
              <p:cNvSpPr/>
              <p:nvPr/>
            </p:nvSpPr>
            <p:spPr>
              <a:xfrm rot="10800000">
                <a:off x="-946440" y="661680"/>
                <a:ext cx="1567080" cy="771480"/>
              </a:xfrm>
              <a:custGeom>
                <a:avLst/>
                <a:gdLst/>
                <a:ahLst/>
                <a:rect l="l" t="t" r="r" b="b"/>
                <a:pathLst>
                  <a:path w="62706" h="30892">
                    <a:moveTo>
                      <a:pt x="40047" y="1"/>
                    </a:moveTo>
                    <a:cubicBezTo>
                      <a:pt x="38715" y="1"/>
                      <a:pt x="37343" y="232"/>
                      <a:pt x="35900" y="476"/>
                    </a:cubicBezTo>
                    <a:cubicBezTo>
                      <a:pt x="34979" y="631"/>
                      <a:pt x="34029" y="791"/>
                      <a:pt x="33053" y="895"/>
                    </a:cubicBezTo>
                    <a:cubicBezTo>
                      <a:pt x="32880" y="913"/>
                      <a:pt x="32707" y="933"/>
                      <a:pt x="32536" y="954"/>
                    </a:cubicBezTo>
                    <a:cubicBezTo>
                      <a:pt x="32386" y="972"/>
                      <a:pt x="32235" y="991"/>
                      <a:pt x="32087" y="1007"/>
                    </a:cubicBezTo>
                    <a:cubicBezTo>
                      <a:pt x="31715" y="1049"/>
                      <a:pt x="31338" y="1093"/>
                      <a:pt x="30957" y="1140"/>
                    </a:cubicBezTo>
                    <a:cubicBezTo>
                      <a:pt x="30283" y="1221"/>
                      <a:pt x="29587" y="1305"/>
                      <a:pt x="28874" y="1369"/>
                    </a:cubicBezTo>
                    <a:cubicBezTo>
                      <a:pt x="27542" y="1490"/>
                      <a:pt x="26414" y="1548"/>
                      <a:pt x="25325" y="1551"/>
                    </a:cubicBezTo>
                    <a:cubicBezTo>
                      <a:pt x="25299" y="1551"/>
                      <a:pt x="25273" y="1551"/>
                      <a:pt x="25247" y="1551"/>
                    </a:cubicBezTo>
                    <a:cubicBezTo>
                      <a:pt x="24125" y="1551"/>
                      <a:pt x="22923" y="1517"/>
                      <a:pt x="21701" y="1444"/>
                    </a:cubicBezTo>
                    <a:cubicBezTo>
                      <a:pt x="20361" y="1362"/>
                      <a:pt x="19177" y="1249"/>
                      <a:pt x="18065" y="1098"/>
                    </a:cubicBezTo>
                    <a:cubicBezTo>
                      <a:pt x="16868" y="1215"/>
                      <a:pt x="15876" y="1457"/>
                      <a:pt x="14940" y="1861"/>
                    </a:cubicBezTo>
                    <a:cubicBezTo>
                      <a:pt x="13732" y="2383"/>
                      <a:pt x="12483" y="3090"/>
                      <a:pt x="11007" y="4089"/>
                    </a:cubicBezTo>
                    <a:cubicBezTo>
                      <a:pt x="9865" y="4860"/>
                      <a:pt x="8710" y="5740"/>
                      <a:pt x="7374" y="6858"/>
                    </a:cubicBezTo>
                    <a:cubicBezTo>
                      <a:pt x="6138" y="7889"/>
                      <a:pt x="4953" y="8993"/>
                      <a:pt x="4057" y="9841"/>
                    </a:cubicBezTo>
                    <a:cubicBezTo>
                      <a:pt x="2684" y="11140"/>
                      <a:pt x="1332" y="12491"/>
                      <a:pt x="1" y="13844"/>
                    </a:cubicBezTo>
                    <a:cubicBezTo>
                      <a:pt x="23" y="13895"/>
                      <a:pt x="47" y="13943"/>
                      <a:pt x="69" y="13995"/>
                    </a:cubicBezTo>
                    <a:cubicBezTo>
                      <a:pt x="1413" y="12628"/>
                      <a:pt x="2777" y="11263"/>
                      <a:pt x="4162" y="9953"/>
                    </a:cubicBezTo>
                    <a:cubicBezTo>
                      <a:pt x="5057" y="9106"/>
                      <a:pt x="6241" y="8004"/>
                      <a:pt x="7473" y="6977"/>
                    </a:cubicBezTo>
                    <a:cubicBezTo>
                      <a:pt x="8806" y="5863"/>
                      <a:pt x="9956" y="4985"/>
                      <a:pt x="11094" y="4217"/>
                    </a:cubicBezTo>
                    <a:cubicBezTo>
                      <a:pt x="12561" y="3223"/>
                      <a:pt x="13803" y="2521"/>
                      <a:pt x="15001" y="2004"/>
                    </a:cubicBezTo>
                    <a:cubicBezTo>
                      <a:pt x="15921" y="1605"/>
                      <a:pt x="16900" y="1367"/>
                      <a:pt x="18062" y="1252"/>
                    </a:cubicBezTo>
                    <a:cubicBezTo>
                      <a:pt x="19160" y="1402"/>
                      <a:pt x="20347" y="1516"/>
                      <a:pt x="21693" y="1597"/>
                    </a:cubicBezTo>
                    <a:cubicBezTo>
                      <a:pt x="22897" y="1670"/>
                      <a:pt x="24067" y="1706"/>
                      <a:pt x="25187" y="1706"/>
                    </a:cubicBezTo>
                    <a:cubicBezTo>
                      <a:pt x="25233" y="1706"/>
                      <a:pt x="25280" y="1706"/>
                      <a:pt x="25326" y="1706"/>
                    </a:cubicBezTo>
                    <a:cubicBezTo>
                      <a:pt x="26419" y="1703"/>
                      <a:pt x="27552" y="1645"/>
                      <a:pt x="28888" y="1522"/>
                    </a:cubicBezTo>
                    <a:cubicBezTo>
                      <a:pt x="29603" y="1458"/>
                      <a:pt x="30301" y="1373"/>
                      <a:pt x="30976" y="1292"/>
                    </a:cubicBezTo>
                    <a:cubicBezTo>
                      <a:pt x="31357" y="1247"/>
                      <a:pt x="31733" y="1201"/>
                      <a:pt x="32103" y="1161"/>
                    </a:cubicBezTo>
                    <a:cubicBezTo>
                      <a:pt x="32253" y="1143"/>
                      <a:pt x="32403" y="1125"/>
                      <a:pt x="32554" y="1108"/>
                    </a:cubicBezTo>
                    <a:cubicBezTo>
                      <a:pt x="32727" y="1087"/>
                      <a:pt x="32898" y="1066"/>
                      <a:pt x="33069" y="1049"/>
                    </a:cubicBezTo>
                    <a:cubicBezTo>
                      <a:pt x="34051" y="945"/>
                      <a:pt x="35003" y="785"/>
                      <a:pt x="35925" y="629"/>
                    </a:cubicBezTo>
                    <a:cubicBezTo>
                      <a:pt x="37356" y="387"/>
                      <a:pt x="38715" y="158"/>
                      <a:pt x="40033" y="158"/>
                    </a:cubicBezTo>
                    <a:cubicBezTo>
                      <a:pt x="42352" y="158"/>
                      <a:pt x="44543" y="868"/>
                      <a:pt x="46767" y="3471"/>
                    </a:cubicBezTo>
                    <a:cubicBezTo>
                      <a:pt x="48647" y="5671"/>
                      <a:pt x="50258" y="8215"/>
                      <a:pt x="51747" y="10630"/>
                    </a:cubicBezTo>
                    <a:cubicBezTo>
                      <a:pt x="52846" y="12411"/>
                      <a:pt x="53923" y="14017"/>
                      <a:pt x="54638" y="15070"/>
                    </a:cubicBezTo>
                    <a:lnTo>
                      <a:pt x="54649" y="15087"/>
                    </a:lnTo>
                    <a:cubicBezTo>
                      <a:pt x="55041" y="15663"/>
                      <a:pt x="55409" y="16207"/>
                      <a:pt x="55758" y="16751"/>
                    </a:cubicBezTo>
                    <a:cubicBezTo>
                      <a:pt x="56247" y="17513"/>
                      <a:pt x="56707" y="18278"/>
                      <a:pt x="57161" y="19089"/>
                    </a:cubicBezTo>
                    <a:cubicBezTo>
                      <a:pt x="57507" y="19704"/>
                      <a:pt x="57852" y="20307"/>
                      <a:pt x="58196" y="20905"/>
                    </a:cubicBezTo>
                    <a:cubicBezTo>
                      <a:pt x="59824" y="23734"/>
                      <a:pt x="61360" y="26406"/>
                      <a:pt x="62265" y="29677"/>
                    </a:cubicBezTo>
                    <a:cubicBezTo>
                      <a:pt x="62379" y="30090"/>
                      <a:pt x="62481" y="30494"/>
                      <a:pt x="62569" y="30891"/>
                    </a:cubicBezTo>
                    <a:cubicBezTo>
                      <a:pt x="62614" y="30859"/>
                      <a:pt x="62661" y="30829"/>
                      <a:pt x="62705" y="30797"/>
                    </a:cubicBezTo>
                    <a:cubicBezTo>
                      <a:pt x="62619" y="30416"/>
                      <a:pt x="62523" y="30030"/>
                      <a:pt x="62414" y="29637"/>
                    </a:cubicBezTo>
                    <a:cubicBezTo>
                      <a:pt x="61504" y="26347"/>
                      <a:pt x="59963" y="23665"/>
                      <a:pt x="58331" y="20827"/>
                    </a:cubicBezTo>
                    <a:cubicBezTo>
                      <a:pt x="57987" y="20232"/>
                      <a:pt x="57641" y="19628"/>
                      <a:pt x="57297" y="19014"/>
                    </a:cubicBezTo>
                    <a:cubicBezTo>
                      <a:pt x="56840" y="18200"/>
                      <a:pt x="56379" y="17431"/>
                      <a:pt x="55887" y="16668"/>
                    </a:cubicBezTo>
                    <a:cubicBezTo>
                      <a:pt x="55539" y="16123"/>
                      <a:pt x="55169" y="15577"/>
                      <a:pt x="54777" y="15001"/>
                    </a:cubicBezTo>
                    <a:lnTo>
                      <a:pt x="54766" y="14983"/>
                    </a:lnTo>
                    <a:cubicBezTo>
                      <a:pt x="54051" y="13932"/>
                      <a:pt x="52975" y="12327"/>
                      <a:pt x="51878" y="10550"/>
                    </a:cubicBezTo>
                    <a:cubicBezTo>
                      <a:pt x="50386" y="8129"/>
                      <a:pt x="48770" y="5580"/>
                      <a:pt x="46884" y="3372"/>
                    </a:cubicBezTo>
                    <a:cubicBezTo>
                      <a:pt x="44620" y="722"/>
                      <a:pt x="42397" y="1"/>
                      <a:pt x="40047" y="1"/>
                    </a:cubicBezTo>
                    <a:close/>
                  </a:path>
                </a:pathLst>
              </a:custGeom>
              <a:solidFill>
                <a:srgbClr val="61749c"/>
              </a:solidFill>
              <a:ln w="0">
                <a:noFill/>
              </a:ln>
            </p:spPr>
            <p:style>
              <a:lnRef idx="0"/>
              <a:fillRef idx="0"/>
              <a:effectRef idx="0"/>
              <a:fontRef idx="minor"/>
            </p:style>
          </p:sp>
          <p:sp>
            <p:nvSpPr>
              <p:cNvPr id="1945" name="CustomShape 48"/>
              <p:cNvSpPr/>
              <p:nvPr/>
            </p:nvSpPr>
            <p:spPr>
              <a:xfrm rot="10800000">
                <a:off x="-915840" y="640800"/>
                <a:ext cx="1533240" cy="754920"/>
              </a:xfrm>
              <a:custGeom>
                <a:avLst/>
                <a:gdLst/>
                <a:ahLst/>
                <a:rect l="l" t="t" r="r" b="b"/>
                <a:pathLst>
                  <a:path w="61355" h="30230">
                    <a:moveTo>
                      <a:pt x="39145" y="0"/>
                    </a:moveTo>
                    <a:cubicBezTo>
                      <a:pt x="37717" y="0"/>
                      <a:pt x="36266" y="276"/>
                      <a:pt x="34784" y="559"/>
                    </a:cubicBezTo>
                    <a:cubicBezTo>
                      <a:pt x="33838" y="738"/>
                      <a:pt x="32861" y="925"/>
                      <a:pt x="31859" y="1048"/>
                    </a:cubicBezTo>
                    <a:cubicBezTo>
                      <a:pt x="31689" y="1069"/>
                      <a:pt x="31521" y="1091"/>
                      <a:pt x="31352" y="1114"/>
                    </a:cubicBezTo>
                    <a:cubicBezTo>
                      <a:pt x="31197" y="1135"/>
                      <a:pt x="31041" y="1157"/>
                      <a:pt x="30885" y="1176"/>
                    </a:cubicBezTo>
                    <a:cubicBezTo>
                      <a:pt x="30550" y="1218"/>
                      <a:pt x="30211" y="1263"/>
                      <a:pt x="29869" y="1307"/>
                    </a:cubicBezTo>
                    <a:cubicBezTo>
                      <a:pt x="29153" y="1403"/>
                      <a:pt x="28416" y="1501"/>
                      <a:pt x="27657" y="1576"/>
                    </a:cubicBezTo>
                    <a:cubicBezTo>
                      <a:pt x="26414" y="1696"/>
                      <a:pt x="25248" y="1760"/>
                      <a:pt x="24092" y="1770"/>
                    </a:cubicBezTo>
                    <a:cubicBezTo>
                      <a:pt x="24028" y="1770"/>
                      <a:pt x="23963" y="1770"/>
                      <a:pt x="23898" y="1770"/>
                    </a:cubicBezTo>
                    <a:cubicBezTo>
                      <a:pt x="22864" y="1770"/>
                      <a:pt x="21735" y="1734"/>
                      <a:pt x="20454" y="1647"/>
                    </a:cubicBezTo>
                    <a:cubicBezTo>
                      <a:pt x="19118" y="1557"/>
                      <a:pt x="17929" y="1432"/>
                      <a:pt x="16799" y="1266"/>
                    </a:cubicBezTo>
                    <a:cubicBezTo>
                      <a:pt x="15594" y="1371"/>
                      <a:pt x="14594" y="1607"/>
                      <a:pt x="13650" y="2007"/>
                    </a:cubicBezTo>
                    <a:cubicBezTo>
                      <a:pt x="12437" y="2520"/>
                      <a:pt x="11185" y="3219"/>
                      <a:pt x="9708" y="4205"/>
                    </a:cubicBezTo>
                    <a:cubicBezTo>
                      <a:pt x="8570" y="4965"/>
                      <a:pt x="7380" y="5864"/>
                      <a:pt x="6068" y="6957"/>
                    </a:cubicBezTo>
                    <a:cubicBezTo>
                      <a:pt x="5084" y="7776"/>
                      <a:pt x="4061" y="8693"/>
                      <a:pt x="2755" y="9933"/>
                    </a:cubicBezTo>
                    <a:cubicBezTo>
                      <a:pt x="1826" y="10813"/>
                      <a:pt x="907" y="11719"/>
                      <a:pt x="0" y="12634"/>
                    </a:cubicBezTo>
                    <a:cubicBezTo>
                      <a:pt x="23" y="12684"/>
                      <a:pt x="47" y="12733"/>
                      <a:pt x="69" y="12785"/>
                    </a:cubicBezTo>
                    <a:cubicBezTo>
                      <a:pt x="989" y="11857"/>
                      <a:pt x="1920" y="10938"/>
                      <a:pt x="2861" y="10045"/>
                    </a:cubicBezTo>
                    <a:cubicBezTo>
                      <a:pt x="4165" y="8808"/>
                      <a:pt x="5186" y="7892"/>
                      <a:pt x="6167" y="7076"/>
                    </a:cubicBezTo>
                    <a:cubicBezTo>
                      <a:pt x="7476" y="5988"/>
                      <a:pt x="8661" y="5092"/>
                      <a:pt x="9794" y="4333"/>
                    </a:cubicBezTo>
                    <a:cubicBezTo>
                      <a:pt x="11261" y="3354"/>
                      <a:pt x="12506" y="2659"/>
                      <a:pt x="13711" y="2149"/>
                    </a:cubicBezTo>
                    <a:cubicBezTo>
                      <a:pt x="14639" y="1755"/>
                      <a:pt x="15625" y="1523"/>
                      <a:pt x="16794" y="1419"/>
                    </a:cubicBezTo>
                    <a:cubicBezTo>
                      <a:pt x="17910" y="1586"/>
                      <a:pt x="19103" y="1712"/>
                      <a:pt x="20443" y="1802"/>
                    </a:cubicBezTo>
                    <a:cubicBezTo>
                      <a:pt x="21709" y="1888"/>
                      <a:pt x="22827" y="1926"/>
                      <a:pt x="23852" y="1926"/>
                    </a:cubicBezTo>
                    <a:cubicBezTo>
                      <a:pt x="23933" y="1926"/>
                      <a:pt x="24014" y="1925"/>
                      <a:pt x="24094" y="1925"/>
                    </a:cubicBezTo>
                    <a:cubicBezTo>
                      <a:pt x="25254" y="1915"/>
                      <a:pt x="26425" y="1851"/>
                      <a:pt x="27673" y="1730"/>
                    </a:cubicBezTo>
                    <a:cubicBezTo>
                      <a:pt x="28432" y="1655"/>
                      <a:pt x="29172" y="1557"/>
                      <a:pt x="29888" y="1461"/>
                    </a:cubicBezTo>
                    <a:cubicBezTo>
                      <a:pt x="30232" y="1416"/>
                      <a:pt x="30569" y="1371"/>
                      <a:pt x="30905" y="1330"/>
                    </a:cubicBezTo>
                    <a:cubicBezTo>
                      <a:pt x="31061" y="1311"/>
                      <a:pt x="31217" y="1288"/>
                      <a:pt x="31373" y="1267"/>
                    </a:cubicBezTo>
                    <a:cubicBezTo>
                      <a:pt x="31541" y="1245"/>
                      <a:pt x="31709" y="1221"/>
                      <a:pt x="31878" y="1202"/>
                    </a:cubicBezTo>
                    <a:cubicBezTo>
                      <a:pt x="32885" y="1077"/>
                      <a:pt x="33865" y="891"/>
                      <a:pt x="34813" y="711"/>
                    </a:cubicBezTo>
                    <a:cubicBezTo>
                      <a:pt x="36342" y="420"/>
                      <a:pt x="37791" y="145"/>
                      <a:pt x="39196" y="145"/>
                    </a:cubicBezTo>
                    <a:cubicBezTo>
                      <a:pt x="41455" y="145"/>
                      <a:pt x="43600" y="856"/>
                      <a:pt x="45783" y="3362"/>
                    </a:cubicBezTo>
                    <a:cubicBezTo>
                      <a:pt x="47757" y="5629"/>
                      <a:pt x="49424" y="8248"/>
                      <a:pt x="50831" y="10525"/>
                    </a:cubicBezTo>
                    <a:cubicBezTo>
                      <a:pt x="51836" y="12153"/>
                      <a:pt x="52810" y="13639"/>
                      <a:pt x="53714" y="15002"/>
                    </a:cubicBezTo>
                    <a:cubicBezTo>
                      <a:pt x="54065" y="15532"/>
                      <a:pt x="54463" y="16132"/>
                      <a:pt x="54820" y="16710"/>
                    </a:cubicBezTo>
                    <a:cubicBezTo>
                      <a:pt x="55303" y="17486"/>
                      <a:pt x="55754" y="18265"/>
                      <a:pt x="56198" y="19094"/>
                    </a:cubicBezTo>
                    <a:cubicBezTo>
                      <a:pt x="56518" y="19692"/>
                      <a:pt x="56841" y="20281"/>
                      <a:pt x="57161" y="20865"/>
                    </a:cubicBezTo>
                    <a:cubicBezTo>
                      <a:pt x="58767" y="23795"/>
                      <a:pt x="60284" y="26561"/>
                      <a:pt x="61143" y="29921"/>
                    </a:cubicBezTo>
                    <a:cubicBezTo>
                      <a:pt x="61169" y="30025"/>
                      <a:pt x="61193" y="30128"/>
                      <a:pt x="61218" y="30230"/>
                    </a:cubicBezTo>
                    <a:cubicBezTo>
                      <a:pt x="61263" y="30200"/>
                      <a:pt x="61310" y="30169"/>
                      <a:pt x="61354" y="30139"/>
                    </a:cubicBezTo>
                    <a:cubicBezTo>
                      <a:pt x="61334" y="30054"/>
                      <a:pt x="61314" y="29969"/>
                      <a:pt x="61292" y="29883"/>
                    </a:cubicBezTo>
                    <a:cubicBezTo>
                      <a:pt x="60428" y="26503"/>
                      <a:pt x="58906" y="23727"/>
                      <a:pt x="57297" y="20791"/>
                    </a:cubicBezTo>
                    <a:cubicBezTo>
                      <a:pt x="56977" y="20207"/>
                      <a:pt x="56654" y="19618"/>
                      <a:pt x="56334" y="19020"/>
                    </a:cubicBezTo>
                    <a:cubicBezTo>
                      <a:pt x="55889" y="18190"/>
                      <a:pt x="55436" y="17407"/>
                      <a:pt x="54951" y="16628"/>
                    </a:cubicBezTo>
                    <a:cubicBezTo>
                      <a:pt x="54593" y="16049"/>
                      <a:pt x="54194" y="15447"/>
                      <a:pt x="53842" y="14916"/>
                    </a:cubicBezTo>
                    <a:cubicBezTo>
                      <a:pt x="52940" y="13554"/>
                      <a:pt x="51967" y="12069"/>
                      <a:pt x="50962" y="10445"/>
                    </a:cubicBezTo>
                    <a:cubicBezTo>
                      <a:pt x="49552" y="8162"/>
                      <a:pt x="47882" y="5536"/>
                      <a:pt x="45900" y="3261"/>
                    </a:cubicBezTo>
                    <a:cubicBezTo>
                      <a:pt x="43681" y="714"/>
                      <a:pt x="41442" y="0"/>
                      <a:pt x="39145" y="0"/>
                    </a:cubicBezTo>
                    <a:close/>
                  </a:path>
                </a:pathLst>
              </a:custGeom>
              <a:solidFill>
                <a:srgbClr val="61749c"/>
              </a:solidFill>
              <a:ln w="0">
                <a:noFill/>
              </a:ln>
            </p:spPr>
            <p:style>
              <a:lnRef idx="0"/>
              <a:fillRef idx="0"/>
              <a:effectRef idx="0"/>
              <a:fontRef idx="minor"/>
            </p:style>
          </p:sp>
          <p:sp>
            <p:nvSpPr>
              <p:cNvPr id="1946" name="CustomShape 49"/>
              <p:cNvSpPr/>
              <p:nvPr/>
            </p:nvSpPr>
            <p:spPr>
              <a:xfrm rot="10800000">
                <a:off x="-885240" y="621360"/>
                <a:ext cx="1499040" cy="737640"/>
              </a:xfrm>
              <a:custGeom>
                <a:avLst/>
                <a:gdLst/>
                <a:ahLst/>
                <a:rect l="l" t="t" r="r" b="b"/>
                <a:pathLst>
                  <a:path w="59994" h="29535">
                    <a:moveTo>
                      <a:pt x="38291" y="1"/>
                    </a:moveTo>
                    <a:cubicBezTo>
                      <a:pt x="36774" y="1"/>
                      <a:pt x="35233" y="326"/>
                      <a:pt x="33658" y="659"/>
                    </a:cubicBezTo>
                    <a:cubicBezTo>
                      <a:pt x="32688" y="864"/>
                      <a:pt x="31685" y="1076"/>
                      <a:pt x="30661" y="1220"/>
                    </a:cubicBezTo>
                    <a:cubicBezTo>
                      <a:pt x="30504" y="1243"/>
                      <a:pt x="30347" y="1267"/>
                      <a:pt x="30191" y="1289"/>
                    </a:cubicBezTo>
                    <a:cubicBezTo>
                      <a:pt x="30021" y="1315"/>
                      <a:pt x="29851" y="1340"/>
                      <a:pt x="29682" y="1364"/>
                    </a:cubicBezTo>
                    <a:cubicBezTo>
                      <a:pt x="29390" y="1404"/>
                      <a:pt x="29096" y="1448"/>
                      <a:pt x="28800" y="1491"/>
                    </a:cubicBezTo>
                    <a:cubicBezTo>
                      <a:pt x="28037" y="1601"/>
                      <a:pt x="27248" y="1716"/>
                      <a:pt x="26437" y="1801"/>
                    </a:cubicBezTo>
                    <a:cubicBezTo>
                      <a:pt x="25203" y="1931"/>
                      <a:pt x="24032" y="1998"/>
                      <a:pt x="22857" y="2008"/>
                    </a:cubicBezTo>
                    <a:cubicBezTo>
                      <a:pt x="22784" y="2008"/>
                      <a:pt x="22711" y="2008"/>
                      <a:pt x="22637" y="2008"/>
                    </a:cubicBezTo>
                    <a:cubicBezTo>
                      <a:pt x="21592" y="2008"/>
                      <a:pt x="20468" y="1966"/>
                      <a:pt x="19203" y="1872"/>
                    </a:cubicBezTo>
                    <a:cubicBezTo>
                      <a:pt x="17870" y="1772"/>
                      <a:pt x="16675" y="1635"/>
                      <a:pt x="15529" y="1451"/>
                    </a:cubicBezTo>
                    <a:cubicBezTo>
                      <a:pt x="14320" y="1547"/>
                      <a:pt x="13311" y="1776"/>
                      <a:pt x="12358" y="2171"/>
                    </a:cubicBezTo>
                    <a:cubicBezTo>
                      <a:pt x="11137" y="2678"/>
                      <a:pt x="9881" y="3368"/>
                      <a:pt x="8406" y="4341"/>
                    </a:cubicBezTo>
                    <a:cubicBezTo>
                      <a:pt x="7258" y="5099"/>
                      <a:pt x="6066" y="5993"/>
                      <a:pt x="4759" y="7075"/>
                    </a:cubicBezTo>
                    <a:cubicBezTo>
                      <a:pt x="3762" y="7901"/>
                      <a:pt x="2741" y="8818"/>
                      <a:pt x="1450" y="10045"/>
                    </a:cubicBezTo>
                    <a:cubicBezTo>
                      <a:pt x="964" y="10507"/>
                      <a:pt x="481" y="10978"/>
                      <a:pt x="1" y="11451"/>
                    </a:cubicBezTo>
                    <a:cubicBezTo>
                      <a:pt x="25" y="11501"/>
                      <a:pt x="47" y="11552"/>
                      <a:pt x="71" y="11600"/>
                    </a:cubicBezTo>
                    <a:cubicBezTo>
                      <a:pt x="562" y="11114"/>
                      <a:pt x="1057" y="10632"/>
                      <a:pt x="1556" y="10157"/>
                    </a:cubicBezTo>
                    <a:cubicBezTo>
                      <a:pt x="2845" y="8931"/>
                      <a:pt x="3865" y="8017"/>
                      <a:pt x="4858" y="7195"/>
                    </a:cubicBezTo>
                    <a:cubicBezTo>
                      <a:pt x="6159" y="6117"/>
                      <a:pt x="7348" y="5225"/>
                      <a:pt x="8491" y="4470"/>
                    </a:cubicBezTo>
                    <a:cubicBezTo>
                      <a:pt x="9958" y="3502"/>
                      <a:pt x="11206" y="2817"/>
                      <a:pt x="12417" y="2313"/>
                    </a:cubicBezTo>
                    <a:cubicBezTo>
                      <a:pt x="13355" y="1924"/>
                      <a:pt x="14348" y="1699"/>
                      <a:pt x="15523" y="1604"/>
                    </a:cubicBezTo>
                    <a:cubicBezTo>
                      <a:pt x="16654" y="1788"/>
                      <a:pt x="17854" y="1926"/>
                      <a:pt x="19190" y="2025"/>
                    </a:cubicBezTo>
                    <a:cubicBezTo>
                      <a:pt x="20435" y="2117"/>
                      <a:pt x="21546" y="2164"/>
                      <a:pt x="22572" y="2164"/>
                    </a:cubicBezTo>
                    <a:cubicBezTo>
                      <a:pt x="22669" y="2164"/>
                      <a:pt x="22764" y="2164"/>
                      <a:pt x="22859" y="2163"/>
                    </a:cubicBezTo>
                    <a:cubicBezTo>
                      <a:pt x="24038" y="2153"/>
                      <a:pt x="25214" y="2084"/>
                      <a:pt x="26454" y="1955"/>
                    </a:cubicBezTo>
                    <a:cubicBezTo>
                      <a:pt x="27267" y="1870"/>
                      <a:pt x="28058" y="1755"/>
                      <a:pt x="28822" y="1643"/>
                    </a:cubicBezTo>
                    <a:cubicBezTo>
                      <a:pt x="29118" y="1601"/>
                      <a:pt x="29411" y="1558"/>
                      <a:pt x="29703" y="1518"/>
                    </a:cubicBezTo>
                    <a:cubicBezTo>
                      <a:pt x="29874" y="1494"/>
                      <a:pt x="30043" y="1468"/>
                      <a:pt x="30213" y="1443"/>
                    </a:cubicBezTo>
                    <a:cubicBezTo>
                      <a:pt x="30370" y="1419"/>
                      <a:pt x="30527" y="1395"/>
                      <a:pt x="30683" y="1374"/>
                    </a:cubicBezTo>
                    <a:cubicBezTo>
                      <a:pt x="31712" y="1228"/>
                      <a:pt x="32719" y="1017"/>
                      <a:pt x="33690" y="811"/>
                    </a:cubicBezTo>
                    <a:cubicBezTo>
                      <a:pt x="35314" y="468"/>
                      <a:pt x="36849" y="143"/>
                      <a:pt x="38338" y="143"/>
                    </a:cubicBezTo>
                    <a:cubicBezTo>
                      <a:pt x="40544" y="143"/>
                      <a:pt x="42650" y="855"/>
                      <a:pt x="44796" y="3272"/>
                    </a:cubicBezTo>
                    <a:cubicBezTo>
                      <a:pt x="46762" y="5486"/>
                      <a:pt x="48417" y="8025"/>
                      <a:pt x="49911" y="10442"/>
                    </a:cubicBezTo>
                    <a:cubicBezTo>
                      <a:pt x="50892" y="12027"/>
                      <a:pt x="51846" y="13498"/>
                      <a:pt x="52766" y="14920"/>
                    </a:cubicBezTo>
                    <a:lnTo>
                      <a:pt x="52787" y="14952"/>
                    </a:lnTo>
                    <a:cubicBezTo>
                      <a:pt x="53148" y="15512"/>
                      <a:pt x="53532" y="16107"/>
                      <a:pt x="53879" y="16687"/>
                    </a:cubicBezTo>
                    <a:cubicBezTo>
                      <a:pt x="54355" y="17474"/>
                      <a:pt x="54796" y="18269"/>
                      <a:pt x="55230" y="19117"/>
                    </a:cubicBezTo>
                    <a:cubicBezTo>
                      <a:pt x="55527" y="19699"/>
                      <a:pt x="55827" y="20272"/>
                      <a:pt x="56124" y="20840"/>
                    </a:cubicBezTo>
                    <a:cubicBezTo>
                      <a:pt x="57609" y="23679"/>
                      <a:pt x="59016" y="26368"/>
                      <a:pt x="59856" y="29535"/>
                    </a:cubicBezTo>
                    <a:cubicBezTo>
                      <a:pt x="59902" y="29508"/>
                      <a:pt x="59947" y="29479"/>
                      <a:pt x="59993" y="29452"/>
                    </a:cubicBezTo>
                    <a:cubicBezTo>
                      <a:pt x="59147" y="26288"/>
                      <a:pt x="57744" y="23602"/>
                      <a:pt x="56262" y="20768"/>
                    </a:cubicBezTo>
                    <a:cubicBezTo>
                      <a:pt x="55964" y="20200"/>
                      <a:pt x="55665" y="19629"/>
                      <a:pt x="55367" y="19047"/>
                    </a:cubicBezTo>
                    <a:cubicBezTo>
                      <a:pt x="54932" y="18195"/>
                      <a:pt x="54487" y="17397"/>
                      <a:pt x="54011" y="16607"/>
                    </a:cubicBezTo>
                    <a:cubicBezTo>
                      <a:pt x="53663" y="16026"/>
                      <a:pt x="53279" y="15429"/>
                      <a:pt x="52916" y="14867"/>
                    </a:cubicBezTo>
                    <a:lnTo>
                      <a:pt x="52895" y="14835"/>
                    </a:lnTo>
                    <a:cubicBezTo>
                      <a:pt x="51975" y="13414"/>
                      <a:pt x="51023" y="11946"/>
                      <a:pt x="50042" y="10360"/>
                    </a:cubicBezTo>
                    <a:cubicBezTo>
                      <a:pt x="48543" y="7939"/>
                      <a:pt x="46886" y="5392"/>
                      <a:pt x="44911" y="3169"/>
                    </a:cubicBezTo>
                    <a:cubicBezTo>
                      <a:pt x="42730" y="713"/>
                      <a:pt x="40536" y="1"/>
                      <a:pt x="38291" y="1"/>
                    </a:cubicBezTo>
                    <a:close/>
                  </a:path>
                </a:pathLst>
              </a:custGeom>
              <a:solidFill>
                <a:srgbClr val="61749c"/>
              </a:solidFill>
              <a:ln w="0">
                <a:noFill/>
              </a:ln>
            </p:spPr>
            <p:style>
              <a:lnRef idx="0"/>
              <a:fillRef idx="0"/>
              <a:effectRef idx="0"/>
              <a:fontRef idx="minor"/>
            </p:style>
          </p:sp>
          <p:sp>
            <p:nvSpPr>
              <p:cNvPr id="1947" name="CustomShape 50"/>
              <p:cNvSpPr/>
              <p:nvPr/>
            </p:nvSpPr>
            <p:spPr>
              <a:xfrm rot="10800000">
                <a:off x="-854280" y="603000"/>
                <a:ext cx="1464480" cy="719280"/>
              </a:xfrm>
              <a:custGeom>
                <a:avLst/>
                <a:gdLst/>
                <a:ahLst/>
                <a:rect l="l" t="t" r="r" b="b"/>
                <a:pathLst>
                  <a:path w="58605" h="28794">
                    <a:moveTo>
                      <a:pt x="37416" y="0"/>
                    </a:moveTo>
                    <a:cubicBezTo>
                      <a:pt x="35813" y="0"/>
                      <a:pt x="34186" y="378"/>
                      <a:pt x="32521" y="764"/>
                    </a:cubicBezTo>
                    <a:cubicBezTo>
                      <a:pt x="31529" y="994"/>
                      <a:pt x="30501" y="1233"/>
                      <a:pt x="29455" y="1398"/>
                    </a:cubicBezTo>
                    <a:cubicBezTo>
                      <a:pt x="29312" y="1420"/>
                      <a:pt x="29168" y="1444"/>
                      <a:pt x="29026" y="1468"/>
                    </a:cubicBezTo>
                    <a:cubicBezTo>
                      <a:pt x="28840" y="1499"/>
                      <a:pt x="28655" y="1529"/>
                      <a:pt x="28469" y="1556"/>
                    </a:cubicBezTo>
                    <a:cubicBezTo>
                      <a:pt x="28228" y="1595"/>
                      <a:pt x="27984" y="1633"/>
                      <a:pt x="27738" y="1671"/>
                    </a:cubicBezTo>
                    <a:cubicBezTo>
                      <a:pt x="26922" y="1801"/>
                      <a:pt x="26079" y="1934"/>
                      <a:pt x="25208" y="2031"/>
                    </a:cubicBezTo>
                    <a:cubicBezTo>
                      <a:pt x="23976" y="2169"/>
                      <a:pt x="22800" y="2241"/>
                      <a:pt x="21615" y="2251"/>
                    </a:cubicBezTo>
                    <a:cubicBezTo>
                      <a:pt x="21506" y="2252"/>
                      <a:pt x="21397" y="2252"/>
                      <a:pt x="21286" y="2252"/>
                    </a:cubicBezTo>
                    <a:cubicBezTo>
                      <a:pt x="20270" y="2252"/>
                      <a:pt x="19171" y="2200"/>
                      <a:pt x="17942" y="2099"/>
                    </a:cubicBezTo>
                    <a:cubicBezTo>
                      <a:pt x="16610" y="1991"/>
                      <a:pt x="15410" y="1841"/>
                      <a:pt x="14251" y="1641"/>
                    </a:cubicBezTo>
                    <a:cubicBezTo>
                      <a:pt x="13033" y="1727"/>
                      <a:pt x="12017" y="1948"/>
                      <a:pt x="11056" y="2340"/>
                    </a:cubicBezTo>
                    <a:cubicBezTo>
                      <a:pt x="9827" y="2839"/>
                      <a:pt x="8569" y="3521"/>
                      <a:pt x="7094" y="4483"/>
                    </a:cubicBezTo>
                    <a:cubicBezTo>
                      <a:pt x="5940" y="5235"/>
                      <a:pt x="4747" y="6124"/>
                      <a:pt x="3443" y="7198"/>
                    </a:cubicBezTo>
                    <a:cubicBezTo>
                      <a:pt x="2449" y="8019"/>
                      <a:pt x="1398" y="8960"/>
                      <a:pt x="137" y="10160"/>
                    </a:cubicBezTo>
                    <a:cubicBezTo>
                      <a:pt x="91" y="10203"/>
                      <a:pt x="47" y="10248"/>
                      <a:pt x="1" y="10291"/>
                    </a:cubicBezTo>
                    <a:cubicBezTo>
                      <a:pt x="25" y="10340"/>
                      <a:pt x="51" y="10388"/>
                      <a:pt x="75" y="10436"/>
                    </a:cubicBezTo>
                    <a:cubicBezTo>
                      <a:pt x="131" y="10382"/>
                      <a:pt x="187" y="10326"/>
                      <a:pt x="244" y="10273"/>
                    </a:cubicBezTo>
                    <a:cubicBezTo>
                      <a:pt x="1502" y="9073"/>
                      <a:pt x="2550" y="8136"/>
                      <a:pt x="3542" y="7318"/>
                    </a:cubicBezTo>
                    <a:cubicBezTo>
                      <a:pt x="4841" y="6246"/>
                      <a:pt x="6030" y="5361"/>
                      <a:pt x="7179" y="4612"/>
                    </a:cubicBezTo>
                    <a:cubicBezTo>
                      <a:pt x="8645" y="3655"/>
                      <a:pt x="9896" y="2979"/>
                      <a:pt x="11115" y="2483"/>
                    </a:cubicBezTo>
                    <a:cubicBezTo>
                      <a:pt x="12061" y="2099"/>
                      <a:pt x="13061" y="1879"/>
                      <a:pt x="14245" y="1795"/>
                    </a:cubicBezTo>
                    <a:cubicBezTo>
                      <a:pt x="15387" y="1995"/>
                      <a:pt x="16594" y="2145"/>
                      <a:pt x="17931" y="2254"/>
                    </a:cubicBezTo>
                    <a:cubicBezTo>
                      <a:pt x="19165" y="2354"/>
                      <a:pt x="20269" y="2408"/>
                      <a:pt x="21293" y="2408"/>
                    </a:cubicBezTo>
                    <a:cubicBezTo>
                      <a:pt x="21402" y="2408"/>
                      <a:pt x="21509" y="2407"/>
                      <a:pt x="21616" y="2406"/>
                    </a:cubicBezTo>
                    <a:cubicBezTo>
                      <a:pt x="22807" y="2396"/>
                      <a:pt x="23989" y="2324"/>
                      <a:pt x="25228" y="2185"/>
                    </a:cubicBezTo>
                    <a:cubicBezTo>
                      <a:pt x="26100" y="2087"/>
                      <a:pt x="26946" y="1953"/>
                      <a:pt x="27764" y="1825"/>
                    </a:cubicBezTo>
                    <a:cubicBezTo>
                      <a:pt x="28008" y="1785"/>
                      <a:pt x="28252" y="1747"/>
                      <a:pt x="28493" y="1710"/>
                    </a:cubicBezTo>
                    <a:cubicBezTo>
                      <a:pt x="28679" y="1681"/>
                      <a:pt x="28866" y="1651"/>
                      <a:pt x="29052" y="1620"/>
                    </a:cubicBezTo>
                    <a:cubicBezTo>
                      <a:pt x="29194" y="1596"/>
                      <a:pt x="29336" y="1574"/>
                      <a:pt x="29481" y="1550"/>
                    </a:cubicBezTo>
                    <a:cubicBezTo>
                      <a:pt x="30532" y="1385"/>
                      <a:pt x="31561" y="1145"/>
                      <a:pt x="32557" y="914"/>
                    </a:cubicBezTo>
                    <a:cubicBezTo>
                      <a:pt x="34207" y="532"/>
                      <a:pt x="35818" y="158"/>
                      <a:pt x="37404" y="158"/>
                    </a:cubicBezTo>
                    <a:cubicBezTo>
                      <a:pt x="39572" y="158"/>
                      <a:pt x="41693" y="856"/>
                      <a:pt x="43801" y="3185"/>
                    </a:cubicBezTo>
                    <a:cubicBezTo>
                      <a:pt x="45857" y="5457"/>
                      <a:pt x="47574" y="8088"/>
                      <a:pt x="48984" y="10361"/>
                    </a:cubicBezTo>
                    <a:cubicBezTo>
                      <a:pt x="49720" y="11548"/>
                      <a:pt x="50440" y="12681"/>
                      <a:pt x="51136" y="13777"/>
                    </a:cubicBezTo>
                    <a:lnTo>
                      <a:pt x="51853" y="14907"/>
                    </a:lnTo>
                    <a:cubicBezTo>
                      <a:pt x="52209" y="15472"/>
                      <a:pt x="52587" y="16075"/>
                      <a:pt x="52931" y="16669"/>
                    </a:cubicBezTo>
                    <a:cubicBezTo>
                      <a:pt x="53400" y="17472"/>
                      <a:pt x="53833" y="18281"/>
                      <a:pt x="54254" y="19144"/>
                    </a:cubicBezTo>
                    <a:cubicBezTo>
                      <a:pt x="54529" y="19709"/>
                      <a:pt x="54808" y="20264"/>
                      <a:pt x="55083" y="20816"/>
                    </a:cubicBezTo>
                    <a:cubicBezTo>
                      <a:pt x="56395" y="23446"/>
                      <a:pt x="57645" y="25957"/>
                      <a:pt x="58466" y="28794"/>
                    </a:cubicBezTo>
                    <a:cubicBezTo>
                      <a:pt x="58512" y="28768"/>
                      <a:pt x="58558" y="28743"/>
                      <a:pt x="58605" y="28717"/>
                    </a:cubicBezTo>
                    <a:cubicBezTo>
                      <a:pt x="57779" y="25882"/>
                      <a:pt x="56531" y="23374"/>
                      <a:pt x="55221" y="20746"/>
                    </a:cubicBezTo>
                    <a:cubicBezTo>
                      <a:pt x="54945" y="20195"/>
                      <a:pt x="54669" y="19640"/>
                      <a:pt x="54393" y="19077"/>
                    </a:cubicBezTo>
                    <a:cubicBezTo>
                      <a:pt x="53969" y="18209"/>
                      <a:pt x="53534" y="17397"/>
                      <a:pt x="53062" y="16590"/>
                    </a:cubicBezTo>
                    <a:cubicBezTo>
                      <a:pt x="52718" y="15995"/>
                      <a:pt x="52339" y="15390"/>
                      <a:pt x="51981" y="14825"/>
                    </a:cubicBezTo>
                    <a:lnTo>
                      <a:pt x="51265" y="13696"/>
                    </a:lnTo>
                    <a:cubicBezTo>
                      <a:pt x="50569" y="12600"/>
                      <a:pt x="49851" y="11467"/>
                      <a:pt x="49115" y="10280"/>
                    </a:cubicBezTo>
                    <a:cubicBezTo>
                      <a:pt x="47702" y="8001"/>
                      <a:pt x="45979" y="5364"/>
                      <a:pt x="43915" y="3083"/>
                    </a:cubicBezTo>
                    <a:cubicBezTo>
                      <a:pt x="41768" y="711"/>
                      <a:pt x="39615" y="0"/>
                      <a:pt x="37416" y="0"/>
                    </a:cubicBezTo>
                    <a:close/>
                  </a:path>
                </a:pathLst>
              </a:custGeom>
              <a:solidFill>
                <a:srgbClr val="61749c"/>
              </a:solidFill>
              <a:ln w="0">
                <a:noFill/>
              </a:ln>
            </p:spPr>
            <p:style>
              <a:lnRef idx="0"/>
              <a:fillRef idx="0"/>
              <a:effectRef idx="0"/>
              <a:fontRef idx="minor"/>
            </p:style>
          </p:sp>
          <p:sp>
            <p:nvSpPr>
              <p:cNvPr id="1948" name="CustomShape 51"/>
              <p:cNvSpPr/>
              <p:nvPr/>
            </p:nvSpPr>
            <p:spPr>
              <a:xfrm rot="10800000">
                <a:off x="-822600" y="586440"/>
                <a:ext cx="1428840" cy="699480"/>
              </a:xfrm>
              <a:custGeom>
                <a:avLst/>
                <a:gdLst/>
                <a:ahLst/>
                <a:rect l="l" t="t" r="r" b="b"/>
                <a:pathLst>
                  <a:path w="57179" h="28014">
                    <a:moveTo>
                      <a:pt x="36507" y="0"/>
                    </a:moveTo>
                    <a:cubicBezTo>
                      <a:pt x="34821" y="0"/>
                      <a:pt x="33110" y="432"/>
                      <a:pt x="31357" y="874"/>
                    </a:cubicBezTo>
                    <a:cubicBezTo>
                      <a:pt x="30342" y="1130"/>
                      <a:pt x="29292" y="1394"/>
                      <a:pt x="28227" y="1581"/>
                    </a:cubicBezTo>
                    <a:cubicBezTo>
                      <a:pt x="28097" y="1603"/>
                      <a:pt x="27966" y="1627"/>
                      <a:pt x="27836" y="1650"/>
                    </a:cubicBezTo>
                    <a:cubicBezTo>
                      <a:pt x="27636" y="1687"/>
                      <a:pt x="27436" y="1723"/>
                      <a:pt x="27235" y="1757"/>
                    </a:cubicBezTo>
                    <a:lnTo>
                      <a:pt x="26627" y="1859"/>
                    </a:lnTo>
                    <a:cubicBezTo>
                      <a:pt x="25766" y="2007"/>
                      <a:pt x="24876" y="2159"/>
                      <a:pt x="23959" y="2267"/>
                    </a:cubicBezTo>
                    <a:cubicBezTo>
                      <a:pt x="22718" y="2415"/>
                      <a:pt x="21537" y="2491"/>
                      <a:pt x="20348" y="2499"/>
                    </a:cubicBezTo>
                    <a:cubicBezTo>
                      <a:pt x="20257" y="2500"/>
                      <a:pt x="20165" y="2501"/>
                      <a:pt x="20073" y="2501"/>
                    </a:cubicBezTo>
                    <a:cubicBezTo>
                      <a:pt x="19034" y="2501"/>
                      <a:pt x="17913" y="2443"/>
                      <a:pt x="16662" y="2333"/>
                    </a:cubicBezTo>
                    <a:cubicBezTo>
                      <a:pt x="15330" y="2218"/>
                      <a:pt x="14122" y="2055"/>
                      <a:pt x="12951" y="1837"/>
                    </a:cubicBezTo>
                    <a:cubicBezTo>
                      <a:pt x="11724" y="1914"/>
                      <a:pt x="10701" y="2128"/>
                      <a:pt x="9733" y="2515"/>
                    </a:cubicBezTo>
                    <a:cubicBezTo>
                      <a:pt x="8497" y="3008"/>
                      <a:pt x="7234" y="3682"/>
                      <a:pt x="5762" y="4629"/>
                    </a:cubicBezTo>
                    <a:cubicBezTo>
                      <a:pt x="4597" y="5381"/>
                      <a:pt x="3400" y="6263"/>
                      <a:pt x="2104" y="7327"/>
                    </a:cubicBezTo>
                    <a:cubicBezTo>
                      <a:pt x="1439" y="7874"/>
                      <a:pt x="751" y="8472"/>
                      <a:pt x="0" y="9160"/>
                    </a:cubicBezTo>
                    <a:cubicBezTo>
                      <a:pt x="24" y="9208"/>
                      <a:pt x="48" y="9256"/>
                      <a:pt x="72" y="9304"/>
                    </a:cubicBezTo>
                    <a:cubicBezTo>
                      <a:pt x="834" y="8607"/>
                      <a:pt x="1528" y="8000"/>
                      <a:pt x="2202" y="7447"/>
                    </a:cubicBezTo>
                    <a:cubicBezTo>
                      <a:pt x="3493" y="6386"/>
                      <a:pt x="4685" y="5507"/>
                      <a:pt x="5845" y="4760"/>
                    </a:cubicBezTo>
                    <a:cubicBezTo>
                      <a:pt x="7309" y="3816"/>
                      <a:pt x="8562" y="3149"/>
                      <a:pt x="9791" y="2659"/>
                    </a:cubicBezTo>
                    <a:cubicBezTo>
                      <a:pt x="10743" y="2279"/>
                      <a:pt x="11749" y="2067"/>
                      <a:pt x="12941" y="1991"/>
                    </a:cubicBezTo>
                    <a:cubicBezTo>
                      <a:pt x="14098" y="2208"/>
                      <a:pt x="15311" y="2371"/>
                      <a:pt x="16647" y="2488"/>
                    </a:cubicBezTo>
                    <a:cubicBezTo>
                      <a:pt x="17929" y="2601"/>
                      <a:pt x="19074" y="2655"/>
                      <a:pt x="20134" y="2655"/>
                    </a:cubicBezTo>
                    <a:cubicBezTo>
                      <a:pt x="20206" y="2655"/>
                      <a:pt x="20278" y="2655"/>
                      <a:pt x="20350" y="2655"/>
                    </a:cubicBezTo>
                    <a:cubicBezTo>
                      <a:pt x="21545" y="2645"/>
                      <a:pt x="22731" y="2570"/>
                      <a:pt x="23977" y="2421"/>
                    </a:cubicBezTo>
                    <a:cubicBezTo>
                      <a:pt x="24899" y="2311"/>
                      <a:pt x="25790" y="2159"/>
                      <a:pt x="26652" y="2011"/>
                    </a:cubicBezTo>
                    <a:lnTo>
                      <a:pt x="27260" y="1909"/>
                    </a:lnTo>
                    <a:cubicBezTo>
                      <a:pt x="27462" y="1875"/>
                      <a:pt x="27664" y="1839"/>
                      <a:pt x="27865" y="1802"/>
                    </a:cubicBezTo>
                    <a:cubicBezTo>
                      <a:pt x="27995" y="1779"/>
                      <a:pt x="28124" y="1755"/>
                      <a:pt x="28254" y="1733"/>
                    </a:cubicBezTo>
                    <a:cubicBezTo>
                      <a:pt x="29326" y="1546"/>
                      <a:pt x="30377" y="1280"/>
                      <a:pt x="31395" y="1024"/>
                    </a:cubicBezTo>
                    <a:cubicBezTo>
                      <a:pt x="33132" y="586"/>
                      <a:pt x="34826" y="159"/>
                      <a:pt x="36494" y="159"/>
                    </a:cubicBezTo>
                    <a:cubicBezTo>
                      <a:pt x="38621" y="159"/>
                      <a:pt x="40706" y="853"/>
                      <a:pt x="42783" y="3106"/>
                    </a:cubicBezTo>
                    <a:cubicBezTo>
                      <a:pt x="44928" y="5434"/>
                      <a:pt x="46716" y="8165"/>
                      <a:pt x="48032" y="10285"/>
                    </a:cubicBezTo>
                    <a:cubicBezTo>
                      <a:pt x="48490" y="11020"/>
                      <a:pt x="48938" y="11737"/>
                      <a:pt x="49376" y="12437"/>
                    </a:cubicBezTo>
                    <a:cubicBezTo>
                      <a:pt x="49898" y="13269"/>
                      <a:pt x="50405" y="14079"/>
                      <a:pt x="50893" y="14868"/>
                    </a:cubicBezTo>
                    <a:cubicBezTo>
                      <a:pt x="51223" y="15401"/>
                      <a:pt x="51607" y="16029"/>
                      <a:pt x="51959" y="16655"/>
                    </a:cubicBezTo>
                    <a:cubicBezTo>
                      <a:pt x="52420" y="17471"/>
                      <a:pt x="52844" y="18297"/>
                      <a:pt x="53257" y="19178"/>
                    </a:cubicBezTo>
                    <a:cubicBezTo>
                      <a:pt x="53513" y="19727"/>
                      <a:pt x="53770" y="20268"/>
                      <a:pt x="54026" y="20806"/>
                    </a:cubicBezTo>
                    <a:cubicBezTo>
                      <a:pt x="55165" y="23204"/>
                      <a:pt x="56258" y="25503"/>
                      <a:pt x="57039" y="28014"/>
                    </a:cubicBezTo>
                    <a:cubicBezTo>
                      <a:pt x="57086" y="27990"/>
                      <a:pt x="57132" y="27964"/>
                      <a:pt x="57178" y="27940"/>
                    </a:cubicBezTo>
                    <a:cubicBezTo>
                      <a:pt x="56396" y="25431"/>
                      <a:pt x="55305" y="23134"/>
                      <a:pt x="54165" y="20740"/>
                    </a:cubicBezTo>
                    <a:cubicBezTo>
                      <a:pt x="53909" y="20202"/>
                      <a:pt x="53652" y="19660"/>
                      <a:pt x="53397" y="19113"/>
                    </a:cubicBezTo>
                    <a:lnTo>
                      <a:pt x="53396" y="19114"/>
                    </a:lnTo>
                    <a:cubicBezTo>
                      <a:pt x="52983" y="18228"/>
                      <a:pt x="52556" y="17397"/>
                      <a:pt x="52093" y="16580"/>
                    </a:cubicBezTo>
                    <a:cubicBezTo>
                      <a:pt x="51740" y="15951"/>
                      <a:pt x="51354" y="15321"/>
                      <a:pt x="51025" y="14788"/>
                    </a:cubicBezTo>
                    <a:cubicBezTo>
                      <a:pt x="50537" y="13997"/>
                      <a:pt x="50029" y="13188"/>
                      <a:pt x="49508" y="12356"/>
                    </a:cubicBezTo>
                    <a:cubicBezTo>
                      <a:pt x="49069" y="11655"/>
                      <a:pt x="48620" y="10938"/>
                      <a:pt x="48164" y="10204"/>
                    </a:cubicBezTo>
                    <a:cubicBezTo>
                      <a:pt x="46844" y="8079"/>
                      <a:pt x="45051" y="5338"/>
                      <a:pt x="42896" y="3000"/>
                    </a:cubicBezTo>
                    <a:cubicBezTo>
                      <a:pt x="40781" y="706"/>
                      <a:pt x="38664" y="0"/>
                      <a:pt x="36507" y="0"/>
                    </a:cubicBezTo>
                    <a:close/>
                  </a:path>
                </a:pathLst>
              </a:custGeom>
              <a:solidFill>
                <a:srgbClr val="61749c"/>
              </a:solidFill>
              <a:ln w="0">
                <a:noFill/>
              </a:ln>
            </p:spPr>
            <p:style>
              <a:lnRef idx="0"/>
              <a:fillRef idx="0"/>
              <a:effectRef idx="0"/>
              <a:fontRef idx="minor"/>
            </p:style>
          </p:sp>
          <p:sp>
            <p:nvSpPr>
              <p:cNvPr id="1949" name="CustomShape 52"/>
              <p:cNvSpPr/>
              <p:nvPr/>
            </p:nvSpPr>
            <p:spPr>
              <a:xfrm rot="10800000">
                <a:off x="-790560" y="570600"/>
                <a:ext cx="1392120" cy="678960"/>
              </a:xfrm>
              <a:custGeom>
                <a:avLst/>
                <a:gdLst/>
                <a:ahLst/>
                <a:rect l="l" t="t" r="r" b="b"/>
                <a:pathLst>
                  <a:path w="55717" h="27189">
                    <a:moveTo>
                      <a:pt x="35561" y="1"/>
                    </a:moveTo>
                    <a:cubicBezTo>
                      <a:pt x="33794" y="1"/>
                      <a:pt x="32003" y="488"/>
                      <a:pt x="30165" y="987"/>
                    </a:cubicBezTo>
                    <a:cubicBezTo>
                      <a:pt x="29131" y="1269"/>
                      <a:pt x="28061" y="1560"/>
                      <a:pt x="26976" y="1768"/>
                    </a:cubicBezTo>
                    <a:lnTo>
                      <a:pt x="26645" y="1832"/>
                    </a:lnTo>
                    <a:cubicBezTo>
                      <a:pt x="26422" y="1875"/>
                      <a:pt x="26200" y="1919"/>
                      <a:pt x="25977" y="1960"/>
                    </a:cubicBezTo>
                    <a:lnTo>
                      <a:pt x="25451" y="2056"/>
                    </a:lnTo>
                    <a:cubicBezTo>
                      <a:pt x="24560" y="2219"/>
                      <a:pt x="23638" y="2389"/>
                      <a:pt x="22684" y="2507"/>
                    </a:cubicBezTo>
                    <a:cubicBezTo>
                      <a:pt x="21444" y="2664"/>
                      <a:pt x="20259" y="2744"/>
                      <a:pt x="19059" y="2752"/>
                    </a:cubicBezTo>
                    <a:cubicBezTo>
                      <a:pt x="18972" y="2753"/>
                      <a:pt x="18886" y="2754"/>
                      <a:pt x="18798" y="2754"/>
                    </a:cubicBezTo>
                    <a:cubicBezTo>
                      <a:pt x="17744" y="2754"/>
                      <a:pt x="16617" y="2691"/>
                      <a:pt x="15356" y="2573"/>
                    </a:cubicBezTo>
                    <a:cubicBezTo>
                      <a:pt x="14047" y="2448"/>
                      <a:pt x="12799" y="2269"/>
                      <a:pt x="11628" y="2039"/>
                    </a:cubicBezTo>
                    <a:cubicBezTo>
                      <a:pt x="10393" y="2103"/>
                      <a:pt x="9362" y="2312"/>
                      <a:pt x="8386" y="2695"/>
                    </a:cubicBezTo>
                    <a:cubicBezTo>
                      <a:pt x="7140" y="3181"/>
                      <a:pt x="5876" y="3843"/>
                      <a:pt x="4405" y="4781"/>
                    </a:cubicBezTo>
                    <a:cubicBezTo>
                      <a:pt x="3233" y="5527"/>
                      <a:pt x="2034" y="6404"/>
                      <a:pt x="743" y="7460"/>
                    </a:cubicBezTo>
                    <a:cubicBezTo>
                      <a:pt x="498" y="7660"/>
                      <a:pt x="252" y="7866"/>
                      <a:pt x="0" y="8080"/>
                    </a:cubicBezTo>
                    <a:cubicBezTo>
                      <a:pt x="24" y="8128"/>
                      <a:pt x="47" y="8176"/>
                      <a:pt x="71" y="8223"/>
                    </a:cubicBezTo>
                    <a:cubicBezTo>
                      <a:pt x="332" y="8000"/>
                      <a:pt x="586" y="7788"/>
                      <a:pt x="840" y="7580"/>
                    </a:cubicBezTo>
                    <a:cubicBezTo>
                      <a:pt x="2128" y="6527"/>
                      <a:pt x="3322" y="5655"/>
                      <a:pt x="4489" y="4911"/>
                    </a:cubicBezTo>
                    <a:cubicBezTo>
                      <a:pt x="5949" y="3981"/>
                      <a:pt x="7207" y="3322"/>
                      <a:pt x="8442" y="2839"/>
                    </a:cubicBezTo>
                    <a:cubicBezTo>
                      <a:pt x="9404" y="2463"/>
                      <a:pt x="10418" y="2258"/>
                      <a:pt x="11617" y="2192"/>
                    </a:cubicBezTo>
                    <a:cubicBezTo>
                      <a:pt x="12775" y="2423"/>
                      <a:pt x="14028" y="2602"/>
                      <a:pt x="15342" y="2727"/>
                    </a:cubicBezTo>
                    <a:cubicBezTo>
                      <a:pt x="16618" y="2847"/>
                      <a:pt x="17757" y="2908"/>
                      <a:pt x="18826" y="2908"/>
                    </a:cubicBezTo>
                    <a:cubicBezTo>
                      <a:pt x="18905" y="2908"/>
                      <a:pt x="18983" y="2908"/>
                      <a:pt x="19060" y="2907"/>
                    </a:cubicBezTo>
                    <a:cubicBezTo>
                      <a:pt x="20267" y="2899"/>
                      <a:pt x="21459" y="2819"/>
                      <a:pt x="22705" y="2661"/>
                    </a:cubicBezTo>
                    <a:cubicBezTo>
                      <a:pt x="23662" y="2541"/>
                      <a:pt x="24585" y="2371"/>
                      <a:pt x="25480" y="2208"/>
                    </a:cubicBezTo>
                    <a:lnTo>
                      <a:pt x="26006" y="2112"/>
                    </a:lnTo>
                    <a:cubicBezTo>
                      <a:pt x="26229" y="2072"/>
                      <a:pt x="26451" y="2027"/>
                      <a:pt x="26675" y="1984"/>
                    </a:cubicBezTo>
                    <a:lnTo>
                      <a:pt x="27006" y="1920"/>
                    </a:lnTo>
                    <a:cubicBezTo>
                      <a:pt x="28094" y="1711"/>
                      <a:pt x="29168" y="1419"/>
                      <a:pt x="30206" y="1138"/>
                    </a:cubicBezTo>
                    <a:cubicBezTo>
                      <a:pt x="32028" y="643"/>
                      <a:pt x="33803" y="160"/>
                      <a:pt x="35552" y="160"/>
                    </a:cubicBezTo>
                    <a:cubicBezTo>
                      <a:pt x="37641" y="160"/>
                      <a:pt x="39693" y="849"/>
                      <a:pt x="41743" y="3031"/>
                    </a:cubicBezTo>
                    <a:cubicBezTo>
                      <a:pt x="43477" y="4879"/>
                      <a:pt x="45117" y="7095"/>
                      <a:pt x="47060" y="10216"/>
                    </a:cubicBezTo>
                    <a:lnTo>
                      <a:pt x="47551" y="11004"/>
                    </a:lnTo>
                    <a:cubicBezTo>
                      <a:pt x="48383" y="12340"/>
                      <a:pt x="49170" y="13602"/>
                      <a:pt x="49913" y="14834"/>
                    </a:cubicBezTo>
                    <a:cubicBezTo>
                      <a:pt x="50354" y="15564"/>
                      <a:pt x="50678" y="16122"/>
                      <a:pt x="50964" y="16647"/>
                    </a:cubicBezTo>
                    <a:cubicBezTo>
                      <a:pt x="51415" y="17471"/>
                      <a:pt x="51831" y="18311"/>
                      <a:pt x="52236" y="19217"/>
                    </a:cubicBezTo>
                    <a:cubicBezTo>
                      <a:pt x="52471" y="19745"/>
                      <a:pt x="52708" y="20268"/>
                      <a:pt x="52943" y="20786"/>
                    </a:cubicBezTo>
                    <a:cubicBezTo>
                      <a:pt x="53914" y="22929"/>
                      <a:pt x="54850" y="24996"/>
                      <a:pt x="55574" y="27188"/>
                    </a:cubicBezTo>
                    <a:cubicBezTo>
                      <a:pt x="55622" y="27167"/>
                      <a:pt x="55668" y="27145"/>
                      <a:pt x="55716" y="27123"/>
                    </a:cubicBezTo>
                    <a:cubicBezTo>
                      <a:pt x="54991" y="24931"/>
                      <a:pt x="54055" y="22865"/>
                      <a:pt x="53084" y="20722"/>
                    </a:cubicBezTo>
                    <a:cubicBezTo>
                      <a:pt x="52849" y="20202"/>
                      <a:pt x="52612" y="19681"/>
                      <a:pt x="52377" y="19154"/>
                    </a:cubicBezTo>
                    <a:cubicBezTo>
                      <a:pt x="51970" y="18244"/>
                      <a:pt x="51553" y="17401"/>
                      <a:pt x="51100" y="16574"/>
                    </a:cubicBezTo>
                    <a:cubicBezTo>
                      <a:pt x="50812" y="16047"/>
                      <a:pt x="50487" y="15485"/>
                      <a:pt x="50045" y="14754"/>
                    </a:cubicBezTo>
                    <a:cubicBezTo>
                      <a:pt x="49301" y="13522"/>
                      <a:pt x="48514" y="12260"/>
                      <a:pt x="47682" y="10922"/>
                    </a:cubicBezTo>
                    <a:lnTo>
                      <a:pt x="47191" y="10135"/>
                    </a:lnTo>
                    <a:cubicBezTo>
                      <a:pt x="45242" y="7004"/>
                      <a:pt x="43597" y="4780"/>
                      <a:pt x="41855" y="2925"/>
                    </a:cubicBezTo>
                    <a:cubicBezTo>
                      <a:pt x="39767" y="702"/>
                      <a:pt x="37682" y="1"/>
                      <a:pt x="35561" y="1"/>
                    </a:cubicBezTo>
                    <a:close/>
                  </a:path>
                </a:pathLst>
              </a:custGeom>
              <a:solidFill>
                <a:srgbClr val="61749c"/>
              </a:solidFill>
              <a:ln w="0">
                <a:noFill/>
              </a:ln>
            </p:spPr>
            <p:style>
              <a:lnRef idx="0"/>
              <a:fillRef idx="0"/>
              <a:effectRef idx="0"/>
              <a:fontRef idx="minor"/>
            </p:style>
          </p:sp>
          <p:sp>
            <p:nvSpPr>
              <p:cNvPr id="1950" name="CustomShape 53"/>
              <p:cNvSpPr/>
              <p:nvPr/>
            </p:nvSpPr>
            <p:spPr>
              <a:xfrm rot="10800000">
                <a:off x="-758520" y="555840"/>
                <a:ext cx="1354320" cy="657360"/>
              </a:xfrm>
              <a:custGeom>
                <a:avLst/>
                <a:gdLst/>
                <a:ahLst/>
                <a:rect l="l" t="t" r="r" b="b"/>
                <a:pathLst>
                  <a:path w="54202" h="26322">
                    <a:moveTo>
                      <a:pt x="34570" y="1"/>
                    </a:moveTo>
                    <a:cubicBezTo>
                      <a:pt x="32724" y="1"/>
                      <a:pt x="30853" y="546"/>
                      <a:pt x="28931" y="1106"/>
                    </a:cubicBezTo>
                    <a:cubicBezTo>
                      <a:pt x="27877" y="1413"/>
                      <a:pt x="26786" y="1732"/>
                      <a:pt x="25686" y="1960"/>
                    </a:cubicBezTo>
                    <a:lnTo>
                      <a:pt x="25424" y="2016"/>
                    </a:lnTo>
                    <a:cubicBezTo>
                      <a:pt x="25176" y="2068"/>
                      <a:pt x="24928" y="2120"/>
                      <a:pt x="24682" y="2167"/>
                    </a:cubicBezTo>
                    <a:lnTo>
                      <a:pt x="24291" y="2244"/>
                    </a:lnTo>
                    <a:cubicBezTo>
                      <a:pt x="23352" y="2429"/>
                      <a:pt x="22379" y="2620"/>
                      <a:pt x="21371" y="2752"/>
                    </a:cubicBezTo>
                    <a:cubicBezTo>
                      <a:pt x="20149" y="2916"/>
                      <a:pt x="18923" y="3002"/>
                      <a:pt x="17731" y="3010"/>
                    </a:cubicBezTo>
                    <a:cubicBezTo>
                      <a:pt x="17648" y="3011"/>
                      <a:pt x="17564" y="3011"/>
                      <a:pt x="17481" y="3011"/>
                    </a:cubicBezTo>
                    <a:cubicBezTo>
                      <a:pt x="16396" y="3011"/>
                      <a:pt x="15260" y="2944"/>
                      <a:pt x="14012" y="2816"/>
                    </a:cubicBezTo>
                    <a:cubicBezTo>
                      <a:pt x="12726" y="2688"/>
                      <a:pt x="11471" y="2496"/>
                      <a:pt x="10284" y="2245"/>
                    </a:cubicBezTo>
                    <a:cubicBezTo>
                      <a:pt x="10281" y="2244"/>
                      <a:pt x="10278" y="2244"/>
                      <a:pt x="10275" y="2244"/>
                    </a:cubicBezTo>
                    <a:cubicBezTo>
                      <a:pt x="10271" y="2244"/>
                      <a:pt x="10268" y="2244"/>
                      <a:pt x="10265" y="2244"/>
                    </a:cubicBezTo>
                    <a:cubicBezTo>
                      <a:pt x="9025" y="2300"/>
                      <a:pt x="7987" y="2500"/>
                      <a:pt x="6999" y="2879"/>
                    </a:cubicBezTo>
                    <a:cubicBezTo>
                      <a:pt x="5745" y="3361"/>
                      <a:pt x="4476" y="4015"/>
                      <a:pt x="3010" y="4937"/>
                    </a:cubicBezTo>
                    <a:cubicBezTo>
                      <a:pt x="2033" y="5551"/>
                      <a:pt x="1042" y="6255"/>
                      <a:pt x="1" y="7073"/>
                    </a:cubicBezTo>
                    <a:cubicBezTo>
                      <a:pt x="25" y="7119"/>
                      <a:pt x="50" y="7165"/>
                      <a:pt x="74" y="7210"/>
                    </a:cubicBezTo>
                    <a:cubicBezTo>
                      <a:pt x="1119" y="6389"/>
                      <a:pt x="2113" y="5684"/>
                      <a:pt x="3092" y="5068"/>
                    </a:cubicBezTo>
                    <a:cubicBezTo>
                      <a:pt x="4550" y="4151"/>
                      <a:pt x="5809" y="3501"/>
                      <a:pt x="7055" y="3023"/>
                    </a:cubicBezTo>
                    <a:cubicBezTo>
                      <a:pt x="8023" y="2652"/>
                      <a:pt x="9043" y="2453"/>
                      <a:pt x="10262" y="2399"/>
                    </a:cubicBezTo>
                    <a:cubicBezTo>
                      <a:pt x="11452" y="2650"/>
                      <a:pt x="12708" y="2842"/>
                      <a:pt x="13996" y="2969"/>
                    </a:cubicBezTo>
                    <a:cubicBezTo>
                      <a:pt x="15231" y="3096"/>
                      <a:pt x="16360" y="3166"/>
                      <a:pt x="17433" y="3166"/>
                    </a:cubicBezTo>
                    <a:cubicBezTo>
                      <a:pt x="17533" y="3166"/>
                      <a:pt x="17633" y="3165"/>
                      <a:pt x="17732" y="3164"/>
                    </a:cubicBezTo>
                    <a:cubicBezTo>
                      <a:pt x="18931" y="3156"/>
                      <a:pt x="20161" y="3069"/>
                      <a:pt x="21392" y="2906"/>
                    </a:cubicBezTo>
                    <a:cubicBezTo>
                      <a:pt x="22405" y="2772"/>
                      <a:pt x="23379" y="2581"/>
                      <a:pt x="24322" y="2396"/>
                    </a:cubicBezTo>
                    <a:lnTo>
                      <a:pt x="24710" y="2319"/>
                    </a:lnTo>
                    <a:cubicBezTo>
                      <a:pt x="24958" y="2271"/>
                      <a:pt x="25206" y="2218"/>
                      <a:pt x="25456" y="2167"/>
                    </a:cubicBezTo>
                    <a:lnTo>
                      <a:pt x="25717" y="2111"/>
                    </a:lnTo>
                    <a:cubicBezTo>
                      <a:pt x="26824" y="1882"/>
                      <a:pt x="27917" y="1562"/>
                      <a:pt x="28975" y="1255"/>
                    </a:cubicBezTo>
                    <a:cubicBezTo>
                      <a:pt x="30878" y="700"/>
                      <a:pt x="32732" y="159"/>
                      <a:pt x="34560" y="159"/>
                    </a:cubicBezTo>
                    <a:cubicBezTo>
                      <a:pt x="36615" y="159"/>
                      <a:pt x="38638" y="843"/>
                      <a:pt x="40661" y="2959"/>
                    </a:cubicBezTo>
                    <a:cubicBezTo>
                      <a:pt x="42429" y="4809"/>
                      <a:pt x="44141" y="7093"/>
                      <a:pt x="46047" y="10151"/>
                    </a:cubicBezTo>
                    <a:cubicBezTo>
                      <a:pt x="46983" y="11652"/>
                      <a:pt x="47975" y="13249"/>
                      <a:pt x="48892" y="14804"/>
                    </a:cubicBezTo>
                    <a:cubicBezTo>
                      <a:pt x="49329" y="15542"/>
                      <a:pt x="49649" y="16110"/>
                      <a:pt x="49930" y="16646"/>
                    </a:cubicBezTo>
                    <a:cubicBezTo>
                      <a:pt x="50375" y="17484"/>
                      <a:pt x="50782" y="18339"/>
                      <a:pt x="51175" y="19260"/>
                    </a:cubicBezTo>
                    <a:cubicBezTo>
                      <a:pt x="51391" y="19769"/>
                      <a:pt x="51609" y="20271"/>
                      <a:pt x="51825" y="20772"/>
                    </a:cubicBezTo>
                    <a:cubicBezTo>
                      <a:pt x="52631" y="22638"/>
                      <a:pt x="53414" y="24448"/>
                      <a:pt x="54059" y="26321"/>
                    </a:cubicBezTo>
                    <a:cubicBezTo>
                      <a:pt x="54107" y="26300"/>
                      <a:pt x="54153" y="26280"/>
                      <a:pt x="54201" y="26259"/>
                    </a:cubicBezTo>
                    <a:cubicBezTo>
                      <a:pt x="53555" y="24384"/>
                      <a:pt x="52774" y="22576"/>
                      <a:pt x="51967" y="20710"/>
                    </a:cubicBezTo>
                    <a:cubicBezTo>
                      <a:pt x="51751" y="20211"/>
                      <a:pt x="51534" y="19708"/>
                      <a:pt x="51318" y="19199"/>
                    </a:cubicBezTo>
                    <a:lnTo>
                      <a:pt x="51318" y="19201"/>
                    </a:lnTo>
                    <a:cubicBezTo>
                      <a:pt x="50923" y="18275"/>
                      <a:pt x="50515" y="17415"/>
                      <a:pt x="50067" y="16572"/>
                    </a:cubicBezTo>
                    <a:cubicBezTo>
                      <a:pt x="49785" y="16036"/>
                      <a:pt x="49463" y="15467"/>
                      <a:pt x="49025" y="14726"/>
                    </a:cubicBezTo>
                    <a:cubicBezTo>
                      <a:pt x="48106" y="13169"/>
                      <a:pt x="47114" y="11572"/>
                      <a:pt x="46178" y="10068"/>
                    </a:cubicBezTo>
                    <a:cubicBezTo>
                      <a:pt x="44266" y="7004"/>
                      <a:pt x="42549" y="4711"/>
                      <a:pt x="40773" y="2853"/>
                    </a:cubicBezTo>
                    <a:cubicBezTo>
                      <a:pt x="38712" y="697"/>
                      <a:pt x="36657" y="1"/>
                      <a:pt x="34570" y="1"/>
                    </a:cubicBezTo>
                    <a:close/>
                  </a:path>
                </a:pathLst>
              </a:custGeom>
              <a:solidFill>
                <a:srgbClr val="61749c"/>
              </a:solidFill>
              <a:ln w="0">
                <a:noFill/>
              </a:ln>
            </p:spPr>
            <p:style>
              <a:lnRef idx="0"/>
              <a:fillRef idx="0"/>
              <a:effectRef idx="0"/>
              <a:fontRef idx="minor"/>
            </p:style>
          </p:sp>
          <p:sp>
            <p:nvSpPr>
              <p:cNvPr id="1951" name="CustomShape 54"/>
              <p:cNvSpPr/>
              <p:nvPr/>
            </p:nvSpPr>
            <p:spPr>
              <a:xfrm rot="10800000">
                <a:off x="-726120" y="542160"/>
                <a:ext cx="1315080" cy="634680"/>
              </a:xfrm>
              <a:custGeom>
                <a:avLst/>
                <a:gdLst/>
                <a:ahLst/>
                <a:rect l="l" t="t" r="r" b="b"/>
                <a:pathLst>
                  <a:path w="52635" h="25410">
                    <a:moveTo>
                      <a:pt x="33526" y="0"/>
                    </a:moveTo>
                    <a:cubicBezTo>
                      <a:pt x="31600" y="0"/>
                      <a:pt x="29651" y="605"/>
                      <a:pt x="27648" y="1227"/>
                    </a:cubicBezTo>
                    <a:cubicBezTo>
                      <a:pt x="26576" y="1560"/>
                      <a:pt x="25466" y="1905"/>
                      <a:pt x="24350" y="2155"/>
                    </a:cubicBezTo>
                    <a:lnTo>
                      <a:pt x="24229" y="2182"/>
                    </a:lnTo>
                    <a:cubicBezTo>
                      <a:pt x="23931" y="2249"/>
                      <a:pt x="23635" y="2316"/>
                      <a:pt x="23339" y="2379"/>
                    </a:cubicBezTo>
                    <a:lnTo>
                      <a:pt x="23057" y="2436"/>
                    </a:lnTo>
                    <a:cubicBezTo>
                      <a:pt x="22078" y="2641"/>
                      <a:pt x="21065" y="2854"/>
                      <a:pt x="20014" y="3001"/>
                    </a:cubicBezTo>
                    <a:cubicBezTo>
                      <a:pt x="18789" y="3172"/>
                      <a:pt x="17558" y="3262"/>
                      <a:pt x="16358" y="3270"/>
                    </a:cubicBezTo>
                    <a:cubicBezTo>
                      <a:pt x="16265" y="3271"/>
                      <a:pt x="16172" y="3272"/>
                      <a:pt x="16079" y="3272"/>
                    </a:cubicBezTo>
                    <a:cubicBezTo>
                      <a:pt x="15000" y="3272"/>
                      <a:pt x="13862" y="3196"/>
                      <a:pt x="12622" y="3062"/>
                    </a:cubicBezTo>
                    <a:cubicBezTo>
                      <a:pt x="11334" y="2924"/>
                      <a:pt x="10075" y="2721"/>
                      <a:pt x="8878" y="2454"/>
                    </a:cubicBezTo>
                    <a:cubicBezTo>
                      <a:pt x="8873" y="2453"/>
                      <a:pt x="8868" y="2452"/>
                      <a:pt x="8863" y="2452"/>
                    </a:cubicBezTo>
                    <a:cubicBezTo>
                      <a:pt x="8861" y="2452"/>
                      <a:pt x="8859" y="2452"/>
                      <a:pt x="8857" y="2452"/>
                    </a:cubicBezTo>
                    <a:cubicBezTo>
                      <a:pt x="7611" y="2496"/>
                      <a:pt x="6566" y="2691"/>
                      <a:pt x="5569" y="3065"/>
                    </a:cubicBezTo>
                    <a:cubicBezTo>
                      <a:pt x="4306" y="3539"/>
                      <a:pt x="3036" y="4184"/>
                      <a:pt x="1569" y="5096"/>
                    </a:cubicBezTo>
                    <a:cubicBezTo>
                      <a:pt x="1050" y="5417"/>
                      <a:pt x="529" y="5764"/>
                      <a:pt x="1" y="6139"/>
                    </a:cubicBezTo>
                    <a:cubicBezTo>
                      <a:pt x="25" y="6184"/>
                      <a:pt x="49" y="6232"/>
                      <a:pt x="73" y="6276"/>
                    </a:cubicBezTo>
                    <a:cubicBezTo>
                      <a:pt x="605" y="5900"/>
                      <a:pt x="1129" y="5550"/>
                      <a:pt x="1650" y="5227"/>
                    </a:cubicBezTo>
                    <a:cubicBezTo>
                      <a:pt x="3108" y="4321"/>
                      <a:pt x="4370" y="3680"/>
                      <a:pt x="5623" y="3209"/>
                    </a:cubicBezTo>
                    <a:cubicBezTo>
                      <a:pt x="6601" y="2843"/>
                      <a:pt x="7628" y="2651"/>
                      <a:pt x="8852" y="2608"/>
                    </a:cubicBezTo>
                    <a:cubicBezTo>
                      <a:pt x="10052" y="2873"/>
                      <a:pt x="11315" y="3078"/>
                      <a:pt x="12606" y="3214"/>
                    </a:cubicBezTo>
                    <a:cubicBezTo>
                      <a:pt x="13956" y="3363"/>
                      <a:pt x="15182" y="3422"/>
                      <a:pt x="16358" y="3424"/>
                    </a:cubicBezTo>
                    <a:cubicBezTo>
                      <a:pt x="17564" y="3417"/>
                      <a:pt x="18801" y="3326"/>
                      <a:pt x="20035" y="3153"/>
                    </a:cubicBezTo>
                    <a:cubicBezTo>
                      <a:pt x="21091" y="3006"/>
                      <a:pt x="22107" y="2793"/>
                      <a:pt x="23089" y="2587"/>
                    </a:cubicBezTo>
                    <a:lnTo>
                      <a:pt x="23370" y="2529"/>
                    </a:lnTo>
                    <a:cubicBezTo>
                      <a:pt x="23667" y="2467"/>
                      <a:pt x="23963" y="2400"/>
                      <a:pt x="24262" y="2332"/>
                    </a:cubicBezTo>
                    <a:lnTo>
                      <a:pt x="24384" y="2305"/>
                    </a:lnTo>
                    <a:cubicBezTo>
                      <a:pt x="25506" y="2054"/>
                      <a:pt x="26618" y="1708"/>
                      <a:pt x="27694" y="1374"/>
                    </a:cubicBezTo>
                    <a:cubicBezTo>
                      <a:pt x="29678" y="758"/>
                      <a:pt x="31609" y="159"/>
                      <a:pt x="33514" y="159"/>
                    </a:cubicBezTo>
                    <a:cubicBezTo>
                      <a:pt x="35539" y="159"/>
                      <a:pt x="37535" y="836"/>
                      <a:pt x="39537" y="2891"/>
                    </a:cubicBezTo>
                    <a:cubicBezTo>
                      <a:pt x="41381" y="4788"/>
                      <a:pt x="43114" y="7075"/>
                      <a:pt x="44988" y="10086"/>
                    </a:cubicBezTo>
                    <a:cubicBezTo>
                      <a:pt x="46126" y="11901"/>
                      <a:pt x="47026" y="13389"/>
                      <a:pt x="47826" y="14776"/>
                    </a:cubicBezTo>
                    <a:cubicBezTo>
                      <a:pt x="48246" y="15504"/>
                      <a:pt x="48572" y="16098"/>
                      <a:pt x="48850" y="16643"/>
                    </a:cubicBezTo>
                    <a:cubicBezTo>
                      <a:pt x="49287" y="17494"/>
                      <a:pt x="49686" y="18365"/>
                      <a:pt x="50068" y="19306"/>
                    </a:cubicBezTo>
                    <a:cubicBezTo>
                      <a:pt x="50267" y="19794"/>
                      <a:pt x="50467" y="20277"/>
                      <a:pt x="50665" y="20759"/>
                    </a:cubicBezTo>
                    <a:cubicBezTo>
                      <a:pt x="51311" y="22325"/>
                      <a:pt x="51940" y="23853"/>
                      <a:pt x="52492" y="25410"/>
                    </a:cubicBezTo>
                    <a:cubicBezTo>
                      <a:pt x="52540" y="25391"/>
                      <a:pt x="52587" y="25370"/>
                      <a:pt x="52635" y="25351"/>
                    </a:cubicBezTo>
                    <a:cubicBezTo>
                      <a:pt x="52084" y="23795"/>
                      <a:pt x="51454" y="22266"/>
                      <a:pt x="50807" y="20699"/>
                    </a:cubicBezTo>
                    <a:cubicBezTo>
                      <a:pt x="50611" y="20218"/>
                      <a:pt x="50411" y="19735"/>
                      <a:pt x="50212" y="19248"/>
                    </a:cubicBezTo>
                    <a:cubicBezTo>
                      <a:pt x="49828" y="18302"/>
                      <a:pt x="49428" y="17429"/>
                      <a:pt x="48990" y="16574"/>
                    </a:cubicBezTo>
                    <a:cubicBezTo>
                      <a:pt x="48708" y="16024"/>
                      <a:pt x="48382" y="15429"/>
                      <a:pt x="47961" y="14699"/>
                    </a:cubicBezTo>
                    <a:cubicBezTo>
                      <a:pt x="47161" y="13312"/>
                      <a:pt x="46258" y="11819"/>
                      <a:pt x="45121" y="10005"/>
                    </a:cubicBezTo>
                    <a:cubicBezTo>
                      <a:pt x="43241" y="6984"/>
                      <a:pt x="41501" y="4689"/>
                      <a:pt x="39647" y="2784"/>
                    </a:cubicBezTo>
                    <a:cubicBezTo>
                      <a:pt x="37609" y="689"/>
                      <a:pt x="35581" y="0"/>
                      <a:pt x="33526" y="0"/>
                    </a:cubicBezTo>
                    <a:close/>
                  </a:path>
                </a:pathLst>
              </a:custGeom>
              <a:solidFill>
                <a:srgbClr val="61749c"/>
              </a:solidFill>
              <a:ln w="0">
                <a:noFill/>
              </a:ln>
            </p:spPr>
            <p:style>
              <a:lnRef idx="0"/>
              <a:fillRef idx="0"/>
              <a:effectRef idx="0"/>
              <a:fontRef idx="minor"/>
            </p:style>
          </p:sp>
          <p:sp>
            <p:nvSpPr>
              <p:cNvPr id="1952" name="CustomShape 55"/>
              <p:cNvSpPr/>
              <p:nvPr/>
            </p:nvSpPr>
            <p:spPr>
              <a:xfrm rot="10800000">
                <a:off x="-693720" y="530280"/>
                <a:ext cx="1274400" cy="610560"/>
              </a:xfrm>
              <a:custGeom>
                <a:avLst/>
                <a:gdLst/>
                <a:ahLst/>
                <a:rect l="l" t="t" r="r" b="b"/>
                <a:pathLst>
                  <a:path w="51002" h="24451">
                    <a:moveTo>
                      <a:pt x="32412" y="0"/>
                    </a:moveTo>
                    <a:cubicBezTo>
                      <a:pt x="30409" y="0"/>
                      <a:pt x="28383" y="667"/>
                      <a:pt x="26300" y="1352"/>
                    </a:cubicBezTo>
                    <a:cubicBezTo>
                      <a:pt x="25211" y="1711"/>
                      <a:pt x="24083" y="2082"/>
                      <a:pt x="22951" y="2354"/>
                    </a:cubicBezTo>
                    <a:cubicBezTo>
                      <a:pt x="22610" y="2436"/>
                      <a:pt x="22271" y="2517"/>
                      <a:pt x="21934" y="2592"/>
                    </a:cubicBezTo>
                    <a:lnTo>
                      <a:pt x="21766" y="2631"/>
                    </a:lnTo>
                    <a:cubicBezTo>
                      <a:pt x="20745" y="2856"/>
                      <a:pt x="19690" y="3092"/>
                      <a:pt x="18593" y="3253"/>
                    </a:cubicBezTo>
                    <a:cubicBezTo>
                      <a:pt x="17343" y="3436"/>
                      <a:pt x="16141" y="3527"/>
                      <a:pt x="14921" y="3533"/>
                    </a:cubicBezTo>
                    <a:cubicBezTo>
                      <a:pt x="14883" y="3533"/>
                      <a:pt x="14846" y="3533"/>
                      <a:pt x="14809" y="3533"/>
                    </a:cubicBezTo>
                    <a:cubicBezTo>
                      <a:pt x="13671" y="3533"/>
                      <a:pt x="12481" y="3463"/>
                      <a:pt x="11170" y="3311"/>
                    </a:cubicBezTo>
                    <a:cubicBezTo>
                      <a:pt x="9879" y="3167"/>
                      <a:pt x="8612" y="2949"/>
                      <a:pt x="7407" y="2666"/>
                    </a:cubicBezTo>
                    <a:cubicBezTo>
                      <a:pt x="7402" y="2665"/>
                      <a:pt x="7397" y="2663"/>
                      <a:pt x="7393" y="2663"/>
                    </a:cubicBezTo>
                    <a:cubicBezTo>
                      <a:pt x="7391" y="2663"/>
                      <a:pt x="7389" y="2663"/>
                      <a:pt x="7388" y="2664"/>
                    </a:cubicBezTo>
                    <a:cubicBezTo>
                      <a:pt x="6131" y="2698"/>
                      <a:pt x="5079" y="2887"/>
                      <a:pt x="4075" y="3256"/>
                    </a:cubicBezTo>
                    <a:cubicBezTo>
                      <a:pt x="2803" y="3724"/>
                      <a:pt x="1530" y="4360"/>
                      <a:pt x="66" y="5258"/>
                    </a:cubicBezTo>
                    <a:cubicBezTo>
                      <a:pt x="45" y="5272"/>
                      <a:pt x="22" y="5285"/>
                      <a:pt x="0" y="5300"/>
                    </a:cubicBezTo>
                    <a:cubicBezTo>
                      <a:pt x="24" y="5344"/>
                      <a:pt x="50" y="5391"/>
                      <a:pt x="75" y="5436"/>
                    </a:cubicBezTo>
                    <a:cubicBezTo>
                      <a:pt x="99" y="5420"/>
                      <a:pt x="123" y="5405"/>
                      <a:pt x="147" y="5389"/>
                    </a:cubicBezTo>
                    <a:cubicBezTo>
                      <a:pt x="1602" y="4498"/>
                      <a:pt x="2867" y="3866"/>
                      <a:pt x="4128" y="3400"/>
                    </a:cubicBezTo>
                    <a:cubicBezTo>
                      <a:pt x="5114" y="3039"/>
                      <a:pt x="6147" y="2853"/>
                      <a:pt x="7381" y="2818"/>
                    </a:cubicBezTo>
                    <a:cubicBezTo>
                      <a:pt x="8589" y="3103"/>
                      <a:pt x="9858" y="3320"/>
                      <a:pt x="11152" y="3464"/>
                    </a:cubicBezTo>
                    <a:cubicBezTo>
                      <a:pt x="12470" y="3616"/>
                      <a:pt x="13672" y="3689"/>
                      <a:pt x="14812" y="3689"/>
                    </a:cubicBezTo>
                    <a:cubicBezTo>
                      <a:pt x="14849" y="3689"/>
                      <a:pt x="14886" y="3689"/>
                      <a:pt x="14922" y="3688"/>
                    </a:cubicBezTo>
                    <a:cubicBezTo>
                      <a:pt x="16149" y="3682"/>
                      <a:pt x="17357" y="3589"/>
                      <a:pt x="18615" y="3407"/>
                    </a:cubicBezTo>
                    <a:cubicBezTo>
                      <a:pt x="19718" y="3245"/>
                      <a:pt x="20777" y="3010"/>
                      <a:pt x="21799" y="2781"/>
                    </a:cubicBezTo>
                    <a:lnTo>
                      <a:pt x="21969" y="2744"/>
                    </a:lnTo>
                    <a:cubicBezTo>
                      <a:pt x="22306" y="2669"/>
                      <a:pt x="22647" y="2588"/>
                      <a:pt x="22988" y="2504"/>
                    </a:cubicBezTo>
                    <a:cubicBezTo>
                      <a:pt x="24126" y="2231"/>
                      <a:pt x="25255" y="1860"/>
                      <a:pt x="26350" y="1500"/>
                    </a:cubicBezTo>
                    <a:cubicBezTo>
                      <a:pt x="28413" y="820"/>
                      <a:pt x="30419" y="159"/>
                      <a:pt x="32401" y="159"/>
                    </a:cubicBezTo>
                    <a:cubicBezTo>
                      <a:pt x="34398" y="159"/>
                      <a:pt x="36370" y="830"/>
                      <a:pt x="38349" y="2828"/>
                    </a:cubicBezTo>
                    <a:cubicBezTo>
                      <a:pt x="40221" y="4719"/>
                      <a:pt x="42027" y="7074"/>
                      <a:pt x="43869" y="10029"/>
                    </a:cubicBezTo>
                    <a:cubicBezTo>
                      <a:pt x="44965" y="11773"/>
                      <a:pt x="45890" y="13319"/>
                      <a:pt x="46699" y="14753"/>
                    </a:cubicBezTo>
                    <a:cubicBezTo>
                      <a:pt x="47106" y="15473"/>
                      <a:pt x="47426" y="16076"/>
                      <a:pt x="47709" y="16649"/>
                    </a:cubicBezTo>
                    <a:cubicBezTo>
                      <a:pt x="48139" y="17511"/>
                      <a:pt x="48528" y="18398"/>
                      <a:pt x="48901" y="19356"/>
                    </a:cubicBezTo>
                    <a:cubicBezTo>
                      <a:pt x="49083" y="19827"/>
                      <a:pt x="49266" y="20292"/>
                      <a:pt x="49448" y="20756"/>
                    </a:cubicBezTo>
                    <a:cubicBezTo>
                      <a:pt x="49938" y="22001"/>
                      <a:pt x="50416" y="23222"/>
                      <a:pt x="50856" y="24451"/>
                    </a:cubicBezTo>
                    <a:cubicBezTo>
                      <a:pt x="50904" y="24433"/>
                      <a:pt x="50954" y="24417"/>
                      <a:pt x="51002" y="24400"/>
                    </a:cubicBezTo>
                    <a:cubicBezTo>
                      <a:pt x="50562" y="23169"/>
                      <a:pt x="50082" y="21945"/>
                      <a:pt x="49592" y="20699"/>
                    </a:cubicBezTo>
                    <a:cubicBezTo>
                      <a:pt x="49410" y="20236"/>
                      <a:pt x="49227" y="19769"/>
                      <a:pt x="49045" y="19300"/>
                    </a:cubicBezTo>
                    <a:cubicBezTo>
                      <a:pt x="48671" y="18337"/>
                      <a:pt x="48280" y="17447"/>
                      <a:pt x="47848" y="16580"/>
                    </a:cubicBezTo>
                    <a:cubicBezTo>
                      <a:pt x="47563" y="16004"/>
                      <a:pt x="47240" y="15401"/>
                      <a:pt x="46834" y="14678"/>
                    </a:cubicBezTo>
                    <a:cubicBezTo>
                      <a:pt x="46023" y="13241"/>
                      <a:pt x="45096" y="11693"/>
                      <a:pt x="43998" y="9946"/>
                    </a:cubicBezTo>
                    <a:cubicBezTo>
                      <a:pt x="42152" y="6983"/>
                      <a:pt x="40339" y="4618"/>
                      <a:pt x="38457" y="2719"/>
                    </a:cubicBezTo>
                    <a:cubicBezTo>
                      <a:pt x="36442" y="683"/>
                      <a:pt x="34438" y="0"/>
                      <a:pt x="32412" y="0"/>
                    </a:cubicBezTo>
                    <a:close/>
                  </a:path>
                </a:pathLst>
              </a:custGeom>
              <a:solidFill>
                <a:srgbClr val="61749c"/>
              </a:solidFill>
              <a:ln w="0">
                <a:noFill/>
              </a:ln>
            </p:spPr>
            <p:style>
              <a:lnRef idx="0"/>
              <a:fillRef idx="0"/>
              <a:effectRef idx="0"/>
              <a:fontRef idx="minor"/>
            </p:style>
          </p:sp>
          <p:sp>
            <p:nvSpPr>
              <p:cNvPr id="1953" name="CustomShape 56"/>
              <p:cNvSpPr/>
              <p:nvPr/>
            </p:nvSpPr>
            <p:spPr>
              <a:xfrm rot="10800000">
                <a:off x="-661320" y="519480"/>
                <a:ext cx="1231920" cy="585360"/>
              </a:xfrm>
              <a:custGeom>
                <a:avLst/>
                <a:gdLst/>
                <a:ahLst/>
                <a:rect l="l" t="t" r="r" b="b"/>
                <a:pathLst>
                  <a:path w="49304" h="23448">
                    <a:moveTo>
                      <a:pt x="31221" y="1"/>
                    </a:moveTo>
                    <a:cubicBezTo>
                      <a:pt x="29142" y="1"/>
                      <a:pt x="27041" y="731"/>
                      <a:pt x="24879" y="1482"/>
                    </a:cubicBezTo>
                    <a:cubicBezTo>
                      <a:pt x="23771" y="1868"/>
                      <a:pt x="22627" y="2264"/>
                      <a:pt x="21483" y="2557"/>
                    </a:cubicBezTo>
                    <a:cubicBezTo>
                      <a:pt x="21141" y="2645"/>
                      <a:pt x="20800" y="2732"/>
                      <a:pt x="20459" y="2812"/>
                    </a:cubicBezTo>
                    <a:lnTo>
                      <a:pt x="20378" y="2831"/>
                    </a:lnTo>
                    <a:cubicBezTo>
                      <a:pt x="19325" y="3079"/>
                      <a:pt x="18235" y="3335"/>
                      <a:pt x="17102" y="3509"/>
                    </a:cubicBezTo>
                    <a:cubicBezTo>
                      <a:pt x="15869" y="3698"/>
                      <a:pt x="14627" y="3797"/>
                      <a:pt x="13416" y="3802"/>
                    </a:cubicBezTo>
                    <a:cubicBezTo>
                      <a:pt x="12233" y="3800"/>
                      <a:pt x="11003" y="3732"/>
                      <a:pt x="9648" y="3565"/>
                    </a:cubicBezTo>
                    <a:cubicBezTo>
                      <a:pt x="8355" y="3412"/>
                      <a:pt x="7081" y="3183"/>
                      <a:pt x="5867" y="2884"/>
                    </a:cubicBezTo>
                    <a:cubicBezTo>
                      <a:pt x="5860" y="2880"/>
                      <a:pt x="5852" y="2880"/>
                      <a:pt x="5846" y="2880"/>
                    </a:cubicBezTo>
                    <a:cubicBezTo>
                      <a:pt x="4585" y="2904"/>
                      <a:pt x="3526" y="3087"/>
                      <a:pt x="2511" y="3452"/>
                    </a:cubicBezTo>
                    <a:cubicBezTo>
                      <a:pt x="1691" y="3748"/>
                      <a:pt x="870" y="4112"/>
                      <a:pt x="1" y="4570"/>
                    </a:cubicBezTo>
                    <a:cubicBezTo>
                      <a:pt x="26" y="4615"/>
                      <a:pt x="54" y="4660"/>
                      <a:pt x="79" y="4703"/>
                    </a:cubicBezTo>
                    <a:cubicBezTo>
                      <a:pt x="938" y="4252"/>
                      <a:pt x="1751" y="3890"/>
                      <a:pt x="2564" y="3597"/>
                    </a:cubicBezTo>
                    <a:cubicBezTo>
                      <a:pt x="3559" y="3239"/>
                      <a:pt x="4599" y="3060"/>
                      <a:pt x="5839" y="3036"/>
                    </a:cubicBezTo>
                    <a:cubicBezTo>
                      <a:pt x="7057" y="3335"/>
                      <a:pt x="8332" y="3565"/>
                      <a:pt x="9630" y="3719"/>
                    </a:cubicBezTo>
                    <a:cubicBezTo>
                      <a:pt x="10992" y="3885"/>
                      <a:pt x="12235" y="3956"/>
                      <a:pt x="13416" y="3957"/>
                    </a:cubicBezTo>
                    <a:cubicBezTo>
                      <a:pt x="14637" y="3952"/>
                      <a:pt x="15883" y="3852"/>
                      <a:pt x="17125" y="3663"/>
                    </a:cubicBezTo>
                    <a:cubicBezTo>
                      <a:pt x="18266" y="3488"/>
                      <a:pt x="19357" y="3231"/>
                      <a:pt x="20413" y="2983"/>
                    </a:cubicBezTo>
                    <a:lnTo>
                      <a:pt x="20494" y="2964"/>
                    </a:lnTo>
                    <a:cubicBezTo>
                      <a:pt x="20837" y="2882"/>
                      <a:pt x="21178" y="2796"/>
                      <a:pt x="21522" y="2708"/>
                    </a:cubicBezTo>
                    <a:cubicBezTo>
                      <a:pt x="22672" y="2413"/>
                      <a:pt x="23819" y="2015"/>
                      <a:pt x="24930" y="1629"/>
                    </a:cubicBezTo>
                    <a:cubicBezTo>
                      <a:pt x="27073" y="885"/>
                      <a:pt x="29155" y="161"/>
                      <a:pt x="31212" y="161"/>
                    </a:cubicBezTo>
                    <a:cubicBezTo>
                      <a:pt x="33183" y="161"/>
                      <a:pt x="35132" y="825"/>
                      <a:pt x="37090" y="2768"/>
                    </a:cubicBezTo>
                    <a:cubicBezTo>
                      <a:pt x="39015" y="4679"/>
                      <a:pt x="40842" y="7036"/>
                      <a:pt x="42678" y="9975"/>
                    </a:cubicBezTo>
                    <a:cubicBezTo>
                      <a:pt x="43763" y="11700"/>
                      <a:pt x="44687" y="13257"/>
                      <a:pt x="45502" y="14735"/>
                    </a:cubicBezTo>
                    <a:cubicBezTo>
                      <a:pt x="45895" y="15449"/>
                      <a:pt x="46222" y="16078"/>
                      <a:pt x="46499" y="16657"/>
                    </a:cubicBezTo>
                    <a:cubicBezTo>
                      <a:pt x="46921" y="17534"/>
                      <a:pt x="47302" y="18435"/>
                      <a:pt x="47663" y="19411"/>
                    </a:cubicBezTo>
                    <a:cubicBezTo>
                      <a:pt x="47828" y="19860"/>
                      <a:pt x="47996" y="20305"/>
                      <a:pt x="48163" y="20750"/>
                    </a:cubicBezTo>
                    <a:cubicBezTo>
                      <a:pt x="48502" y="21659"/>
                      <a:pt x="48836" y="22553"/>
                      <a:pt x="49156" y="23448"/>
                    </a:cubicBezTo>
                    <a:cubicBezTo>
                      <a:pt x="49206" y="23432"/>
                      <a:pt x="49254" y="23416"/>
                      <a:pt x="49304" y="23400"/>
                    </a:cubicBezTo>
                    <a:cubicBezTo>
                      <a:pt x="48983" y="22504"/>
                      <a:pt x="48647" y="21606"/>
                      <a:pt x="48307" y="20695"/>
                    </a:cubicBezTo>
                    <a:cubicBezTo>
                      <a:pt x="48140" y="20251"/>
                      <a:pt x="47974" y="19806"/>
                      <a:pt x="47807" y="19358"/>
                    </a:cubicBezTo>
                    <a:cubicBezTo>
                      <a:pt x="47444" y="18375"/>
                      <a:pt x="47062" y="17471"/>
                      <a:pt x="46638" y="16590"/>
                    </a:cubicBezTo>
                    <a:cubicBezTo>
                      <a:pt x="46359" y="16009"/>
                      <a:pt x="46031" y="15377"/>
                      <a:pt x="45636" y="14660"/>
                    </a:cubicBezTo>
                    <a:cubicBezTo>
                      <a:pt x="44820" y="13178"/>
                      <a:pt x="43895" y="11618"/>
                      <a:pt x="42809" y="9892"/>
                    </a:cubicBezTo>
                    <a:cubicBezTo>
                      <a:pt x="40967" y="6943"/>
                      <a:pt x="39132" y="4577"/>
                      <a:pt x="37199" y="2658"/>
                    </a:cubicBezTo>
                    <a:cubicBezTo>
                      <a:pt x="35202" y="676"/>
                      <a:pt x="33222" y="1"/>
                      <a:pt x="31221" y="1"/>
                    </a:cubicBezTo>
                    <a:close/>
                  </a:path>
                </a:pathLst>
              </a:custGeom>
              <a:solidFill>
                <a:srgbClr val="61749c"/>
              </a:solidFill>
              <a:ln w="0">
                <a:noFill/>
              </a:ln>
            </p:spPr>
            <p:style>
              <a:lnRef idx="0"/>
              <a:fillRef idx="0"/>
              <a:effectRef idx="0"/>
              <a:fontRef idx="minor"/>
            </p:style>
          </p:sp>
          <p:sp>
            <p:nvSpPr>
              <p:cNvPr id="1954" name="CustomShape 57"/>
              <p:cNvSpPr/>
              <p:nvPr/>
            </p:nvSpPr>
            <p:spPr>
              <a:xfrm rot="10800000">
                <a:off x="-629280" y="509760"/>
                <a:ext cx="1187280" cy="559080"/>
              </a:xfrm>
              <a:custGeom>
                <a:avLst/>
                <a:gdLst/>
                <a:ahLst/>
                <a:rect l="l" t="t" r="r" b="b"/>
                <a:pathLst>
                  <a:path w="47513" h="22399">
                    <a:moveTo>
                      <a:pt x="29926" y="1"/>
                    </a:moveTo>
                    <a:cubicBezTo>
                      <a:pt x="27770" y="1"/>
                      <a:pt x="25594" y="796"/>
                      <a:pt x="23353" y="1614"/>
                    </a:cubicBezTo>
                    <a:cubicBezTo>
                      <a:pt x="22232" y="2024"/>
                      <a:pt x="21070" y="2448"/>
                      <a:pt x="19915" y="2763"/>
                    </a:cubicBezTo>
                    <a:cubicBezTo>
                      <a:pt x="19569" y="2856"/>
                      <a:pt x="19225" y="2947"/>
                      <a:pt x="18884" y="3034"/>
                    </a:cubicBezTo>
                    <a:cubicBezTo>
                      <a:pt x="17803" y="3301"/>
                      <a:pt x="16686" y="3579"/>
                      <a:pt x="15510" y="3768"/>
                    </a:cubicBezTo>
                    <a:cubicBezTo>
                      <a:pt x="14276" y="3965"/>
                      <a:pt x="13031" y="4067"/>
                      <a:pt x="11807" y="4072"/>
                    </a:cubicBezTo>
                    <a:cubicBezTo>
                      <a:pt x="11796" y="4072"/>
                      <a:pt x="11784" y="4072"/>
                      <a:pt x="11772" y="4072"/>
                    </a:cubicBezTo>
                    <a:cubicBezTo>
                      <a:pt x="10602" y="4072"/>
                      <a:pt x="9376" y="3993"/>
                      <a:pt x="8025" y="3822"/>
                    </a:cubicBezTo>
                    <a:cubicBezTo>
                      <a:pt x="6727" y="3659"/>
                      <a:pt x="5449" y="3416"/>
                      <a:pt x="4225" y="3101"/>
                    </a:cubicBezTo>
                    <a:cubicBezTo>
                      <a:pt x="4218" y="3099"/>
                      <a:pt x="4210" y="3099"/>
                      <a:pt x="4204" y="3099"/>
                    </a:cubicBezTo>
                    <a:cubicBezTo>
                      <a:pt x="2938" y="3112"/>
                      <a:pt x="1871" y="3286"/>
                      <a:pt x="847" y="3648"/>
                    </a:cubicBezTo>
                    <a:cubicBezTo>
                      <a:pt x="565" y="3747"/>
                      <a:pt x="284" y="3856"/>
                      <a:pt x="0" y="3973"/>
                    </a:cubicBezTo>
                    <a:cubicBezTo>
                      <a:pt x="28" y="4016"/>
                      <a:pt x="55" y="4061"/>
                      <a:pt x="84" y="4106"/>
                    </a:cubicBezTo>
                    <a:cubicBezTo>
                      <a:pt x="356" y="3995"/>
                      <a:pt x="626" y="3890"/>
                      <a:pt x="898" y="3794"/>
                    </a:cubicBezTo>
                    <a:cubicBezTo>
                      <a:pt x="1903" y="3440"/>
                      <a:pt x="2951" y="3267"/>
                      <a:pt x="4196" y="3253"/>
                    </a:cubicBezTo>
                    <a:cubicBezTo>
                      <a:pt x="5423" y="3570"/>
                      <a:pt x="6705" y="3813"/>
                      <a:pt x="8006" y="3974"/>
                    </a:cubicBezTo>
                    <a:cubicBezTo>
                      <a:pt x="9363" y="4149"/>
                      <a:pt x="10601" y="4227"/>
                      <a:pt x="11773" y="4227"/>
                    </a:cubicBezTo>
                    <a:cubicBezTo>
                      <a:pt x="11785" y="4227"/>
                      <a:pt x="11797" y="4227"/>
                      <a:pt x="11809" y="4227"/>
                    </a:cubicBezTo>
                    <a:cubicBezTo>
                      <a:pt x="13039" y="4221"/>
                      <a:pt x="14294" y="4118"/>
                      <a:pt x="15534" y="3920"/>
                    </a:cubicBezTo>
                    <a:cubicBezTo>
                      <a:pt x="16716" y="3731"/>
                      <a:pt x="17838" y="3453"/>
                      <a:pt x="18921" y="3182"/>
                    </a:cubicBezTo>
                    <a:cubicBezTo>
                      <a:pt x="19265" y="3098"/>
                      <a:pt x="19609" y="3006"/>
                      <a:pt x="19955" y="2912"/>
                    </a:cubicBezTo>
                    <a:cubicBezTo>
                      <a:pt x="21118" y="2595"/>
                      <a:pt x="22281" y="2169"/>
                      <a:pt x="23406" y="1760"/>
                    </a:cubicBezTo>
                    <a:cubicBezTo>
                      <a:pt x="25628" y="948"/>
                      <a:pt x="27785" y="160"/>
                      <a:pt x="29918" y="160"/>
                    </a:cubicBezTo>
                    <a:cubicBezTo>
                      <a:pt x="31865" y="160"/>
                      <a:pt x="33792" y="816"/>
                      <a:pt x="35731" y="2709"/>
                    </a:cubicBezTo>
                    <a:cubicBezTo>
                      <a:pt x="37706" y="4637"/>
                      <a:pt x="39556" y="6995"/>
                      <a:pt x="41386" y="9922"/>
                    </a:cubicBezTo>
                    <a:cubicBezTo>
                      <a:pt x="42468" y="11639"/>
                      <a:pt x="43389" y="13207"/>
                      <a:pt x="44202" y="14717"/>
                    </a:cubicBezTo>
                    <a:cubicBezTo>
                      <a:pt x="44588" y="15432"/>
                      <a:pt x="44909" y="16069"/>
                      <a:pt x="45186" y="16664"/>
                    </a:cubicBezTo>
                    <a:cubicBezTo>
                      <a:pt x="45601" y="17557"/>
                      <a:pt x="45973" y="18472"/>
                      <a:pt x="46324" y="19466"/>
                    </a:cubicBezTo>
                    <a:cubicBezTo>
                      <a:pt x="46476" y="19895"/>
                      <a:pt x="46628" y="20322"/>
                      <a:pt x="46780" y="20749"/>
                    </a:cubicBezTo>
                    <a:cubicBezTo>
                      <a:pt x="46977" y="21303"/>
                      <a:pt x="47172" y="21852"/>
                      <a:pt x="47364" y="22399"/>
                    </a:cubicBezTo>
                    <a:cubicBezTo>
                      <a:pt x="47413" y="22385"/>
                      <a:pt x="47463" y="22370"/>
                      <a:pt x="47513" y="22356"/>
                    </a:cubicBezTo>
                    <a:cubicBezTo>
                      <a:pt x="47319" y="21805"/>
                      <a:pt x="47124" y="21253"/>
                      <a:pt x="46925" y="20696"/>
                    </a:cubicBezTo>
                    <a:cubicBezTo>
                      <a:pt x="46773" y="20271"/>
                      <a:pt x="46621" y="19844"/>
                      <a:pt x="46469" y="19413"/>
                    </a:cubicBezTo>
                    <a:cubicBezTo>
                      <a:pt x="46117" y="18416"/>
                      <a:pt x="45743" y="17496"/>
                      <a:pt x="45325" y="16600"/>
                    </a:cubicBezTo>
                    <a:cubicBezTo>
                      <a:pt x="45047" y="16002"/>
                      <a:pt x="44725" y="15362"/>
                      <a:pt x="44338" y="14643"/>
                    </a:cubicBezTo>
                    <a:cubicBezTo>
                      <a:pt x="43524" y="13130"/>
                      <a:pt x="42600" y="11559"/>
                      <a:pt x="41517" y="9839"/>
                    </a:cubicBezTo>
                    <a:cubicBezTo>
                      <a:pt x="39680" y="6902"/>
                      <a:pt x="37823" y="4534"/>
                      <a:pt x="35839" y="2598"/>
                    </a:cubicBezTo>
                    <a:cubicBezTo>
                      <a:pt x="33862" y="669"/>
                      <a:pt x="31902" y="1"/>
                      <a:pt x="29926" y="1"/>
                    </a:cubicBezTo>
                    <a:close/>
                  </a:path>
                </a:pathLst>
              </a:custGeom>
              <a:solidFill>
                <a:srgbClr val="61749c"/>
              </a:solidFill>
              <a:ln w="0">
                <a:noFill/>
              </a:ln>
            </p:spPr>
            <p:style>
              <a:lnRef idx="0"/>
              <a:fillRef idx="0"/>
              <a:effectRef idx="0"/>
              <a:fontRef idx="minor"/>
            </p:style>
          </p:sp>
          <p:sp>
            <p:nvSpPr>
              <p:cNvPr id="1955" name="CustomShape 58"/>
              <p:cNvSpPr/>
              <p:nvPr/>
            </p:nvSpPr>
            <p:spPr>
              <a:xfrm rot="10800000">
                <a:off x="-597600" y="501480"/>
                <a:ext cx="1139040" cy="531720"/>
              </a:xfrm>
              <a:custGeom>
                <a:avLst/>
                <a:gdLst/>
                <a:ahLst/>
                <a:rect l="l" t="t" r="r" b="b"/>
                <a:pathLst>
                  <a:path w="45584" h="21301">
                    <a:moveTo>
                      <a:pt x="28470" y="0"/>
                    </a:moveTo>
                    <a:cubicBezTo>
                      <a:pt x="26239" y="0"/>
                      <a:pt x="23989" y="861"/>
                      <a:pt x="21672" y="1748"/>
                    </a:cubicBezTo>
                    <a:cubicBezTo>
                      <a:pt x="20536" y="2183"/>
                      <a:pt x="19360" y="2634"/>
                      <a:pt x="18190" y="2970"/>
                    </a:cubicBezTo>
                    <a:cubicBezTo>
                      <a:pt x="17843" y="3070"/>
                      <a:pt x="17499" y="3166"/>
                      <a:pt x="17155" y="3255"/>
                    </a:cubicBezTo>
                    <a:cubicBezTo>
                      <a:pt x="16134" y="3522"/>
                      <a:pt x="14976" y="3825"/>
                      <a:pt x="13764" y="4026"/>
                    </a:cubicBezTo>
                    <a:cubicBezTo>
                      <a:pt x="12526" y="4233"/>
                      <a:pt x="11275" y="4340"/>
                      <a:pt x="10047" y="4345"/>
                    </a:cubicBezTo>
                    <a:cubicBezTo>
                      <a:pt x="10016" y="4345"/>
                      <a:pt x="9985" y="4345"/>
                      <a:pt x="9954" y="4345"/>
                    </a:cubicBezTo>
                    <a:cubicBezTo>
                      <a:pt x="8793" y="4345"/>
                      <a:pt x="7578" y="4258"/>
                      <a:pt x="6247" y="4079"/>
                    </a:cubicBezTo>
                    <a:cubicBezTo>
                      <a:pt x="4946" y="3910"/>
                      <a:pt x="3663" y="3654"/>
                      <a:pt x="2430" y="3322"/>
                    </a:cubicBezTo>
                    <a:cubicBezTo>
                      <a:pt x="2423" y="3319"/>
                      <a:pt x="2417" y="3319"/>
                      <a:pt x="2410" y="3319"/>
                    </a:cubicBezTo>
                    <a:lnTo>
                      <a:pt x="2409" y="3319"/>
                    </a:lnTo>
                    <a:cubicBezTo>
                      <a:pt x="1529" y="3322"/>
                      <a:pt x="743" y="3404"/>
                      <a:pt x="1" y="3572"/>
                    </a:cubicBezTo>
                    <a:cubicBezTo>
                      <a:pt x="31" y="3618"/>
                      <a:pt x="61" y="3665"/>
                      <a:pt x="92" y="3711"/>
                    </a:cubicBezTo>
                    <a:cubicBezTo>
                      <a:pt x="804" y="3554"/>
                      <a:pt x="1556" y="3478"/>
                      <a:pt x="2399" y="3474"/>
                    </a:cubicBezTo>
                    <a:cubicBezTo>
                      <a:pt x="3636" y="3807"/>
                      <a:pt x="4924" y="4062"/>
                      <a:pt x="6228" y="4233"/>
                    </a:cubicBezTo>
                    <a:cubicBezTo>
                      <a:pt x="7601" y="4418"/>
                      <a:pt x="8846" y="4497"/>
                      <a:pt x="10047" y="4500"/>
                    </a:cubicBezTo>
                    <a:cubicBezTo>
                      <a:pt x="11284" y="4495"/>
                      <a:pt x="12542" y="4386"/>
                      <a:pt x="13790" y="4180"/>
                    </a:cubicBezTo>
                    <a:cubicBezTo>
                      <a:pt x="15009" y="3977"/>
                      <a:pt x="16169" y="3674"/>
                      <a:pt x="17193" y="3406"/>
                    </a:cubicBezTo>
                    <a:cubicBezTo>
                      <a:pt x="17539" y="3316"/>
                      <a:pt x="17886" y="3218"/>
                      <a:pt x="18233" y="3119"/>
                    </a:cubicBezTo>
                    <a:cubicBezTo>
                      <a:pt x="19408" y="2782"/>
                      <a:pt x="20587" y="2330"/>
                      <a:pt x="21728" y="1894"/>
                    </a:cubicBezTo>
                    <a:cubicBezTo>
                      <a:pt x="24025" y="1014"/>
                      <a:pt x="26255" y="160"/>
                      <a:pt x="28463" y="160"/>
                    </a:cubicBezTo>
                    <a:cubicBezTo>
                      <a:pt x="30387" y="160"/>
                      <a:pt x="32296" y="809"/>
                      <a:pt x="34218" y="2654"/>
                    </a:cubicBezTo>
                    <a:cubicBezTo>
                      <a:pt x="36240" y="4594"/>
                      <a:pt x="38113" y="6954"/>
                      <a:pt x="39941" y="9871"/>
                    </a:cubicBezTo>
                    <a:cubicBezTo>
                      <a:pt x="41004" y="11555"/>
                      <a:pt x="41948" y="13180"/>
                      <a:pt x="42750" y="14702"/>
                    </a:cubicBezTo>
                    <a:cubicBezTo>
                      <a:pt x="43127" y="15420"/>
                      <a:pt x="43446" y="16067"/>
                      <a:pt x="43719" y="16678"/>
                    </a:cubicBezTo>
                    <a:cubicBezTo>
                      <a:pt x="44127" y="17582"/>
                      <a:pt x="44490" y="18513"/>
                      <a:pt x="44831" y="19525"/>
                    </a:cubicBezTo>
                    <a:cubicBezTo>
                      <a:pt x="44969" y="19933"/>
                      <a:pt x="45106" y="20341"/>
                      <a:pt x="45244" y="20745"/>
                    </a:cubicBezTo>
                    <a:cubicBezTo>
                      <a:pt x="45306" y="20931"/>
                      <a:pt x="45370" y="21117"/>
                      <a:pt x="45431" y="21301"/>
                    </a:cubicBezTo>
                    <a:cubicBezTo>
                      <a:pt x="45482" y="21288"/>
                      <a:pt x="45532" y="21277"/>
                      <a:pt x="45583" y="21264"/>
                    </a:cubicBezTo>
                    <a:cubicBezTo>
                      <a:pt x="45519" y="21075"/>
                      <a:pt x="45455" y="20886"/>
                      <a:pt x="45391" y="20696"/>
                    </a:cubicBezTo>
                    <a:cubicBezTo>
                      <a:pt x="45252" y="20291"/>
                      <a:pt x="45114" y="19883"/>
                      <a:pt x="44978" y="19475"/>
                    </a:cubicBezTo>
                    <a:cubicBezTo>
                      <a:pt x="44636" y="18459"/>
                      <a:pt x="44271" y="17523"/>
                      <a:pt x="43860" y="16614"/>
                    </a:cubicBezTo>
                    <a:cubicBezTo>
                      <a:pt x="43585" y="16000"/>
                      <a:pt x="43266" y="15352"/>
                      <a:pt x="42887" y="14630"/>
                    </a:cubicBezTo>
                    <a:cubicBezTo>
                      <a:pt x="42084" y="13103"/>
                      <a:pt x="41137" y="11476"/>
                      <a:pt x="40073" y="9788"/>
                    </a:cubicBezTo>
                    <a:cubicBezTo>
                      <a:pt x="38237" y="6862"/>
                      <a:pt x="36357" y="4492"/>
                      <a:pt x="34325" y="2542"/>
                    </a:cubicBezTo>
                    <a:cubicBezTo>
                      <a:pt x="32365" y="660"/>
                      <a:pt x="30424" y="0"/>
                      <a:pt x="28470" y="0"/>
                    </a:cubicBezTo>
                    <a:close/>
                  </a:path>
                </a:pathLst>
              </a:custGeom>
              <a:solidFill>
                <a:srgbClr val="61749c"/>
              </a:solidFill>
              <a:ln w="0">
                <a:noFill/>
              </a:ln>
            </p:spPr>
            <p:style>
              <a:lnRef idx="0"/>
              <a:fillRef idx="0"/>
              <a:effectRef idx="0"/>
              <a:fontRef idx="minor"/>
            </p:style>
          </p:sp>
          <p:sp>
            <p:nvSpPr>
              <p:cNvPr id="1956" name="CustomShape 59"/>
              <p:cNvSpPr/>
              <p:nvPr/>
            </p:nvSpPr>
            <p:spPr>
              <a:xfrm rot="10800000">
                <a:off x="-566280" y="493920"/>
                <a:ext cx="1083600" cy="502560"/>
              </a:xfrm>
              <a:custGeom>
                <a:avLst/>
                <a:gdLst/>
                <a:ahLst/>
                <a:rect l="l" t="t" r="r" b="b"/>
                <a:pathLst>
                  <a:path w="43367" h="20133">
                    <a:moveTo>
                      <a:pt x="26685" y="1"/>
                    </a:moveTo>
                    <a:cubicBezTo>
                      <a:pt x="24332" y="1"/>
                      <a:pt x="21985" y="939"/>
                      <a:pt x="19681" y="1860"/>
                    </a:cubicBezTo>
                    <a:cubicBezTo>
                      <a:pt x="18530" y="2321"/>
                      <a:pt x="17340" y="2798"/>
                      <a:pt x="16161" y="3155"/>
                    </a:cubicBezTo>
                    <a:cubicBezTo>
                      <a:pt x="15806" y="3262"/>
                      <a:pt x="15454" y="3364"/>
                      <a:pt x="15117" y="3455"/>
                    </a:cubicBezTo>
                    <a:cubicBezTo>
                      <a:pt x="13983" y="3767"/>
                      <a:pt x="12868" y="4063"/>
                      <a:pt x="11711" y="4263"/>
                    </a:cubicBezTo>
                    <a:cubicBezTo>
                      <a:pt x="10469" y="4478"/>
                      <a:pt x="9215" y="4590"/>
                      <a:pt x="7978" y="4595"/>
                    </a:cubicBezTo>
                    <a:cubicBezTo>
                      <a:pt x="6788" y="4595"/>
                      <a:pt x="5536" y="4508"/>
                      <a:pt x="4163" y="4315"/>
                    </a:cubicBezTo>
                    <a:cubicBezTo>
                      <a:pt x="2858" y="4135"/>
                      <a:pt x="1567" y="3868"/>
                      <a:pt x="327" y="3519"/>
                    </a:cubicBezTo>
                    <a:cubicBezTo>
                      <a:pt x="313" y="3516"/>
                      <a:pt x="299" y="3515"/>
                      <a:pt x="285" y="3515"/>
                    </a:cubicBezTo>
                    <a:cubicBezTo>
                      <a:pt x="268" y="3515"/>
                      <a:pt x="250" y="3516"/>
                      <a:pt x="234" y="3516"/>
                    </a:cubicBezTo>
                    <a:cubicBezTo>
                      <a:pt x="154" y="3516"/>
                      <a:pt x="77" y="3519"/>
                      <a:pt x="0" y="3519"/>
                    </a:cubicBezTo>
                    <a:cubicBezTo>
                      <a:pt x="37" y="3571"/>
                      <a:pt x="74" y="3622"/>
                      <a:pt x="111" y="3673"/>
                    </a:cubicBezTo>
                    <a:cubicBezTo>
                      <a:pt x="152" y="3673"/>
                      <a:pt x="192" y="3671"/>
                      <a:pt x="234" y="3671"/>
                    </a:cubicBezTo>
                    <a:lnTo>
                      <a:pt x="295" y="3671"/>
                    </a:lnTo>
                    <a:cubicBezTo>
                      <a:pt x="1539" y="4020"/>
                      <a:pt x="2834" y="4287"/>
                      <a:pt x="4143" y="4468"/>
                    </a:cubicBezTo>
                    <a:cubicBezTo>
                      <a:pt x="5522" y="4662"/>
                      <a:pt x="6773" y="4747"/>
                      <a:pt x="7980" y="4750"/>
                    </a:cubicBezTo>
                    <a:cubicBezTo>
                      <a:pt x="9223" y="4745"/>
                      <a:pt x="10487" y="4633"/>
                      <a:pt x="11737" y="4415"/>
                    </a:cubicBezTo>
                    <a:cubicBezTo>
                      <a:pt x="12901" y="4215"/>
                      <a:pt x="14020" y="3918"/>
                      <a:pt x="15159" y="3604"/>
                    </a:cubicBezTo>
                    <a:cubicBezTo>
                      <a:pt x="15497" y="3511"/>
                      <a:pt x="15849" y="3411"/>
                      <a:pt x="16206" y="3302"/>
                    </a:cubicBezTo>
                    <a:cubicBezTo>
                      <a:pt x="17391" y="2943"/>
                      <a:pt x="18585" y="2467"/>
                      <a:pt x="19738" y="2004"/>
                    </a:cubicBezTo>
                    <a:cubicBezTo>
                      <a:pt x="22112" y="1054"/>
                      <a:pt x="24414" y="133"/>
                      <a:pt x="26696" y="133"/>
                    </a:cubicBezTo>
                    <a:cubicBezTo>
                      <a:pt x="28600" y="133"/>
                      <a:pt x="30491" y="774"/>
                      <a:pt x="32398" y="2574"/>
                    </a:cubicBezTo>
                    <a:cubicBezTo>
                      <a:pt x="34469" y="4529"/>
                      <a:pt x="36362" y="6891"/>
                      <a:pt x="38187" y="9796"/>
                    </a:cubicBezTo>
                    <a:cubicBezTo>
                      <a:pt x="39248" y="11475"/>
                      <a:pt x="40190" y="13113"/>
                      <a:pt x="40989" y="14664"/>
                    </a:cubicBezTo>
                    <a:cubicBezTo>
                      <a:pt x="41360" y="15385"/>
                      <a:pt x="41672" y="16040"/>
                      <a:pt x="41944" y="16665"/>
                    </a:cubicBezTo>
                    <a:cubicBezTo>
                      <a:pt x="42346" y="17582"/>
                      <a:pt x="42701" y="18528"/>
                      <a:pt x="43031" y="19560"/>
                    </a:cubicBezTo>
                    <a:cubicBezTo>
                      <a:pt x="43091" y="19752"/>
                      <a:pt x="43154" y="19942"/>
                      <a:pt x="43215" y="20133"/>
                    </a:cubicBezTo>
                    <a:cubicBezTo>
                      <a:pt x="43266" y="20122"/>
                      <a:pt x="43317" y="20112"/>
                      <a:pt x="43367" y="20101"/>
                    </a:cubicBezTo>
                    <a:cubicBezTo>
                      <a:pt x="43304" y="19904"/>
                      <a:pt x="43240" y="19709"/>
                      <a:pt x="43178" y="19512"/>
                    </a:cubicBezTo>
                    <a:cubicBezTo>
                      <a:pt x="42847" y="18477"/>
                      <a:pt x="42490" y="17526"/>
                      <a:pt x="42087" y="16605"/>
                    </a:cubicBezTo>
                    <a:cubicBezTo>
                      <a:pt x="41815" y="15976"/>
                      <a:pt x="41499" y="15318"/>
                      <a:pt x="41126" y="14593"/>
                    </a:cubicBezTo>
                    <a:cubicBezTo>
                      <a:pt x="40326" y="13038"/>
                      <a:pt x="39382" y="11396"/>
                      <a:pt x="38318" y="9715"/>
                    </a:cubicBezTo>
                    <a:cubicBezTo>
                      <a:pt x="36486" y="6798"/>
                      <a:pt x="34584" y="4425"/>
                      <a:pt x="32504" y="2462"/>
                    </a:cubicBezTo>
                    <a:cubicBezTo>
                      <a:pt x="30575" y="641"/>
                      <a:pt x="28628" y="1"/>
                      <a:pt x="26685" y="1"/>
                    </a:cubicBezTo>
                    <a:close/>
                  </a:path>
                </a:pathLst>
              </a:custGeom>
              <a:solidFill>
                <a:srgbClr val="61749c"/>
              </a:solidFill>
              <a:ln w="0">
                <a:noFill/>
              </a:ln>
            </p:spPr>
            <p:style>
              <a:lnRef idx="0"/>
              <a:fillRef idx="0"/>
              <a:effectRef idx="0"/>
              <a:fontRef idx="minor"/>
            </p:style>
          </p:sp>
          <p:sp>
            <p:nvSpPr>
              <p:cNvPr id="1957" name="CustomShape 60"/>
              <p:cNvSpPr/>
              <p:nvPr/>
            </p:nvSpPr>
            <p:spPr>
              <a:xfrm rot="10800000">
                <a:off x="-535320" y="487800"/>
                <a:ext cx="1009080" cy="473040"/>
              </a:xfrm>
              <a:custGeom>
                <a:avLst/>
                <a:gdLst/>
                <a:ahLst/>
                <a:rect l="l" t="t" r="r" b="b"/>
                <a:pathLst>
                  <a:path w="40396" h="18951">
                    <a:moveTo>
                      <a:pt x="24143" y="0"/>
                    </a:moveTo>
                    <a:cubicBezTo>
                      <a:pt x="21714" y="0"/>
                      <a:pt x="19291" y="1010"/>
                      <a:pt x="16913" y="2001"/>
                    </a:cubicBezTo>
                    <a:cubicBezTo>
                      <a:pt x="15748" y="2486"/>
                      <a:pt x="14545" y="2988"/>
                      <a:pt x="13355" y="3366"/>
                    </a:cubicBezTo>
                    <a:cubicBezTo>
                      <a:pt x="12995" y="3481"/>
                      <a:pt x="12641" y="3587"/>
                      <a:pt x="12307" y="3683"/>
                    </a:cubicBezTo>
                    <a:cubicBezTo>
                      <a:pt x="11172" y="4009"/>
                      <a:pt x="10057" y="4318"/>
                      <a:pt x="8883" y="4529"/>
                    </a:cubicBezTo>
                    <a:cubicBezTo>
                      <a:pt x="7594" y="4760"/>
                      <a:pt x="6393" y="4872"/>
                      <a:pt x="5214" y="4872"/>
                    </a:cubicBezTo>
                    <a:lnTo>
                      <a:pt x="5135" y="4872"/>
                    </a:lnTo>
                    <a:cubicBezTo>
                      <a:pt x="3886" y="4867"/>
                      <a:pt x="2597" y="4768"/>
                      <a:pt x="1305" y="4577"/>
                    </a:cubicBezTo>
                    <a:cubicBezTo>
                      <a:pt x="868" y="4515"/>
                      <a:pt x="434" y="4438"/>
                      <a:pt x="1" y="4355"/>
                    </a:cubicBezTo>
                    <a:lnTo>
                      <a:pt x="1" y="4355"/>
                    </a:lnTo>
                    <a:cubicBezTo>
                      <a:pt x="53" y="4419"/>
                      <a:pt x="108" y="4481"/>
                      <a:pt x="161" y="4545"/>
                    </a:cubicBezTo>
                    <a:cubicBezTo>
                      <a:pt x="533" y="4614"/>
                      <a:pt x="908" y="4676"/>
                      <a:pt x="1282" y="4731"/>
                    </a:cubicBezTo>
                    <a:cubicBezTo>
                      <a:pt x="2581" y="4921"/>
                      <a:pt x="3879" y="5022"/>
                      <a:pt x="5135" y="5027"/>
                    </a:cubicBezTo>
                    <a:cubicBezTo>
                      <a:pt x="5144" y="5027"/>
                      <a:pt x="5153" y="5027"/>
                      <a:pt x="5162" y="5027"/>
                    </a:cubicBezTo>
                    <a:cubicBezTo>
                      <a:pt x="6368" y="5027"/>
                      <a:pt x="7594" y="4918"/>
                      <a:pt x="8910" y="4681"/>
                    </a:cubicBezTo>
                    <a:cubicBezTo>
                      <a:pt x="10091" y="4470"/>
                      <a:pt x="11211" y="4158"/>
                      <a:pt x="12348" y="3831"/>
                    </a:cubicBezTo>
                    <a:cubicBezTo>
                      <a:pt x="12684" y="3735"/>
                      <a:pt x="13039" y="3628"/>
                      <a:pt x="13403" y="3513"/>
                    </a:cubicBezTo>
                    <a:cubicBezTo>
                      <a:pt x="14598" y="3134"/>
                      <a:pt x="15806" y="2630"/>
                      <a:pt x="16972" y="2143"/>
                    </a:cubicBezTo>
                    <a:cubicBezTo>
                      <a:pt x="19422" y="1122"/>
                      <a:pt x="21796" y="132"/>
                      <a:pt x="24152" y="132"/>
                    </a:cubicBezTo>
                    <a:cubicBezTo>
                      <a:pt x="26037" y="132"/>
                      <a:pt x="27911" y="766"/>
                      <a:pt x="29803" y="2523"/>
                    </a:cubicBezTo>
                    <a:cubicBezTo>
                      <a:pt x="31891" y="4463"/>
                      <a:pt x="33863" y="6896"/>
                      <a:pt x="35660" y="9752"/>
                    </a:cubicBezTo>
                    <a:cubicBezTo>
                      <a:pt x="36720" y="11425"/>
                      <a:pt x="37660" y="13075"/>
                      <a:pt x="38453" y="14653"/>
                    </a:cubicBezTo>
                    <a:cubicBezTo>
                      <a:pt x="38820" y="15379"/>
                      <a:pt x="39127" y="16043"/>
                      <a:pt x="39397" y="16682"/>
                    </a:cubicBezTo>
                    <a:cubicBezTo>
                      <a:pt x="39704" y="17410"/>
                      <a:pt x="39983" y="18158"/>
                      <a:pt x="40242" y="18950"/>
                    </a:cubicBezTo>
                    <a:cubicBezTo>
                      <a:pt x="40293" y="18941"/>
                      <a:pt x="40345" y="18931"/>
                      <a:pt x="40396" y="18922"/>
                    </a:cubicBezTo>
                    <a:cubicBezTo>
                      <a:pt x="40133" y="18118"/>
                      <a:pt x="39850" y="17360"/>
                      <a:pt x="39540" y="16622"/>
                    </a:cubicBezTo>
                    <a:cubicBezTo>
                      <a:pt x="39268" y="15979"/>
                      <a:pt x="38959" y="15313"/>
                      <a:pt x="38592" y="14584"/>
                    </a:cubicBezTo>
                    <a:cubicBezTo>
                      <a:pt x="37796" y="13001"/>
                      <a:pt x="36853" y="11347"/>
                      <a:pt x="35791" y="9668"/>
                    </a:cubicBezTo>
                    <a:cubicBezTo>
                      <a:pt x="33986" y="6803"/>
                      <a:pt x="32007" y="4359"/>
                      <a:pt x="29907" y="2409"/>
                    </a:cubicBezTo>
                    <a:cubicBezTo>
                      <a:pt x="27994" y="633"/>
                      <a:pt x="26066" y="0"/>
                      <a:pt x="24143" y="0"/>
                    </a:cubicBezTo>
                    <a:close/>
                  </a:path>
                </a:pathLst>
              </a:custGeom>
              <a:solidFill>
                <a:srgbClr val="61749c"/>
              </a:solidFill>
              <a:ln w="0">
                <a:noFill/>
              </a:ln>
            </p:spPr>
            <p:style>
              <a:lnRef idx="0"/>
              <a:fillRef idx="0"/>
              <a:effectRef idx="0"/>
              <a:fontRef idx="minor"/>
            </p:style>
          </p:sp>
          <p:sp>
            <p:nvSpPr>
              <p:cNvPr id="1958" name="CustomShape 61"/>
              <p:cNvSpPr/>
              <p:nvPr/>
            </p:nvSpPr>
            <p:spPr>
              <a:xfrm rot="10800000">
                <a:off x="-504000" y="482400"/>
                <a:ext cx="930960" cy="442800"/>
              </a:xfrm>
              <a:custGeom>
                <a:avLst/>
                <a:gdLst/>
                <a:ahLst/>
                <a:rect l="l" t="t" r="r" b="b"/>
                <a:pathLst>
                  <a:path w="37270" h="17739">
                    <a:moveTo>
                      <a:pt x="21467" y="0"/>
                    </a:moveTo>
                    <a:cubicBezTo>
                      <a:pt x="18961" y="0"/>
                      <a:pt x="16464" y="1083"/>
                      <a:pt x="14014" y="2144"/>
                    </a:cubicBezTo>
                    <a:cubicBezTo>
                      <a:pt x="12836" y="2655"/>
                      <a:pt x="11619" y="3181"/>
                      <a:pt x="10419" y="3581"/>
                    </a:cubicBezTo>
                    <a:cubicBezTo>
                      <a:pt x="10078" y="3695"/>
                      <a:pt x="9723" y="3807"/>
                      <a:pt x="9364" y="3914"/>
                    </a:cubicBezTo>
                    <a:cubicBezTo>
                      <a:pt x="8281" y="4239"/>
                      <a:pt x="7123" y="4575"/>
                      <a:pt x="5924" y="4797"/>
                    </a:cubicBezTo>
                    <a:cubicBezTo>
                      <a:pt x="4638" y="5036"/>
                      <a:pt x="3433" y="5152"/>
                      <a:pt x="2246" y="5152"/>
                    </a:cubicBezTo>
                    <a:lnTo>
                      <a:pt x="2162" y="5152"/>
                    </a:lnTo>
                    <a:cubicBezTo>
                      <a:pt x="1454" y="5149"/>
                      <a:pt x="730" y="5111"/>
                      <a:pt x="1" y="5045"/>
                    </a:cubicBezTo>
                    <a:lnTo>
                      <a:pt x="1" y="5045"/>
                    </a:lnTo>
                    <a:cubicBezTo>
                      <a:pt x="55" y="5101"/>
                      <a:pt x="108" y="5159"/>
                      <a:pt x="162" y="5216"/>
                    </a:cubicBezTo>
                    <a:cubicBezTo>
                      <a:pt x="836" y="5272"/>
                      <a:pt x="1505" y="5303"/>
                      <a:pt x="2161" y="5306"/>
                    </a:cubicBezTo>
                    <a:cubicBezTo>
                      <a:pt x="2185" y="5306"/>
                      <a:pt x="2209" y="5306"/>
                      <a:pt x="2234" y="5306"/>
                    </a:cubicBezTo>
                    <a:cubicBezTo>
                      <a:pt x="3441" y="5306"/>
                      <a:pt x="4653" y="5189"/>
                      <a:pt x="5953" y="4949"/>
                    </a:cubicBezTo>
                    <a:cubicBezTo>
                      <a:pt x="7158" y="4725"/>
                      <a:pt x="8321" y="4388"/>
                      <a:pt x="9409" y="4063"/>
                    </a:cubicBezTo>
                    <a:cubicBezTo>
                      <a:pt x="9769" y="3954"/>
                      <a:pt x="10126" y="3842"/>
                      <a:pt x="10468" y="3727"/>
                    </a:cubicBezTo>
                    <a:cubicBezTo>
                      <a:pt x="11673" y="3327"/>
                      <a:pt x="12894" y="2797"/>
                      <a:pt x="14075" y="2285"/>
                    </a:cubicBezTo>
                    <a:cubicBezTo>
                      <a:pt x="16599" y="1191"/>
                      <a:pt x="19043" y="133"/>
                      <a:pt x="21472" y="133"/>
                    </a:cubicBezTo>
                    <a:cubicBezTo>
                      <a:pt x="23340" y="133"/>
                      <a:pt x="25198" y="758"/>
                      <a:pt x="27077" y="2475"/>
                    </a:cubicBezTo>
                    <a:cubicBezTo>
                      <a:pt x="29211" y="4426"/>
                      <a:pt x="31205" y="6860"/>
                      <a:pt x="33002" y="9709"/>
                    </a:cubicBezTo>
                    <a:cubicBezTo>
                      <a:pt x="34063" y="11381"/>
                      <a:pt x="34999" y="13042"/>
                      <a:pt x="35788" y="14645"/>
                    </a:cubicBezTo>
                    <a:cubicBezTo>
                      <a:pt x="36149" y="15380"/>
                      <a:pt x="36452" y="16052"/>
                      <a:pt x="36717" y="16702"/>
                    </a:cubicBezTo>
                    <a:cubicBezTo>
                      <a:pt x="36856" y="17042"/>
                      <a:pt x="36986" y="17388"/>
                      <a:pt x="37114" y="17738"/>
                    </a:cubicBezTo>
                    <a:cubicBezTo>
                      <a:pt x="37165" y="17730"/>
                      <a:pt x="37218" y="17721"/>
                      <a:pt x="37269" y="17713"/>
                    </a:cubicBezTo>
                    <a:cubicBezTo>
                      <a:pt x="37138" y="17351"/>
                      <a:pt x="37004" y="16994"/>
                      <a:pt x="36860" y="16644"/>
                    </a:cubicBezTo>
                    <a:cubicBezTo>
                      <a:pt x="36594" y="15990"/>
                      <a:pt x="36288" y="15314"/>
                      <a:pt x="35927" y="14578"/>
                    </a:cubicBezTo>
                    <a:cubicBezTo>
                      <a:pt x="35136" y="12969"/>
                      <a:pt x="34196" y="11303"/>
                      <a:pt x="33133" y="9626"/>
                    </a:cubicBezTo>
                    <a:cubicBezTo>
                      <a:pt x="31328" y="6765"/>
                      <a:pt x="29327" y="4320"/>
                      <a:pt x="27181" y="2362"/>
                    </a:cubicBezTo>
                    <a:cubicBezTo>
                      <a:pt x="25282" y="626"/>
                      <a:pt x="23372" y="0"/>
                      <a:pt x="21467" y="0"/>
                    </a:cubicBezTo>
                    <a:close/>
                  </a:path>
                </a:pathLst>
              </a:custGeom>
              <a:solidFill>
                <a:srgbClr val="61749c"/>
              </a:solidFill>
              <a:ln w="0">
                <a:noFill/>
              </a:ln>
            </p:spPr>
            <p:style>
              <a:lnRef idx="0"/>
              <a:fillRef idx="0"/>
              <a:effectRef idx="0"/>
              <a:fontRef idx="minor"/>
            </p:style>
          </p:sp>
          <p:sp>
            <p:nvSpPr>
              <p:cNvPr id="1959" name="CustomShape 62"/>
              <p:cNvSpPr/>
              <p:nvPr/>
            </p:nvSpPr>
            <p:spPr>
              <a:xfrm rot="10800000">
                <a:off x="-471960" y="478080"/>
                <a:ext cx="853560" cy="411480"/>
              </a:xfrm>
              <a:custGeom>
                <a:avLst/>
                <a:gdLst/>
                <a:ahLst/>
                <a:rect l="l" t="t" r="r" b="b"/>
                <a:pathLst>
                  <a:path w="34170" h="16493">
                    <a:moveTo>
                      <a:pt x="18854" y="0"/>
                    </a:moveTo>
                    <a:cubicBezTo>
                      <a:pt x="16271" y="0"/>
                      <a:pt x="13698" y="1157"/>
                      <a:pt x="11175" y="2290"/>
                    </a:cubicBezTo>
                    <a:cubicBezTo>
                      <a:pt x="9986" y="2825"/>
                      <a:pt x="8756" y="3378"/>
                      <a:pt x="7549" y="3797"/>
                    </a:cubicBezTo>
                    <a:cubicBezTo>
                      <a:pt x="7208" y="3916"/>
                      <a:pt x="6852" y="4033"/>
                      <a:pt x="6487" y="4146"/>
                    </a:cubicBezTo>
                    <a:cubicBezTo>
                      <a:pt x="5469" y="4465"/>
                      <a:pt x="4279" y="4825"/>
                      <a:pt x="3031" y="5066"/>
                    </a:cubicBezTo>
                    <a:cubicBezTo>
                      <a:pt x="1970" y="5268"/>
                      <a:pt x="971" y="5380"/>
                      <a:pt x="0" y="5417"/>
                    </a:cubicBezTo>
                    <a:cubicBezTo>
                      <a:pt x="55" y="5468"/>
                      <a:pt x="107" y="5517"/>
                      <a:pt x="162" y="5567"/>
                    </a:cubicBezTo>
                    <a:cubicBezTo>
                      <a:pt x="1093" y="5525"/>
                      <a:pt x="2048" y="5410"/>
                      <a:pt x="3061" y="5218"/>
                    </a:cubicBezTo>
                    <a:cubicBezTo>
                      <a:pt x="4315" y="4975"/>
                      <a:pt x="5511" y="4613"/>
                      <a:pt x="6533" y="4293"/>
                    </a:cubicBezTo>
                    <a:cubicBezTo>
                      <a:pt x="6900" y="4180"/>
                      <a:pt x="7258" y="4063"/>
                      <a:pt x="7600" y="3945"/>
                    </a:cubicBezTo>
                    <a:cubicBezTo>
                      <a:pt x="8813" y="3522"/>
                      <a:pt x="10047" y="2967"/>
                      <a:pt x="11239" y="2433"/>
                    </a:cubicBezTo>
                    <a:cubicBezTo>
                      <a:pt x="13741" y="1307"/>
                      <a:pt x="16293" y="160"/>
                      <a:pt x="18849" y="160"/>
                    </a:cubicBezTo>
                    <a:cubicBezTo>
                      <a:pt x="20708" y="160"/>
                      <a:pt x="22569" y="766"/>
                      <a:pt x="24417" y="2428"/>
                    </a:cubicBezTo>
                    <a:cubicBezTo>
                      <a:pt x="26598" y="4391"/>
                      <a:pt x="28614" y="6826"/>
                      <a:pt x="30409" y="9668"/>
                    </a:cubicBezTo>
                    <a:cubicBezTo>
                      <a:pt x="31472" y="11340"/>
                      <a:pt x="32406" y="13014"/>
                      <a:pt x="33189" y="14641"/>
                    </a:cubicBezTo>
                    <a:cubicBezTo>
                      <a:pt x="33502" y="15292"/>
                      <a:pt x="33771" y="15900"/>
                      <a:pt x="34011" y="16492"/>
                    </a:cubicBezTo>
                    <a:cubicBezTo>
                      <a:pt x="34064" y="16486"/>
                      <a:pt x="34117" y="16481"/>
                      <a:pt x="34169" y="16475"/>
                    </a:cubicBezTo>
                    <a:cubicBezTo>
                      <a:pt x="33925" y="15865"/>
                      <a:pt x="33649" y="15243"/>
                      <a:pt x="33328" y="14574"/>
                    </a:cubicBezTo>
                    <a:cubicBezTo>
                      <a:pt x="32544" y="12942"/>
                      <a:pt x="31606" y="11263"/>
                      <a:pt x="30540" y="9585"/>
                    </a:cubicBezTo>
                    <a:lnTo>
                      <a:pt x="30539" y="9585"/>
                    </a:lnTo>
                    <a:cubicBezTo>
                      <a:pt x="28737" y="6732"/>
                      <a:pt x="26713" y="4285"/>
                      <a:pt x="24519" y="2313"/>
                    </a:cubicBezTo>
                    <a:cubicBezTo>
                      <a:pt x="22635" y="618"/>
                      <a:pt x="20742" y="0"/>
                      <a:pt x="18854" y="0"/>
                    </a:cubicBezTo>
                    <a:close/>
                  </a:path>
                </a:pathLst>
              </a:custGeom>
              <a:solidFill>
                <a:srgbClr val="61749c"/>
              </a:solidFill>
              <a:ln w="0">
                <a:noFill/>
              </a:ln>
            </p:spPr>
            <p:style>
              <a:lnRef idx="0"/>
              <a:fillRef idx="0"/>
              <a:effectRef idx="0"/>
              <a:fontRef idx="minor"/>
            </p:style>
          </p:sp>
          <p:sp>
            <p:nvSpPr>
              <p:cNvPr id="1960" name="CustomShape 63"/>
              <p:cNvSpPr/>
              <p:nvPr/>
            </p:nvSpPr>
            <p:spPr>
              <a:xfrm rot="10800000">
                <a:off x="-438120" y="474480"/>
                <a:ext cx="780480" cy="379440"/>
              </a:xfrm>
              <a:custGeom>
                <a:avLst/>
                <a:gdLst/>
                <a:ahLst/>
                <a:rect l="l" t="t" r="r" b="b"/>
                <a:pathLst>
                  <a:path w="31242" h="15212">
                    <a:moveTo>
                      <a:pt x="16466" y="0"/>
                    </a:moveTo>
                    <a:cubicBezTo>
                      <a:pt x="13807" y="0"/>
                      <a:pt x="11161" y="1232"/>
                      <a:pt x="8566" y="2440"/>
                    </a:cubicBezTo>
                    <a:cubicBezTo>
                      <a:pt x="7364" y="2998"/>
                      <a:pt x="6122" y="3576"/>
                      <a:pt x="4906" y="4016"/>
                    </a:cubicBezTo>
                    <a:cubicBezTo>
                      <a:pt x="4578" y="4134"/>
                      <a:pt x="4229" y="4254"/>
                      <a:pt x="3839" y="4380"/>
                    </a:cubicBezTo>
                    <a:cubicBezTo>
                      <a:pt x="2575" y="4792"/>
                      <a:pt x="1500" y="5110"/>
                      <a:pt x="367" y="5337"/>
                    </a:cubicBezTo>
                    <a:cubicBezTo>
                      <a:pt x="242" y="5361"/>
                      <a:pt x="122" y="5379"/>
                      <a:pt x="0" y="5401"/>
                    </a:cubicBezTo>
                    <a:cubicBezTo>
                      <a:pt x="52" y="5446"/>
                      <a:pt x="104" y="5489"/>
                      <a:pt x="157" y="5534"/>
                    </a:cubicBezTo>
                    <a:cubicBezTo>
                      <a:pt x="237" y="5520"/>
                      <a:pt x="316" y="5505"/>
                      <a:pt x="396" y="5489"/>
                    </a:cubicBezTo>
                    <a:cubicBezTo>
                      <a:pt x="1538" y="5260"/>
                      <a:pt x="2616" y="4940"/>
                      <a:pt x="3885" y="4528"/>
                    </a:cubicBezTo>
                    <a:cubicBezTo>
                      <a:pt x="4277" y="4401"/>
                      <a:pt x="4629" y="4281"/>
                      <a:pt x="4959" y="4161"/>
                    </a:cubicBezTo>
                    <a:cubicBezTo>
                      <a:pt x="6181" y="3720"/>
                      <a:pt x="7426" y="3140"/>
                      <a:pt x="8630" y="2579"/>
                    </a:cubicBezTo>
                    <a:cubicBezTo>
                      <a:pt x="11203" y="1382"/>
                      <a:pt x="13828" y="161"/>
                      <a:pt x="16460" y="161"/>
                    </a:cubicBezTo>
                    <a:cubicBezTo>
                      <a:pt x="18303" y="161"/>
                      <a:pt x="20149" y="759"/>
                      <a:pt x="21984" y="2384"/>
                    </a:cubicBezTo>
                    <a:cubicBezTo>
                      <a:pt x="24211" y="4356"/>
                      <a:pt x="26249" y="6793"/>
                      <a:pt x="28045" y="9629"/>
                    </a:cubicBezTo>
                    <a:cubicBezTo>
                      <a:pt x="29107" y="11302"/>
                      <a:pt x="30040" y="12987"/>
                      <a:pt x="30816" y="14637"/>
                    </a:cubicBezTo>
                    <a:cubicBezTo>
                      <a:pt x="30907" y="14832"/>
                      <a:pt x="30995" y="15022"/>
                      <a:pt x="31078" y="15211"/>
                    </a:cubicBezTo>
                    <a:cubicBezTo>
                      <a:pt x="31133" y="15206"/>
                      <a:pt x="31187" y="15202"/>
                      <a:pt x="31242" y="15197"/>
                    </a:cubicBezTo>
                    <a:cubicBezTo>
                      <a:pt x="31150" y="14992"/>
                      <a:pt x="31056" y="14784"/>
                      <a:pt x="30955" y="14571"/>
                    </a:cubicBezTo>
                    <a:cubicBezTo>
                      <a:pt x="30178" y="12915"/>
                      <a:pt x="29241" y="11224"/>
                      <a:pt x="28174" y="9545"/>
                    </a:cubicBezTo>
                    <a:cubicBezTo>
                      <a:pt x="26373" y="6697"/>
                      <a:pt x="24325" y="4249"/>
                      <a:pt x="22086" y="2267"/>
                    </a:cubicBezTo>
                    <a:cubicBezTo>
                      <a:pt x="20215" y="610"/>
                      <a:pt x="18337" y="0"/>
                      <a:pt x="16466" y="0"/>
                    </a:cubicBezTo>
                    <a:close/>
                  </a:path>
                </a:pathLst>
              </a:custGeom>
              <a:solidFill>
                <a:srgbClr val="61749c"/>
              </a:solidFill>
              <a:ln w="0">
                <a:noFill/>
              </a:ln>
            </p:spPr>
            <p:style>
              <a:lnRef idx="0"/>
              <a:fillRef idx="0"/>
              <a:effectRef idx="0"/>
              <a:fontRef idx="minor"/>
            </p:style>
          </p:sp>
          <p:sp>
            <p:nvSpPr>
              <p:cNvPr id="1961" name="CustomShape 64"/>
              <p:cNvSpPr/>
              <p:nvPr/>
            </p:nvSpPr>
            <p:spPr>
              <a:xfrm rot="10800000">
                <a:off x="-403200" y="471600"/>
                <a:ext cx="711720" cy="346680"/>
              </a:xfrm>
              <a:custGeom>
                <a:avLst/>
                <a:gdLst/>
                <a:ahLst/>
                <a:rect l="l" t="t" r="r" b="b"/>
                <a:pathLst>
                  <a:path w="28493" h="13894">
                    <a:moveTo>
                      <a:pt x="14307" y="1"/>
                    </a:moveTo>
                    <a:cubicBezTo>
                      <a:pt x="11572" y="1"/>
                      <a:pt x="8852" y="1309"/>
                      <a:pt x="6186" y="2591"/>
                    </a:cubicBezTo>
                    <a:cubicBezTo>
                      <a:pt x="4973" y="3173"/>
                      <a:pt x="3720" y="3777"/>
                      <a:pt x="2496" y="4236"/>
                    </a:cubicBezTo>
                    <a:cubicBezTo>
                      <a:pt x="2176" y="4357"/>
                      <a:pt x="1824" y="4482"/>
                      <a:pt x="1422" y="4617"/>
                    </a:cubicBezTo>
                    <a:cubicBezTo>
                      <a:pt x="923" y="4785"/>
                      <a:pt x="456" y="4937"/>
                      <a:pt x="0" y="5076"/>
                    </a:cubicBezTo>
                    <a:cubicBezTo>
                      <a:pt x="48" y="5114"/>
                      <a:pt x="99" y="5151"/>
                      <a:pt x="147" y="5190"/>
                    </a:cubicBezTo>
                    <a:cubicBezTo>
                      <a:pt x="598" y="5050"/>
                      <a:pt x="1043" y="4908"/>
                      <a:pt x="1472" y="4764"/>
                    </a:cubicBezTo>
                    <a:cubicBezTo>
                      <a:pt x="1875" y="4628"/>
                      <a:pt x="2229" y="4503"/>
                      <a:pt x="2551" y="4381"/>
                    </a:cubicBezTo>
                    <a:cubicBezTo>
                      <a:pt x="3781" y="3919"/>
                      <a:pt x="5037" y="3314"/>
                      <a:pt x="6251" y="2730"/>
                    </a:cubicBezTo>
                    <a:cubicBezTo>
                      <a:pt x="8897" y="1459"/>
                      <a:pt x="11596" y="161"/>
                      <a:pt x="14304" y="161"/>
                    </a:cubicBezTo>
                    <a:cubicBezTo>
                      <a:pt x="16132" y="161"/>
                      <a:pt x="17963" y="752"/>
                      <a:pt x="19785" y="2340"/>
                    </a:cubicBezTo>
                    <a:cubicBezTo>
                      <a:pt x="22055" y="4322"/>
                      <a:pt x="24118" y="6761"/>
                      <a:pt x="25911" y="9591"/>
                    </a:cubicBezTo>
                    <a:cubicBezTo>
                      <a:pt x="26822" y="11019"/>
                      <a:pt x="27630" y="12463"/>
                      <a:pt x="28324" y="13894"/>
                    </a:cubicBezTo>
                    <a:cubicBezTo>
                      <a:pt x="28380" y="13891"/>
                      <a:pt x="28436" y="13886"/>
                      <a:pt x="28492" y="13883"/>
                    </a:cubicBezTo>
                    <a:cubicBezTo>
                      <a:pt x="27788" y="12428"/>
                      <a:pt x="26967" y="10959"/>
                      <a:pt x="26043" y="9508"/>
                    </a:cubicBezTo>
                    <a:cubicBezTo>
                      <a:pt x="24239" y="6665"/>
                      <a:pt x="22169" y="4215"/>
                      <a:pt x="19886" y="2225"/>
                    </a:cubicBezTo>
                    <a:cubicBezTo>
                      <a:pt x="18027" y="603"/>
                      <a:pt x="16163" y="1"/>
                      <a:pt x="14307" y="1"/>
                    </a:cubicBezTo>
                    <a:close/>
                  </a:path>
                </a:pathLst>
              </a:custGeom>
              <a:solidFill>
                <a:srgbClr val="61749c"/>
              </a:solidFill>
              <a:ln w="0">
                <a:noFill/>
              </a:ln>
            </p:spPr>
            <p:style>
              <a:lnRef idx="0"/>
              <a:fillRef idx="0"/>
              <a:effectRef idx="0"/>
              <a:fontRef idx="minor"/>
            </p:style>
          </p:sp>
          <p:sp>
            <p:nvSpPr>
              <p:cNvPr id="1962" name="CustomShape 65"/>
              <p:cNvSpPr/>
              <p:nvPr/>
            </p:nvSpPr>
            <p:spPr>
              <a:xfrm rot="10800000">
                <a:off x="-366120" y="470160"/>
                <a:ext cx="645120" cy="312480"/>
              </a:xfrm>
              <a:custGeom>
                <a:avLst/>
                <a:gdLst/>
                <a:ahLst/>
                <a:rect l="l" t="t" r="r" b="b"/>
                <a:pathLst>
                  <a:path w="25837" h="12533">
                    <a:moveTo>
                      <a:pt x="12300" y="1"/>
                    </a:moveTo>
                    <a:cubicBezTo>
                      <a:pt x="9488" y="1"/>
                      <a:pt x="6694" y="1386"/>
                      <a:pt x="3958" y="2743"/>
                    </a:cubicBezTo>
                    <a:cubicBezTo>
                      <a:pt x="2735" y="3350"/>
                      <a:pt x="1471" y="3977"/>
                      <a:pt x="241" y="4459"/>
                    </a:cubicBezTo>
                    <a:cubicBezTo>
                      <a:pt x="162" y="4489"/>
                      <a:pt x="82" y="4520"/>
                      <a:pt x="1" y="4550"/>
                    </a:cubicBezTo>
                    <a:cubicBezTo>
                      <a:pt x="50" y="4587"/>
                      <a:pt x="100" y="4624"/>
                      <a:pt x="149" y="4659"/>
                    </a:cubicBezTo>
                    <a:cubicBezTo>
                      <a:pt x="199" y="4640"/>
                      <a:pt x="249" y="4620"/>
                      <a:pt x="297" y="4603"/>
                    </a:cubicBezTo>
                    <a:cubicBezTo>
                      <a:pt x="1534" y="4120"/>
                      <a:pt x="2801" y="3491"/>
                      <a:pt x="4026" y="2883"/>
                    </a:cubicBezTo>
                    <a:cubicBezTo>
                      <a:pt x="6742" y="1536"/>
                      <a:pt x="9514" y="162"/>
                      <a:pt x="12297" y="162"/>
                    </a:cubicBezTo>
                    <a:cubicBezTo>
                      <a:pt x="14110" y="162"/>
                      <a:pt x="15928" y="745"/>
                      <a:pt x="17737" y="2299"/>
                    </a:cubicBezTo>
                    <a:cubicBezTo>
                      <a:pt x="20054" y="4289"/>
                      <a:pt x="22139" y="6729"/>
                      <a:pt x="23933" y="9555"/>
                    </a:cubicBezTo>
                    <a:cubicBezTo>
                      <a:pt x="24562" y="10539"/>
                      <a:pt x="25139" y="11534"/>
                      <a:pt x="25662" y="12533"/>
                    </a:cubicBezTo>
                    <a:cubicBezTo>
                      <a:pt x="25720" y="12531"/>
                      <a:pt x="25779" y="12529"/>
                      <a:pt x="25837" y="12528"/>
                    </a:cubicBezTo>
                    <a:cubicBezTo>
                      <a:pt x="25299" y="11505"/>
                      <a:pt x="24709" y="10483"/>
                      <a:pt x="24064" y="9470"/>
                    </a:cubicBezTo>
                    <a:cubicBezTo>
                      <a:pt x="22261" y="6635"/>
                      <a:pt x="20166" y="4182"/>
                      <a:pt x="17838" y="2182"/>
                    </a:cubicBezTo>
                    <a:cubicBezTo>
                      <a:pt x="15991" y="595"/>
                      <a:pt x="14142" y="1"/>
                      <a:pt x="12300" y="1"/>
                    </a:cubicBezTo>
                    <a:close/>
                  </a:path>
                </a:pathLst>
              </a:custGeom>
              <a:solidFill>
                <a:srgbClr val="61749c"/>
              </a:solidFill>
              <a:ln w="0">
                <a:noFill/>
              </a:ln>
            </p:spPr>
            <p:style>
              <a:lnRef idx="0"/>
              <a:fillRef idx="0"/>
              <a:effectRef idx="0"/>
              <a:fontRef idx="minor"/>
            </p:style>
          </p:sp>
          <p:sp>
            <p:nvSpPr>
              <p:cNvPr id="1963" name="CustomShape 66"/>
              <p:cNvSpPr/>
              <p:nvPr/>
            </p:nvSpPr>
            <p:spPr>
              <a:xfrm rot="10800000">
                <a:off x="-327960" y="469800"/>
                <a:ext cx="581040" cy="277200"/>
              </a:xfrm>
              <a:custGeom>
                <a:avLst/>
                <a:gdLst/>
                <a:ahLst/>
                <a:rect l="l" t="t" r="r" b="b"/>
                <a:pathLst>
                  <a:path w="23271" h="11119">
                    <a:moveTo>
                      <a:pt x="10458" y="1"/>
                    </a:moveTo>
                    <a:cubicBezTo>
                      <a:pt x="7570" y="1"/>
                      <a:pt x="4703" y="1466"/>
                      <a:pt x="1895" y="2901"/>
                    </a:cubicBezTo>
                    <a:cubicBezTo>
                      <a:pt x="1271" y="3220"/>
                      <a:pt x="636" y="3544"/>
                      <a:pt x="1" y="3852"/>
                    </a:cubicBezTo>
                    <a:cubicBezTo>
                      <a:pt x="50" y="3885"/>
                      <a:pt x="98" y="3919"/>
                      <a:pt x="148" y="3952"/>
                    </a:cubicBezTo>
                    <a:cubicBezTo>
                      <a:pt x="758" y="3655"/>
                      <a:pt x="1367" y="3344"/>
                      <a:pt x="1966" y="3039"/>
                    </a:cubicBezTo>
                    <a:cubicBezTo>
                      <a:pt x="4752" y="1615"/>
                      <a:pt x="7598" y="161"/>
                      <a:pt x="10456" y="161"/>
                    </a:cubicBezTo>
                    <a:cubicBezTo>
                      <a:pt x="12256" y="161"/>
                      <a:pt x="14061" y="737"/>
                      <a:pt x="15861" y="2260"/>
                    </a:cubicBezTo>
                    <a:cubicBezTo>
                      <a:pt x="18221" y="4256"/>
                      <a:pt x="20328" y="6700"/>
                      <a:pt x="22123" y="9521"/>
                    </a:cubicBezTo>
                    <a:cubicBezTo>
                      <a:pt x="22461" y="10050"/>
                      <a:pt x="22782" y="10583"/>
                      <a:pt x="23090" y="11117"/>
                    </a:cubicBezTo>
                    <a:cubicBezTo>
                      <a:pt x="23150" y="11117"/>
                      <a:pt x="23210" y="11119"/>
                      <a:pt x="23270" y="11119"/>
                    </a:cubicBezTo>
                    <a:cubicBezTo>
                      <a:pt x="22949" y="10557"/>
                      <a:pt x="22610" y="9996"/>
                      <a:pt x="22253" y="9437"/>
                    </a:cubicBezTo>
                    <a:cubicBezTo>
                      <a:pt x="20449" y="6604"/>
                      <a:pt x="18333" y="4149"/>
                      <a:pt x="15960" y="2141"/>
                    </a:cubicBezTo>
                    <a:cubicBezTo>
                      <a:pt x="14124" y="588"/>
                      <a:pt x="12287" y="1"/>
                      <a:pt x="10458" y="1"/>
                    </a:cubicBezTo>
                    <a:close/>
                  </a:path>
                </a:pathLst>
              </a:custGeom>
              <a:solidFill>
                <a:srgbClr val="61749c"/>
              </a:solidFill>
              <a:ln w="0">
                <a:noFill/>
              </a:ln>
            </p:spPr>
            <p:style>
              <a:lnRef idx="0"/>
              <a:fillRef idx="0"/>
              <a:effectRef idx="0"/>
              <a:fontRef idx="minor"/>
            </p:style>
          </p:sp>
          <p:sp>
            <p:nvSpPr>
              <p:cNvPr id="1964" name="CustomShape 67"/>
              <p:cNvSpPr/>
              <p:nvPr/>
            </p:nvSpPr>
            <p:spPr>
              <a:xfrm rot="10800000">
                <a:off x="-286920" y="470880"/>
                <a:ext cx="517320" cy="240840"/>
              </a:xfrm>
              <a:custGeom>
                <a:avLst/>
                <a:gdLst/>
                <a:ahLst/>
                <a:rect l="l" t="t" r="r" b="b"/>
                <a:pathLst>
                  <a:path w="20720" h="9656">
                    <a:moveTo>
                      <a:pt x="8735" y="0"/>
                    </a:moveTo>
                    <a:cubicBezTo>
                      <a:pt x="5787" y="0"/>
                      <a:pt x="2864" y="1528"/>
                      <a:pt x="0" y="3033"/>
                    </a:cubicBezTo>
                    <a:cubicBezTo>
                      <a:pt x="50" y="3065"/>
                      <a:pt x="101" y="3097"/>
                      <a:pt x="151" y="3129"/>
                    </a:cubicBezTo>
                    <a:cubicBezTo>
                      <a:pt x="2967" y="1649"/>
                      <a:pt x="5842" y="161"/>
                      <a:pt x="8733" y="161"/>
                    </a:cubicBezTo>
                    <a:cubicBezTo>
                      <a:pt x="10519" y="161"/>
                      <a:pt x="12312" y="729"/>
                      <a:pt x="14102" y="2220"/>
                    </a:cubicBezTo>
                    <a:cubicBezTo>
                      <a:pt x="16503" y="4223"/>
                      <a:pt x="18633" y="6668"/>
                      <a:pt x="20432" y="9486"/>
                    </a:cubicBezTo>
                    <a:cubicBezTo>
                      <a:pt x="20465" y="9540"/>
                      <a:pt x="20499" y="9593"/>
                      <a:pt x="20532" y="9647"/>
                    </a:cubicBezTo>
                    <a:cubicBezTo>
                      <a:pt x="20595" y="9650"/>
                      <a:pt x="20657" y="9652"/>
                      <a:pt x="20720" y="9655"/>
                    </a:cubicBezTo>
                    <a:cubicBezTo>
                      <a:pt x="20667" y="9572"/>
                      <a:pt x="20616" y="9487"/>
                      <a:pt x="20563" y="9402"/>
                    </a:cubicBezTo>
                    <a:cubicBezTo>
                      <a:pt x="18756" y="6570"/>
                      <a:pt x="16615" y="4114"/>
                      <a:pt x="14201" y="2101"/>
                    </a:cubicBezTo>
                    <a:cubicBezTo>
                      <a:pt x="12375" y="580"/>
                      <a:pt x="10550" y="0"/>
                      <a:pt x="8735" y="0"/>
                    </a:cubicBezTo>
                    <a:close/>
                  </a:path>
                </a:pathLst>
              </a:custGeom>
              <a:solidFill>
                <a:srgbClr val="61749c"/>
              </a:solidFill>
              <a:ln w="0">
                <a:noFill/>
              </a:ln>
            </p:spPr>
            <p:style>
              <a:lnRef idx="0"/>
              <a:fillRef idx="0"/>
              <a:effectRef idx="0"/>
              <a:fontRef idx="minor"/>
            </p:style>
          </p:sp>
          <p:sp>
            <p:nvSpPr>
              <p:cNvPr id="1965" name="CustomShape 68"/>
              <p:cNvSpPr/>
              <p:nvPr/>
            </p:nvSpPr>
            <p:spPr>
              <a:xfrm rot="10800000">
                <a:off x="-241920" y="474120"/>
                <a:ext cx="450360" cy="201960"/>
              </a:xfrm>
              <a:custGeom>
                <a:avLst/>
                <a:gdLst/>
                <a:ahLst/>
                <a:rect l="l" t="t" r="r" b="b"/>
                <a:pathLst>
                  <a:path w="18040" h="8114">
                    <a:moveTo>
                      <a:pt x="7030" y="1"/>
                    </a:moveTo>
                    <a:cubicBezTo>
                      <a:pt x="4665" y="1"/>
                      <a:pt x="2316" y="986"/>
                      <a:pt x="1" y="2172"/>
                    </a:cubicBezTo>
                    <a:cubicBezTo>
                      <a:pt x="54" y="2203"/>
                      <a:pt x="105" y="2235"/>
                      <a:pt x="158" y="2265"/>
                    </a:cubicBezTo>
                    <a:cubicBezTo>
                      <a:pt x="2422" y="1109"/>
                      <a:pt x="4718" y="160"/>
                      <a:pt x="7025" y="160"/>
                    </a:cubicBezTo>
                    <a:cubicBezTo>
                      <a:pt x="8800" y="160"/>
                      <a:pt x="10582" y="722"/>
                      <a:pt x="12361" y="2184"/>
                    </a:cubicBezTo>
                    <a:cubicBezTo>
                      <a:pt x="14405" y="3862"/>
                      <a:pt x="16238" y="5848"/>
                      <a:pt x="17837" y="8096"/>
                    </a:cubicBezTo>
                    <a:cubicBezTo>
                      <a:pt x="17904" y="8102"/>
                      <a:pt x="17973" y="8107"/>
                      <a:pt x="18040" y="8113"/>
                    </a:cubicBezTo>
                    <a:cubicBezTo>
                      <a:pt x="16416" y="5811"/>
                      <a:pt x="14545" y="3777"/>
                      <a:pt x="12460" y="2064"/>
                    </a:cubicBezTo>
                    <a:cubicBezTo>
                      <a:pt x="10645" y="573"/>
                      <a:pt x="8833" y="1"/>
                      <a:pt x="7030" y="1"/>
                    </a:cubicBezTo>
                    <a:close/>
                  </a:path>
                </a:pathLst>
              </a:custGeom>
              <a:solidFill>
                <a:srgbClr val="61749c"/>
              </a:solidFill>
              <a:ln w="0">
                <a:noFill/>
              </a:ln>
            </p:spPr>
            <p:style>
              <a:lnRef idx="0"/>
              <a:fillRef idx="0"/>
              <a:effectRef idx="0"/>
              <a:fontRef idx="minor"/>
            </p:style>
          </p:sp>
          <p:sp>
            <p:nvSpPr>
              <p:cNvPr id="1966" name="CustomShape 69"/>
              <p:cNvSpPr/>
              <p:nvPr/>
            </p:nvSpPr>
            <p:spPr>
              <a:xfrm rot="10800000">
                <a:off x="-191880" y="479880"/>
                <a:ext cx="376200" cy="160920"/>
              </a:xfrm>
              <a:custGeom>
                <a:avLst/>
                <a:gdLst/>
                <a:ahLst/>
                <a:rect l="l" t="t" r="r" b="b"/>
                <a:pathLst>
                  <a:path w="15072" h="6470">
                    <a:moveTo>
                      <a:pt x="5245" y="1"/>
                    </a:moveTo>
                    <a:cubicBezTo>
                      <a:pt x="3485" y="1"/>
                      <a:pt x="1735" y="547"/>
                      <a:pt x="0" y="1324"/>
                    </a:cubicBezTo>
                    <a:cubicBezTo>
                      <a:pt x="56" y="1356"/>
                      <a:pt x="114" y="1386"/>
                      <a:pt x="170" y="1418"/>
                    </a:cubicBezTo>
                    <a:cubicBezTo>
                      <a:pt x="1850" y="677"/>
                      <a:pt x="3544" y="161"/>
                      <a:pt x="5245" y="161"/>
                    </a:cubicBezTo>
                    <a:cubicBezTo>
                      <a:pt x="7008" y="161"/>
                      <a:pt x="8779" y="715"/>
                      <a:pt x="10549" y="2148"/>
                    </a:cubicBezTo>
                    <a:cubicBezTo>
                      <a:pt x="12111" y="3413"/>
                      <a:pt x="13550" y="4849"/>
                      <a:pt x="14849" y="6438"/>
                    </a:cubicBezTo>
                    <a:cubicBezTo>
                      <a:pt x="14922" y="6449"/>
                      <a:pt x="14996" y="6458"/>
                      <a:pt x="15071" y="6470"/>
                    </a:cubicBezTo>
                    <a:cubicBezTo>
                      <a:pt x="13737" y="4822"/>
                      <a:pt x="12258" y="3333"/>
                      <a:pt x="10647" y="2029"/>
                    </a:cubicBezTo>
                    <a:lnTo>
                      <a:pt x="10645" y="2029"/>
                    </a:lnTo>
                    <a:cubicBezTo>
                      <a:pt x="8839" y="566"/>
                      <a:pt x="7037" y="1"/>
                      <a:pt x="5245" y="1"/>
                    </a:cubicBezTo>
                    <a:close/>
                  </a:path>
                </a:pathLst>
              </a:custGeom>
              <a:solidFill>
                <a:srgbClr val="61749c"/>
              </a:solidFill>
              <a:ln w="0">
                <a:noFill/>
              </a:ln>
            </p:spPr>
            <p:style>
              <a:lnRef idx="0"/>
              <a:fillRef idx="0"/>
              <a:effectRef idx="0"/>
              <a:fontRef idx="minor"/>
            </p:style>
          </p:sp>
          <p:sp>
            <p:nvSpPr>
              <p:cNvPr id="1967" name="CustomShape 70"/>
              <p:cNvSpPr/>
              <p:nvPr/>
            </p:nvSpPr>
            <p:spPr>
              <a:xfrm rot="10800000">
                <a:off x="-132120" y="489960"/>
                <a:ext cx="287280" cy="115560"/>
              </a:xfrm>
              <a:custGeom>
                <a:avLst/>
                <a:gdLst/>
                <a:ahLst/>
                <a:rect l="l" t="t" r="r" b="b"/>
                <a:pathLst>
                  <a:path w="11523" h="4655">
                    <a:moveTo>
                      <a:pt x="3251" y="0"/>
                    </a:moveTo>
                    <a:cubicBezTo>
                      <a:pt x="2163" y="0"/>
                      <a:pt x="1079" y="208"/>
                      <a:pt x="1" y="552"/>
                    </a:cubicBezTo>
                    <a:cubicBezTo>
                      <a:pt x="65" y="587"/>
                      <a:pt x="130" y="620"/>
                      <a:pt x="196" y="654"/>
                    </a:cubicBezTo>
                    <a:cubicBezTo>
                      <a:pt x="1209" y="344"/>
                      <a:pt x="2227" y="159"/>
                      <a:pt x="3247" y="159"/>
                    </a:cubicBezTo>
                    <a:cubicBezTo>
                      <a:pt x="5000" y="159"/>
                      <a:pt x="6760" y="706"/>
                      <a:pt x="8521" y="2112"/>
                    </a:cubicBezTo>
                    <a:cubicBezTo>
                      <a:pt x="9486" y="2881"/>
                      <a:pt x="10401" y="3715"/>
                      <a:pt x="11265" y="4605"/>
                    </a:cubicBezTo>
                    <a:cubicBezTo>
                      <a:pt x="11350" y="4622"/>
                      <a:pt x="11438" y="4637"/>
                      <a:pt x="11523" y="4654"/>
                    </a:cubicBezTo>
                    <a:cubicBezTo>
                      <a:pt x="10611" y="3701"/>
                      <a:pt x="9643" y="2809"/>
                      <a:pt x="8619" y="1992"/>
                    </a:cubicBezTo>
                    <a:cubicBezTo>
                      <a:pt x="6822" y="558"/>
                      <a:pt x="5031" y="0"/>
                      <a:pt x="3251" y="0"/>
                    </a:cubicBezTo>
                    <a:close/>
                  </a:path>
                </a:pathLst>
              </a:custGeom>
              <a:solidFill>
                <a:srgbClr val="61749c"/>
              </a:solidFill>
              <a:ln w="0">
                <a:noFill/>
              </a:ln>
            </p:spPr>
            <p:style>
              <a:lnRef idx="0"/>
              <a:fillRef idx="0"/>
              <a:effectRef idx="0"/>
              <a:fontRef idx="minor"/>
            </p:style>
          </p:sp>
          <p:sp>
            <p:nvSpPr>
              <p:cNvPr id="1968" name="CustomShape 71"/>
              <p:cNvSpPr/>
              <p:nvPr/>
            </p:nvSpPr>
            <p:spPr>
              <a:xfrm rot="10800000">
                <a:off x="-55080" y="507960"/>
                <a:ext cx="165600" cy="61920"/>
              </a:xfrm>
              <a:custGeom>
                <a:avLst/>
                <a:gdLst/>
                <a:ahLst/>
                <a:rect l="l" t="t" r="r" b="b"/>
                <a:pathLst>
                  <a:path w="6653" h="2500">
                    <a:moveTo>
                      <a:pt x="646" y="1"/>
                    </a:moveTo>
                    <a:cubicBezTo>
                      <a:pt x="431" y="1"/>
                      <a:pt x="216" y="9"/>
                      <a:pt x="1" y="24"/>
                    </a:cubicBezTo>
                    <a:cubicBezTo>
                      <a:pt x="100" y="72"/>
                      <a:pt x="201" y="119"/>
                      <a:pt x="302" y="165"/>
                    </a:cubicBezTo>
                    <a:cubicBezTo>
                      <a:pt x="416" y="161"/>
                      <a:pt x="529" y="158"/>
                      <a:pt x="643" y="158"/>
                    </a:cubicBezTo>
                    <a:cubicBezTo>
                      <a:pt x="2385" y="158"/>
                      <a:pt x="4135" y="697"/>
                      <a:pt x="5889" y="2073"/>
                    </a:cubicBezTo>
                    <a:cubicBezTo>
                      <a:pt x="6022" y="2178"/>
                      <a:pt x="6152" y="2289"/>
                      <a:pt x="6283" y="2397"/>
                    </a:cubicBezTo>
                    <a:cubicBezTo>
                      <a:pt x="6406" y="2433"/>
                      <a:pt x="6529" y="2466"/>
                      <a:pt x="6652" y="2500"/>
                    </a:cubicBezTo>
                    <a:cubicBezTo>
                      <a:pt x="6432" y="2316"/>
                      <a:pt x="6211" y="2129"/>
                      <a:pt x="5985" y="1951"/>
                    </a:cubicBezTo>
                    <a:cubicBezTo>
                      <a:pt x="4196" y="547"/>
                      <a:pt x="2415" y="1"/>
                      <a:pt x="646" y="1"/>
                    </a:cubicBezTo>
                    <a:close/>
                  </a:path>
                </a:pathLst>
              </a:custGeom>
              <a:solidFill>
                <a:srgbClr val="61749c"/>
              </a:solidFill>
              <a:ln w="0">
                <a:noFill/>
              </a:ln>
            </p:spPr>
            <p:style>
              <a:lnRef idx="0"/>
              <a:fillRef idx="0"/>
              <a:effectRef idx="0"/>
              <a:fontRef idx="minor"/>
            </p:style>
          </p:sp>
        </p:grpSp>
        <p:grpSp>
          <p:nvGrpSpPr>
            <p:cNvPr id="1969" name="Group 72"/>
            <p:cNvGrpSpPr/>
            <p:nvPr/>
          </p:nvGrpSpPr>
          <p:grpSpPr>
            <a:xfrm>
              <a:off x="8273160" y="4262760"/>
              <a:ext cx="1770120" cy="1770480"/>
              <a:chOff x="8273160" y="4262760"/>
              <a:chExt cx="1770120" cy="1770480"/>
            </a:xfrm>
          </p:grpSpPr>
          <p:sp>
            <p:nvSpPr>
              <p:cNvPr id="1970" name="CustomShape 73"/>
              <p:cNvSpPr/>
              <p:nvPr/>
            </p:nvSpPr>
            <p:spPr>
              <a:xfrm flipV="1">
                <a:off x="9153000" y="5449320"/>
                <a:ext cx="10800" cy="583560"/>
              </a:xfrm>
              <a:custGeom>
                <a:avLst/>
                <a:gdLst/>
                <a:ahLst/>
                <a:rect l="l" t="t" r="r" b="b"/>
                <a:pathLst>
                  <a:path w="411" h="20712">
                    <a:moveTo>
                      <a:pt x="1" y="1"/>
                    </a:moveTo>
                    <a:lnTo>
                      <a:pt x="1" y="20712"/>
                    </a:lnTo>
                    <a:lnTo>
                      <a:pt x="410" y="20712"/>
                    </a:lnTo>
                    <a:lnTo>
                      <a:pt x="410" y="1"/>
                    </a:lnTo>
                    <a:close/>
                  </a:path>
                </a:pathLst>
              </a:custGeom>
              <a:solidFill>
                <a:srgbClr val="61749c"/>
              </a:solidFill>
              <a:ln w="0">
                <a:noFill/>
              </a:ln>
            </p:spPr>
            <p:style>
              <a:lnRef idx="0"/>
              <a:fillRef idx="0"/>
              <a:effectRef idx="0"/>
              <a:fontRef idx="minor"/>
            </p:style>
          </p:sp>
          <p:sp>
            <p:nvSpPr>
              <p:cNvPr id="1971" name="CustomShape 74"/>
              <p:cNvSpPr/>
              <p:nvPr/>
            </p:nvSpPr>
            <p:spPr>
              <a:xfrm flipV="1">
                <a:off x="9189000" y="5446440"/>
                <a:ext cx="79920" cy="580680"/>
              </a:xfrm>
              <a:custGeom>
                <a:avLst/>
                <a:gdLst/>
                <a:ahLst/>
                <a:rect l="l" t="t" r="r" b="b"/>
                <a:pathLst>
                  <a:path w="2858" h="20616">
                    <a:moveTo>
                      <a:pt x="2449" y="1"/>
                    </a:moveTo>
                    <a:lnTo>
                      <a:pt x="1" y="20566"/>
                    </a:lnTo>
                    <a:lnTo>
                      <a:pt x="409" y="20616"/>
                    </a:lnTo>
                    <a:lnTo>
                      <a:pt x="2857" y="50"/>
                    </a:lnTo>
                    <a:lnTo>
                      <a:pt x="2449" y="1"/>
                    </a:lnTo>
                    <a:close/>
                  </a:path>
                </a:pathLst>
              </a:custGeom>
              <a:solidFill>
                <a:srgbClr val="61749c"/>
              </a:solidFill>
              <a:ln w="0">
                <a:noFill/>
              </a:ln>
            </p:spPr>
            <p:style>
              <a:lnRef idx="0"/>
              <a:fillRef idx="0"/>
              <a:effectRef idx="0"/>
              <a:fontRef idx="minor"/>
            </p:style>
          </p:sp>
          <p:sp>
            <p:nvSpPr>
              <p:cNvPr id="1972" name="CustomShape 75"/>
              <p:cNvSpPr/>
              <p:nvPr/>
            </p:nvSpPr>
            <p:spPr>
              <a:xfrm flipV="1">
                <a:off x="9223560" y="5439600"/>
                <a:ext cx="147600" cy="569880"/>
              </a:xfrm>
              <a:custGeom>
                <a:avLst/>
                <a:gdLst/>
                <a:ahLst/>
                <a:rect l="l" t="t" r="r" b="b"/>
                <a:pathLst>
                  <a:path w="5255" h="20231">
                    <a:moveTo>
                      <a:pt x="4855" y="1"/>
                    </a:moveTo>
                    <a:lnTo>
                      <a:pt x="0" y="20134"/>
                    </a:lnTo>
                    <a:lnTo>
                      <a:pt x="399" y="20230"/>
                    </a:lnTo>
                    <a:lnTo>
                      <a:pt x="5255" y="97"/>
                    </a:lnTo>
                    <a:lnTo>
                      <a:pt x="4855" y="1"/>
                    </a:lnTo>
                    <a:close/>
                  </a:path>
                </a:pathLst>
              </a:custGeom>
              <a:solidFill>
                <a:srgbClr val="61749c"/>
              </a:solidFill>
              <a:ln w="0">
                <a:noFill/>
              </a:ln>
            </p:spPr>
            <p:style>
              <a:lnRef idx="0"/>
              <a:fillRef idx="0"/>
              <a:effectRef idx="0"/>
              <a:fontRef idx="minor"/>
            </p:style>
          </p:sp>
          <p:sp>
            <p:nvSpPr>
              <p:cNvPr id="1973" name="CustomShape 76"/>
              <p:cNvSpPr/>
              <p:nvPr/>
            </p:nvSpPr>
            <p:spPr>
              <a:xfrm flipV="1">
                <a:off x="9258120" y="5428440"/>
                <a:ext cx="213480" cy="551160"/>
              </a:xfrm>
              <a:custGeom>
                <a:avLst/>
                <a:gdLst/>
                <a:ahLst/>
                <a:rect l="l" t="t" r="r" b="b"/>
                <a:pathLst>
                  <a:path w="7588" h="19562">
                    <a:moveTo>
                      <a:pt x="7202" y="1"/>
                    </a:moveTo>
                    <a:lnTo>
                      <a:pt x="0" y="19417"/>
                    </a:lnTo>
                    <a:lnTo>
                      <a:pt x="384" y="19561"/>
                    </a:lnTo>
                    <a:lnTo>
                      <a:pt x="7588" y="143"/>
                    </a:lnTo>
                    <a:lnTo>
                      <a:pt x="7202" y="1"/>
                    </a:lnTo>
                    <a:close/>
                  </a:path>
                </a:pathLst>
              </a:custGeom>
              <a:solidFill>
                <a:srgbClr val="61749c"/>
              </a:solidFill>
              <a:ln w="0">
                <a:noFill/>
              </a:ln>
            </p:spPr>
            <p:style>
              <a:lnRef idx="0"/>
              <a:fillRef idx="0"/>
              <a:effectRef idx="0"/>
              <a:fontRef idx="minor"/>
            </p:style>
          </p:sp>
          <p:sp>
            <p:nvSpPr>
              <p:cNvPr id="1974" name="CustomShape 77"/>
              <p:cNvSpPr/>
              <p:nvPr/>
            </p:nvSpPr>
            <p:spPr>
              <a:xfrm flipV="1">
                <a:off x="9291240" y="5413320"/>
                <a:ext cx="275760" cy="524520"/>
              </a:xfrm>
              <a:custGeom>
                <a:avLst/>
                <a:gdLst/>
                <a:ahLst/>
                <a:rect l="l" t="t" r="r" b="b"/>
                <a:pathLst>
                  <a:path w="9807" h="18623">
                    <a:moveTo>
                      <a:pt x="9442" y="1"/>
                    </a:moveTo>
                    <a:lnTo>
                      <a:pt x="0" y="18435"/>
                    </a:lnTo>
                    <a:lnTo>
                      <a:pt x="365" y="18622"/>
                    </a:lnTo>
                    <a:lnTo>
                      <a:pt x="9807" y="188"/>
                    </a:lnTo>
                    <a:lnTo>
                      <a:pt x="9442" y="1"/>
                    </a:lnTo>
                    <a:close/>
                  </a:path>
                </a:pathLst>
              </a:custGeom>
              <a:solidFill>
                <a:srgbClr val="61749c"/>
              </a:solidFill>
              <a:ln w="0">
                <a:noFill/>
              </a:ln>
            </p:spPr>
            <p:style>
              <a:lnRef idx="0"/>
              <a:fillRef idx="0"/>
              <a:effectRef idx="0"/>
              <a:fontRef idx="minor"/>
            </p:style>
          </p:sp>
          <p:sp>
            <p:nvSpPr>
              <p:cNvPr id="1975" name="CustomShape 78"/>
              <p:cNvSpPr/>
              <p:nvPr/>
            </p:nvSpPr>
            <p:spPr>
              <a:xfrm flipV="1">
                <a:off x="9321840" y="5394960"/>
                <a:ext cx="334800" cy="490680"/>
              </a:xfrm>
              <a:custGeom>
                <a:avLst/>
                <a:gdLst/>
                <a:ahLst/>
                <a:rect l="l" t="t" r="r" b="b"/>
                <a:pathLst>
                  <a:path w="11891" h="17422">
                    <a:moveTo>
                      <a:pt x="11550" y="0"/>
                    </a:moveTo>
                    <a:lnTo>
                      <a:pt x="1" y="17193"/>
                    </a:lnTo>
                    <a:lnTo>
                      <a:pt x="342" y="17422"/>
                    </a:lnTo>
                    <a:lnTo>
                      <a:pt x="11891" y="229"/>
                    </a:lnTo>
                    <a:lnTo>
                      <a:pt x="11550" y="0"/>
                    </a:lnTo>
                    <a:close/>
                  </a:path>
                </a:pathLst>
              </a:custGeom>
              <a:solidFill>
                <a:srgbClr val="61749c"/>
              </a:solidFill>
              <a:ln w="0">
                <a:noFill/>
              </a:ln>
            </p:spPr>
            <p:style>
              <a:lnRef idx="0"/>
              <a:fillRef idx="0"/>
              <a:effectRef idx="0"/>
              <a:fontRef idx="minor"/>
            </p:style>
          </p:sp>
          <p:sp>
            <p:nvSpPr>
              <p:cNvPr id="1976" name="CustomShape 79"/>
              <p:cNvSpPr/>
              <p:nvPr/>
            </p:nvSpPr>
            <p:spPr>
              <a:xfrm flipV="1">
                <a:off x="9350640" y="5372280"/>
                <a:ext cx="388440" cy="450000"/>
              </a:xfrm>
              <a:custGeom>
                <a:avLst/>
                <a:gdLst/>
                <a:ahLst/>
                <a:rect l="l" t="t" r="r" b="b"/>
                <a:pathLst>
                  <a:path w="13802" h="15984">
                    <a:moveTo>
                      <a:pt x="13491" y="1"/>
                    </a:moveTo>
                    <a:lnTo>
                      <a:pt x="1" y="15716"/>
                    </a:lnTo>
                    <a:lnTo>
                      <a:pt x="313" y="15984"/>
                    </a:lnTo>
                    <a:lnTo>
                      <a:pt x="13801" y="268"/>
                    </a:lnTo>
                    <a:lnTo>
                      <a:pt x="13491" y="1"/>
                    </a:lnTo>
                    <a:close/>
                  </a:path>
                </a:pathLst>
              </a:custGeom>
              <a:solidFill>
                <a:srgbClr val="61749c"/>
              </a:solidFill>
              <a:ln w="0">
                <a:noFill/>
              </a:ln>
            </p:spPr>
            <p:style>
              <a:lnRef idx="0"/>
              <a:fillRef idx="0"/>
              <a:effectRef idx="0"/>
              <a:fontRef idx="minor"/>
            </p:style>
          </p:sp>
          <p:sp>
            <p:nvSpPr>
              <p:cNvPr id="1977" name="CustomShape 80"/>
              <p:cNvSpPr/>
              <p:nvPr/>
            </p:nvSpPr>
            <p:spPr>
              <a:xfrm flipV="1">
                <a:off x="9376920" y="5347080"/>
                <a:ext cx="437400" cy="403200"/>
              </a:xfrm>
              <a:custGeom>
                <a:avLst/>
                <a:gdLst/>
                <a:ahLst/>
                <a:rect l="l" t="t" r="r" b="b"/>
                <a:pathLst>
                  <a:path w="15526" h="14320">
                    <a:moveTo>
                      <a:pt x="15247" y="1"/>
                    </a:moveTo>
                    <a:lnTo>
                      <a:pt x="0" y="14017"/>
                    </a:lnTo>
                    <a:lnTo>
                      <a:pt x="277" y="14320"/>
                    </a:lnTo>
                    <a:lnTo>
                      <a:pt x="15525" y="303"/>
                    </a:lnTo>
                    <a:lnTo>
                      <a:pt x="15247" y="1"/>
                    </a:lnTo>
                    <a:close/>
                  </a:path>
                </a:pathLst>
              </a:custGeom>
              <a:solidFill>
                <a:srgbClr val="61749c"/>
              </a:solidFill>
              <a:ln w="0">
                <a:noFill/>
              </a:ln>
            </p:spPr>
            <p:style>
              <a:lnRef idx="0"/>
              <a:fillRef idx="0"/>
              <a:effectRef idx="0"/>
              <a:fontRef idx="minor"/>
            </p:style>
          </p:sp>
          <p:sp>
            <p:nvSpPr>
              <p:cNvPr id="1978" name="CustomShape 81"/>
              <p:cNvSpPr/>
              <p:nvPr/>
            </p:nvSpPr>
            <p:spPr>
              <a:xfrm flipV="1">
                <a:off x="9399960" y="5319000"/>
                <a:ext cx="479880" cy="350280"/>
              </a:xfrm>
              <a:custGeom>
                <a:avLst/>
                <a:gdLst/>
                <a:ahLst/>
                <a:rect l="l" t="t" r="r" b="b"/>
                <a:pathLst>
                  <a:path w="17043" h="12443">
                    <a:moveTo>
                      <a:pt x="16803" y="1"/>
                    </a:moveTo>
                    <a:lnTo>
                      <a:pt x="0" y="12110"/>
                    </a:lnTo>
                    <a:lnTo>
                      <a:pt x="240" y="12443"/>
                    </a:lnTo>
                    <a:lnTo>
                      <a:pt x="17043" y="334"/>
                    </a:lnTo>
                    <a:lnTo>
                      <a:pt x="16803" y="1"/>
                    </a:lnTo>
                    <a:close/>
                  </a:path>
                </a:pathLst>
              </a:custGeom>
              <a:solidFill>
                <a:srgbClr val="61749c"/>
              </a:solidFill>
              <a:ln w="0">
                <a:noFill/>
              </a:ln>
            </p:spPr>
            <p:style>
              <a:lnRef idx="0"/>
              <a:fillRef idx="0"/>
              <a:effectRef idx="0"/>
              <a:fontRef idx="minor"/>
            </p:style>
          </p:sp>
          <p:sp>
            <p:nvSpPr>
              <p:cNvPr id="1979" name="CustomShape 82"/>
              <p:cNvSpPr/>
              <p:nvPr/>
            </p:nvSpPr>
            <p:spPr>
              <a:xfrm flipV="1">
                <a:off x="9419400" y="5288400"/>
                <a:ext cx="515880" cy="293040"/>
              </a:xfrm>
              <a:custGeom>
                <a:avLst/>
                <a:gdLst/>
                <a:ahLst/>
                <a:rect l="l" t="t" r="r" b="b"/>
                <a:pathLst>
                  <a:path w="18311" h="10408">
                    <a:moveTo>
                      <a:pt x="18110" y="0"/>
                    </a:moveTo>
                    <a:lnTo>
                      <a:pt x="1" y="10049"/>
                    </a:lnTo>
                    <a:lnTo>
                      <a:pt x="199" y="10407"/>
                    </a:lnTo>
                    <a:lnTo>
                      <a:pt x="18310" y="360"/>
                    </a:lnTo>
                    <a:lnTo>
                      <a:pt x="18110" y="0"/>
                    </a:lnTo>
                    <a:close/>
                  </a:path>
                </a:pathLst>
              </a:custGeom>
              <a:solidFill>
                <a:srgbClr val="61749c"/>
              </a:solidFill>
              <a:ln w="0">
                <a:noFill/>
              </a:ln>
            </p:spPr>
            <p:style>
              <a:lnRef idx="0"/>
              <a:fillRef idx="0"/>
              <a:effectRef idx="0"/>
              <a:fontRef idx="minor"/>
            </p:style>
          </p:sp>
          <p:sp>
            <p:nvSpPr>
              <p:cNvPr id="1980" name="CustomShape 83"/>
              <p:cNvSpPr/>
              <p:nvPr/>
            </p:nvSpPr>
            <p:spPr>
              <a:xfrm flipV="1">
                <a:off x="9435600" y="5257080"/>
                <a:ext cx="544680" cy="230760"/>
              </a:xfrm>
              <a:custGeom>
                <a:avLst/>
                <a:gdLst/>
                <a:ahLst/>
                <a:rect l="l" t="t" r="r" b="b"/>
                <a:pathLst>
                  <a:path w="19329" h="8209">
                    <a:moveTo>
                      <a:pt x="19174" y="0"/>
                    </a:moveTo>
                    <a:lnTo>
                      <a:pt x="0" y="7829"/>
                    </a:lnTo>
                    <a:lnTo>
                      <a:pt x="155" y="8209"/>
                    </a:lnTo>
                    <a:lnTo>
                      <a:pt x="19329" y="381"/>
                    </a:lnTo>
                    <a:lnTo>
                      <a:pt x="19174" y="0"/>
                    </a:lnTo>
                    <a:close/>
                  </a:path>
                </a:pathLst>
              </a:custGeom>
              <a:solidFill>
                <a:srgbClr val="61749c"/>
              </a:solidFill>
              <a:ln w="0">
                <a:noFill/>
              </a:ln>
            </p:spPr>
            <p:style>
              <a:lnRef idx="0"/>
              <a:fillRef idx="0"/>
              <a:effectRef idx="0"/>
              <a:fontRef idx="minor"/>
            </p:style>
          </p:sp>
          <p:sp>
            <p:nvSpPr>
              <p:cNvPr id="1981" name="CustomShape 84"/>
              <p:cNvSpPr/>
              <p:nvPr/>
            </p:nvSpPr>
            <p:spPr>
              <a:xfrm flipV="1">
                <a:off x="9447480" y="5221800"/>
                <a:ext cx="565560" cy="166320"/>
              </a:xfrm>
              <a:custGeom>
                <a:avLst/>
                <a:gdLst/>
                <a:ahLst/>
                <a:rect l="l" t="t" r="r" b="b"/>
                <a:pathLst>
                  <a:path w="20072" h="5917">
                    <a:moveTo>
                      <a:pt x="19962" y="1"/>
                    </a:moveTo>
                    <a:lnTo>
                      <a:pt x="0" y="5519"/>
                    </a:lnTo>
                    <a:lnTo>
                      <a:pt x="109" y="5916"/>
                    </a:lnTo>
                    <a:lnTo>
                      <a:pt x="20071" y="396"/>
                    </a:lnTo>
                    <a:lnTo>
                      <a:pt x="19962" y="1"/>
                    </a:lnTo>
                    <a:close/>
                  </a:path>
                </a:pathLst>
              </a:custGeom>
              <a:solidFill>
                <a:srgbClr val="61749c"/>
              </a:solidFill>
              <a:ln w="0">
                <a:noFill/>
              </a:ln>
            </p:spPr>
            <p:style>
              <a:lnRef idx="0"/>
              <a:fillRef idx="0"/>
              <a:effectRef idx="0"/>
              <a:fontRef idx="minor"/>
            </p:style>
          </p:sp>
          <p:sp>
            <p:nvSpPr>
              <p:cNvPr id="1982" name="CustomShape 85"/>
              <p:cNvSpPr/>
              <p:nvPr/>
            </p:nvSpPr>
            <p:spPr>
              <a:xfrm flipV="1">
                <a:off x="9455760" y="5187600"/>
                <a:ext cx="578520" cy="99000"/>
              </a:xfrm>
              <a:custGeom>
                <a:avLst/>
                <a:gdLst/>
                <a:ahLst/>
                <a:rect l="l" t="t" r="r" b="b"/>
                <a:pathLst>
                  <a:path w="20536" h="3532">
                    <a:moveTo>
                      <a:pt x="20473" y="0"/>
                    </a:moveTo>
                    <a:lnTo>
                      <a:pt x="0" y="3127"/>
                    </a:lnTo>
                    <a:lnTo>
                      <a:pt x="63" y="3532"/>
                    </a:lnTo>
                    <a:lnTo>
                      <a:pt x="20535" y="405"/>
                    </a:lnTo>
                    <a:lnTo>
                      <a:pt x="20473" y="0"/>
                    </a:lnTo>
                    <a:close/>
                  </a:path>
                </a:pathLst>
              </a:custGeom>
              <a:solidFill>
                <a:srgbClr val="61749c"/>
              </a:solidFill>
              <a:ln w="0">
                <a:noFill/>
              </a:ln>
            </p:spPr>
            <p:style>
              <a:lnRef idx="0"/>
              <a:fillRef idx="0"/>
              <a:effectRef idx="0"/>
              <a:fontRef idx="minor"/>
            </p:style>
          </p:sp>
          <p:sp>
            <p:nvSpPr>
              <p:cNvPr id="1983" name="CustomShape 86"/>
              <p:cNvSpPr/>
              <p:nvPr/>
            </p:nvSpPr>
            <p:spPr>
              <a:xfrm flipV="1">
                <a:off x="9459720" y="5151240"/>
                <a:ext cx="583560" cy="30240"/>
              </a:xfrm>
              <a:custGeom>
                <a:avLst/>
                <a:gdLst/>
                <a:ahLst/>
                <a:rect l="l" t="t" r="r" b="b"/>
                <a:pathLst>
                  <a:path w="20713" h="1099">
                    <a:moveTo>
                      <a:pt x="20700" y="1"/>
                    </a:moveTo>
                    <a:lnTo>
                      <a:pt x="0" y="687"/>
                    </a:lnTo>
                    <a:lnTo>
                      <a:pt x="15" y="1099"/>
                    </a:lnTo>
                    <a:lnTo>
                      <a:pt x="20713" y="411"/>
                    </a:lnTo>
                    <a:lnTo>
                      <a:pt x="20700" y="1"/>
                    </a:lnTo>
                    <a:close/>
                  </a:path>
                </a:pathLst>
              </a:custGeom>
              <a:solidFill>
                <a:srgbClr val="61749c"/>
              </a:solidFill>
              <a:ln w="0">
                <a:noFill/>
              </a:ln>
            </p:spPr>
            <p:style>
              <a:lnRef idx="0"/>
              <a:fillRef idx="0"/>
              <a:effectRef idx="0"/>
              <a:fontRef idx="minor"/>
            </p:style>
          </p:sp>
          <p:sp>
            <p:nvSpPr>
              <p:cNvPr id="1984" name="CustomShape 87"/>
              <p:cNvSpPr/>
              <p:nvPr/>
            </p:nvSpPr>
            <p:spPr>
              <a:xfrm flipV="1">
                <a:off x="9458640" y="5066280"/>
                <a:ext cx="582480" cy="60480"/>
              </a:xfrm>
              <a:custGeom>
                <a:avLst/>
                <a:gdLst/>
                <a:ahLst/>
                <a:rect l="l" t="t" r="r" b="b"/>
                <a:pathLst>
                  <a:path w="20671" h="2169">
                    <a:moveTo>
                      <a:pt x="34" y="1"/>
                    </a:moveTo>
                    <a:lnTo>
                      <a:pt x="1" y="409"/>
                    </a:lnTo>
                    <a:lnTo>
                      <a:pt x="20637" y="2169"/>
                    </a:lnTo>
                    <a:lnTo>
                      <a:pt x="20670" y="1759"/>
                    </a:lnTo>
                    <a:lnTo>
                      <a:pt x="34" y="1"/>
                    </a:lnTo>
                    <a:close/>
                  </a:path>
                </a:pathLst>
              </a:custGeom>
              <a:solidFill>
                <a:srgbClr val="61749c"/>
              </a:solidFill>
              <a:ln w="0">
                <a:noFill/>
              </a:ln>
            </p:spPr>
            <p:style>
              <a:lnRef idx="0"/>
              <a:fillRef idx="0"/>
              <a:effectRef idx="0"/>
              <a:fontRef idx="minor"/>
            </p:style>
          </p:sp>
          <p:sp>
            <p:nvSpPr>
              <p:cNvPr id="1985" name="CustomShape 88"/>
              <p:cNvSpPr/>
              <p:nvPr/>
            </p:nvSpPr>
            <p:spPr>
              <a:xfrm flipV="1">
                <a:off x="9452520" y="4963680"/>
                <a:ext cx="573840" cy="128520"/>
              </a:xfrm>
              <a:custGeom>
                <a:avLst/>
                <a:gdLst/>
                <a:ahLst/>
                <a:rect l="l" t="t" r="r" b="b"/>
                <a:pathLst>
                  <a:path w="20368" h="4584">
                    <a:moveTo>
                      <a:pt x="84" y="1"/>
                    </a:moveTo>
                    <a:lnTo>
                      <a:pt x="0" y="402"/>
                    </a:lnTo>
                    <a:lnTo>
                      <a:pt x="20286" y="4583"/>
                    </a:lnTo>
                    <a:lnTo>
                      <a:pt x="20368" y="4182"/>
                    </a:lnTo>
                    <a:lnTo>
                      <a:pt x="84" y="1"/>
                    </a:lnTo>
                    <a:close/>
                  </a:path>
                </a:pathLst>
              </a:custGeom>
              <a:solidFill>
                <a:srgbClr val="61749c"/>
              </a:solidFill>
              <a:ln w="0">
                <a:noFill/>
              </a:ln>
            </p:spPr>
            <p:style>
              <a:lnRef idx="0"/>
              <a:fillRef idx="0"/>
              <a:effectRef idx="0"/>
              <a:fontRef idx="minor"/>
            </p:style>
          </p:sp>
          <p:sp>
            <p:nvSpPr>
              <p:cNvPr id="1986" name="CustomShape 89"/>
              <p:cNvSpPr/>
              <p:nvPr/>
            </p:nvSpPr>
            <p:spPr>
              <a:xfrm flipV="1">
                <a:off x="9442440" y="4862880"/>
                <a:ext cx="557280" cy="194760"/>
              </a:xfrm>
              <a:custGeom>
                <a:avLst/>
                <a:gdLst/>
                <a:ahLst/>
                <a:rect l="l" t="t" r="r" b="b"/>
                <a:pathLst>
                  <a:path w="19781" h="6936">
                    <a:moveTo>
                      <a:pt x="130" y="1"/>
                    </a:moveTo>
                    <a:lnTo>
                      <a:pt x="0" y="391"/>
                    </a:lnTo>
                    <a:lnTo>
                      <a:pt x="19651" y="6935"/>
                    </a:lnTo>
                    <a:lnTo>
                      <a:pt x="19780" y="6545"/>
                    </a:lnTo>
                    <a:lnTo>
                      <a:pt x="130" y="1"/>
                    </a:lnTo>
                    <a:close/>
                  </a:path>
                </a:pathLst>
              </a:custGeom>
              <a:solidFill>
                <a:srgbClr val="61749c"/>
              </a:solidFill>
              <a:ln w="0">
                <a:noFill/>
              </a:ln>
            </p:spPr>
            <p:style>
              <a:lnRef idx="0"/>
              <a:fillRef idx="0"/>
              <a:effectRef idx="0"/>
              <a:fontRef idx="minor"/>
            </p:style>
          </p:sp>
          <p:sp>
            <p:nvSpPr>
              <p:cNvPr id="1987" name="CustomShape 90"/>
              <p:cNvSpPr/>
              <p:nvPr/>
            </p:nvSpPr>
            <p:spPr>
              <a:xfrm flipV="1">
                <a:off x="9428760" y="4764960"/>
                <a:ext cx="532800" cy="258480"/>
              </a:xfrm>
              <a:custGeom>
                <a:avLst/>
                <a:gdLst/>
                <a:ahLst/>
                <a:rect l="l" t="t" r="r" b="b"/>
                <a:pathLst>
                  <a:path w="18915" h="9190">
                    <a:moveTo>
                      <a:pt x="175" y="1"/>
                    </a:moveTo>
                    <a:lnTo>
                      <a:pt x="0" y="372"/>
                    </a:lnTo>
                    <a:lnTo>
                      <a:pt x="18740" y="9190"/>
                    </a:lnTo>
                    <a:lnTo>
                      <a:pt x="18914" y="8818"/>
                    </a:lnTo>
                    <a:lnTo>
                      <a:pt x="175" y="1"/>
                    </a:lnTo>
                    <a:close/>
                  </a:path>
                </a:pathLst>
              </a:custGeom>
              <a:solidFill>
                <a:srgbClr val="61749c"/>
              </a:solidFill>
              <a:ln w="0">
                <a:noFill/>
              </a:ln>
            </p:spPr>
            <p:style>
              <a:lnRef idx="0"/>
              <a:fillRef idx="0"/>
              <a:effectRef idx="0"/>
              <a:fontRef idx="minor"/>
            </p:style>
          </p:sp>
          <p:sp>
            <p:nvSpPr>
              <p:cNvPr id="1988" name="CustomShape 91"/>
              <p:cNvSpPr/>
              <p:nvPr/>
            </p:nvSpPr>
            <p:spPr>
              <a:xfrm flipV="1">
                <a:off x="9411120" y="4674240"/>
                <a:ext cx="501120" cy="318600"/>
              </a:xfrm>
              <a:custGeom>
                <a:avLst/>
                <a:gdLst/>
                <a:ahLst/>
                <a:rect l="l" t="t" r="r" b="b"/>
                <a:pathLst>
                  <a:path w="17785" h="11316">
                    <a:moveTo>
                      <a:pt x="218" y="0"/>
                    </a:moveTo>
                    <a:lnTo>
                      <a:pt x="0" y="349"/>
                    </a:lnTo>
                    <a:lnTo>
                      <a:pt x="17569" y="11316"/>
                    </a:lnTo>
                    <a:lnTo>
                      <a:pt x="17785" y="10969"/>
                    </a:lnTo>
                    <a:lnTo>
                      <a:pt x="218" y="0"/>
                    </a:lnTo>
                    <a:close/>
                  </a:path>
                </a:pathLst>
              </a:custGeom>
              <a:solidFill>
                <a:srgbClr val="61749c"/>
              </a:solidFill>
              <a:ln w="0">
                <a:noFill/>
              </a:ln>
            </p:spPr>
            <p:style>
              <a:lnRef idx="0"/>
              <a:fillRef idx="0"/>
              <a:effectRef idx="0"/>
              <a:fontRef idx="minor"/>
            </p:style>
          </p:sp>
          <p:sp>
            <p:nvSpPr>
              <p:cNvPr id="1989" name="CustomShape 92"/>
              <p:cNvSpPr/>
              <p:nvPr/>
            </p:nvSpPr>
            <p:spPr>
              <a:xfrm flipV="1">
                <a:off x="9390240" y="4589280"/>
                <a:ext cx="462240" cy="374040"/>
              </a:xfrm>
              <a:custGeom>
                <a:avLst/>
                <a:gdLst/>
                <a:ahLst/>
                <a:rect l="l" t="t" r="r" b="b"/>
                <a:pathLst>
                  <a:path w="16410" h="13285">
                    <a:moveTo>
                      <a:pt x="257" y="0"/>
                    </a:moveTo>
                    <a:lnTo>
                      <a:pt x="1" y="320"/>
                    </a:lnTo>
                    <a:lnTo>
                      <a:pt x="16152" y="13284"/>
                    </a:lnTo>
                    <a:lnTo>
                      <a:pt x="16409" y="12966"/>
                    </a:lnTo>
                    <a:lnTo>
                      <a:pt x="257" y="0"/>
                    </a:lnTo>
                    <a:close/>
                  </a:path>
                </a:pathLst>
              </a:custGeom>
              <a:solidFill>
                <a:srgbClr val="61749c"/>
              </a:solidFill>
              <a:ln w="0">
                <a:noFill/>
              </a:ln>
            </p:spPr>
            <p:style>
              <a:lnRef idx="0"/>
              <a:fillRef idx="0"/>
              <a:effectRef idx="0"/>
              <a:fontRef idx="minor"/>
            </p:style>
          </p:sp>
          <p:sp>
            <p:nvSpPr>
              <p:cNvPr id="1990" name="CustomShape 93"/>
              <p:cNvSpPr/>
              <p:nvPr/>
            </p:nvSpPr>
            <p:spPr>
              <a:xfrm flipV="1">
                <a:off x="9365760" y="4511880"/>
                <a:ext cx="416880" cy="424440"/>
              </a:xfrm>
              <a:custGeom>
                <a:avLst/>
                <a:gdLst/>
                <a:ahLst/>
                <a:rect l="l" t="t" r="r" b="b"/>
                <a:pathLst>
                  <a:path w="14803" h="15069">
                    <a:moveTo>
                      <a:pt x="293" y="0"/>
                    </a:moveTo>
                    <a:lnTo>
                      <a:pt x="0" y="288"/>
                    </a:lnTo>
                    <a:lnTo>
                      <a:pt x="14509" y="15068"/>
                    </a:lnTo>
                    <a:lnTo>
                      <a:pt x="14802" y="14780"/>
                    </a:lnTo>
                    <a:lnTo>
                      <a:pt x="293" y="0"/>
                    </a:lnTo>
                    <a:close/>
                  </a:path>
                </a:pathLst>
              </a:custGeom>
              <a:solidFill>
                <a:srgbClr val="61749c"/>
              </a:solidFill>
              <a:ln w="0">
                <a:noFill/>
              </a:ln>
            </p:spPr>
            <p:style>
              <a:lnRef idx="0"/>
              <a:fillRef idx="0"/>
              <a:effectRef idx="0"/>
              <a:fontRef idx="minor"/>
            </p:style>
          </p:sp>
          <p:sp>
            <p:nvSpPr>
              <p:cNvPr id="1991" name="CustomShape 94"/>
              <p:cNvSpPr/>
              <p:nvPr/>
            </p:nvSpPr>
            <p:spPr>
              <a:xfrm flipV="1">
                <a:off x="9338400" y="4442760"/>
                <a:ext cx="365760" cy="468720"/>
              </a:xfrm>
              <a:custGeom>
                <a:avLst/>
                <a:gdLst/>
                <a:ahLst/>
                <a:rect l="l" t="t" r="r" b="b"/>
                <a:pathLst>
                  <a:path w="12987" h="16641">
                    <a:moveTo>
                      <a:pt x="325" y="0"/>
                    </a:moveTo>
                    <a:lnTo>
                      <a:pt x="0" y="252"/>
                    </a:lnTo>
                    <a:lnTo>
                      <a:pt x="12661" y="16641"/>
                    </a:lnTo>
                    <a:lnTo>
                      <a:pt x="12986" y="16390"/>
                    </a:lnTo>
                    <a:lnTo>
                      <a:pt x="325" y="0"/>
                    </a:lnTo>
                    <a:close/>
                  </a:path>
                </a:pathLst>
              </a:custGeom>
              <a:solidFill>
                <a:srgbClr val="61749c"/>
              </a:solidFill>
              <a:ln w="0">
                <a:noFill/>
              </a:ln>
            </p:spPr>
            <p:style>
              <a:lnRef idx="0"/>
              <a:fillRef idx="0"/>
              <a:effectRef idx="0"/>
              <a:fontRef idx="minor"/>
            </p:style>
          </p:sp>
          <p:sp>
            <p:nvSpPr>
              <p:cNvPr id="1992" name="CustomShape 95"/>
              <p:cNvSpPr/>
              <p:nvPr/>
            </p:nvSpPr>
            <p:spPr>
              <a:xfrm flipV="1">
                <a:off x="9308520" y="4385520"/>
                <a:ext cx="309600" cy="506520"/>
              </a:xfrm>
              <a:custGeom>
                <a:avLst/>
                <a:gdLst/>
                <a:ahLst/>
                <a:rect l="l" t="t" r="r" b="b"/>
                <a:pathLst>
                  <a:path w="10995" h="17979">
                    <a:moveTo>
                      <a:pt x="353" y="0"/>
                    </a:moveTo>
                    <a:lnTo>
                      <a:pt x="1" y="211"/>
                    </a:lnTo>
                    <a:lnTo>
                      <a:pt x="10643" y="17978"/>
                    </a:lnTo>
                    <a:lnTo>
                      <a:pt x="10995" y="17769"/>
                    </a:lnTo>
                    <a:lnTo>
                      <a:pt x="353" y="0"/>
                    </a:lnTo>
                    <a:close/>
                  </a:path>
                </a:pathLst>
              </a:custGeom>
              <a:solidFill>
                <a:srgbClr val="61749c"/>
              </a:solidFill>
              <a:ln w="0">
                <a:noFill/>
              </a:ln>
            </p:spPr>
            <p:style>
              <a:lnRef idx="0"/>
              <a:fillRef idx="0"/>
              <a:effectRef idx="0"/>
              <a:fontRef idx="minor"/>
            </p:style>
          </p:sp>
          <p:sp>
            <p:nvSpPr>
              <p:cNvPr id="1993" name="CustomShape 96"/>
              <p:cNvSpPr/>
              <p:nvPr/>
            </p:nvSpPr>
            <p:spPr>
              <a:xfrm flipV="1">
                <a:off x="9276840" y="4336920"/>
                <a:ext cx="248760" cy="537120"/>
              </a:xfrm>
              <a:custGeom>
                <a:avLst/>
                <a:gdLst/>
                <a:ahLst/>
                <a:rect l="l" t="t" r="r" b="b"/>
                <a:pathLst>
                  <a:path w="8844" h="19069">
                    <a:moveTo>
                      <a:pt x="375" y="0"/>
                    </a:moveTo>
                    <a:lnTo>
                      <a:pt x="0" y="168"/>
                    </a:lnTo>
                    <a:lnTo>
                      <a:pt x="8471" y="19068"/>
                    </a:lnTo>
                    <a:lnTo>
                      <a:pt x="8844" y="18900"/>
                    </a:lnTo>
                    <a:lnTo>
                      <a:pt x="375" y="0"/>
                    </a:lnTo>
                    <a:close/>
                  </a:path>
                </a:pathLst>
              </a:custGeom>
              <a:solidFill>
                <a:srgbClr val="61749c"/>
              </a:solidFill>
              <a:ln w="0">
                <a:noFill/>
              </a:ln>
            </p:spPr>
            <p:style>
              <a:lnRef idx="0"/>
              <a:fillRef idx="0"/>
              <a:effectRef idx="0"/>
              <a:fontRef idx="minor"/>
            </p:style>
          </p:sp>
          <p:sp>
            <p:nvSpPr>
              <p:cNvPr id="1994" name="CustomShape 97"/>
              <p:cNvSpPr/>
              <p:nvPr/>
            </p:nvSpPr>
            <p:spPr>
              <a:xfrm flipV="1">
                <a:off x="9243000" y="4300200"/>
                <a:ext cx="184680" cy="560160"/>
              </a:xfrm>
              <a:custGeom>
                <a:avLst/>
                <a:gdLst/>
                <a:ahLst/>
                <a:rect l="l" t="t" r="r" b="b"/>
                <a:pathLst>
                  <a:path w="6571" h="19890">
                    <a:moveTo>
                      <a:pt x="391" y="1"/>
                    </a:moveTo>
                    <a:lnTo>
                      <a:pt x="1" y="122"/>
                    </a:lnTo>
                    <a:lnTo>
                      <a:pt x="6180" y="19889"/>
                    </a:lnTo>
                    <a:lnTo>
                      <a:pt x="6571" y="19768"/>
                    </a:lnTo>
                    <a:lnTo>
                      <a:pt x="391" y="1"/>
                    </a:lnTo>
                    <a:close/>
                  </a:path>
                </a:pathLst>
              </a:custGeom>
              <a:solidFill>
                <a:srgbClr val="61749c"/>
              </a:solidFill>
              <a:ln w="0">
                <a:noFill/>
              </a:ln>
            </p:spPr>
            <p:style>
              <a:lnRef idx="0"/>
              <a:fillRef idx="0"/>
              <a:effectRef idx="0"/>
              <a:fontRef idx="minor"/>
            </p:style>
          </p:sp>
          <p:sp>
            <p:nvSpPr>
              <p:cNvPr id="1995" name="CustomShape 98"/>
              <p:cNvSpPr/>
              <p:nvPr/>
            </p:nvSpPr>
            <p:spPr>
              <a:xfrm flipV="1">
                <a:off x="9208440" y="4276800"/>
                <a:ext cx="118080" cy="575640"/>
              </a:xfrm>
              <a:custGeom>
                <a:avLst/>
                <a:gdLst/>
                <a:ahLst/>
                <a:rect l="l" t="t" r="r" b="b"/>
                <a:pathLst>
                  <a:path w="4211" h="20434">
                    <a:moveTo>
                      <a:pt x="404" y="1"/>
                    </a:moveTo>
                    <a:lnTo>
                      <a:pt x="1" y="76"/>
                    </a:lnTo>
                    <a:lnTo>
                      <a:pt x="3807" y="20433"/>
                    </a:lnTo>
                    <a:lnTo>
                      <a:pt x="4210" y="20358"/>
                    </a:lnTo>
                    <a:lnTo>
                      <a:pt x="404" y="1"/>
                    </a:lnTo>
                    <a:close/>
                  </a:path>
                </a:pathLst>
              </a:custGeom>
              <a:solidFill>
                <a:srgbClr val="61749c"/>
              </a:solidFill>
              <a:ln w="0">
                <a:noFill/>
              </a:ln>
            </p:spPr>
            <p:style>
              <a:lnRef idx="0"/>
              <a:fillRef idx="0"/>
              <a:effectRef idx="0"/>
              <a:fontRef idx="minor"/>
            </p:style>
          </p:sp>
          <p:sp>
            <p:nvSpPr>
              <p:cNvPr id="1996" name="CustomShape 99"/>
              <p:cNvSpPr/>
              <p:nvPr/>
            </p:nvSpPr>
            <p:spPr>
              <a:xfrm flipV="1">
                <a:off x="9173160" y="4264200"/>
                <a:ext cx="49680" cy="582840"/>
              </a:xfrm>
              <a:custGeom>
                <a:avLst/>
                <a:gdLst/>
                <a:ahLst/>
                <a:rect l="l" t="t" r="r" b="b"/>
                <a:pathLst>
                  <a:path w="1788" h="20693">
                    <a:moveTo>
                      <a:pt x="410" y="1"/>
                    </a:moveTo>
                    <a:lnTo>
                      <a:pt x="0" y="28"/>
                    </a:lnTo>
                    <a:lnTo>
                      <a:pt x="1378" y="20693"/>
                    </a:lnTo>
                    <a:lnTo>
                      <a:pt x="1788" y="20666"/>
                    </a:lnTo>
                    <a:lnTo>
                      <a:pt x="410" y="1"/>
                    </a:lnTo>
                    <a:close/>
                  </a:path>
                </a:pathLst>
              </a:custGeom>
              <a:solidFill>
                <a:srgbClr val="61749c"/>
              </a:solidFill>
              <a:ln w="0">
                <a:noFill/>
              </a:ln>
            </p:spPr>
            <p:style>
              <a:lnRef idx="0"/>
              <a:fillRef idx="0"/>
              <a:effectRef idx="0"/>
              <a:fontRef idx="minor"/>
            </p:style>
          </p:sp>
          <p:sp>
            <p:nvSpPr>
              <p:cNvPr id="1997" name="CustomShape 100"/>
              <p:cNvSpPr/>
              <p:nvPr/>
            </p:nvSpPr>
            <p:spPr>
              <a:xfrm flipV="1">
                <a:off x="9107280" y="4262760"/>
                <a:ext cx="41040" cy="583200"/>
              </a:xfrm>
              <a:custGeom>
                <a:avLst/>
                <a:gdLst/>
                <a:ahLst/>
                <a:rect l="l" t="t" r="r" b="b"/>
                <a:pathLst>
                  <a:path w="1483" h="20704">
                    <a:moveTo>
                      <a:pt x="1073" y="0"/>
                    </a:moveTo>
                    <a:lnTo>
                      <a:pt x="0" y="20682"/>
                    </a:lnTo>
                    <a:lnTo>
                      <a:pt x="410" y="20703"/>
                    </a:lnTo>
                    <a:lnTo>
                      <a:pt x="1482" y="21"/>
                    </a:lnTo>
                    <a:lnTo>
                      <a:pt x="1073" y="0"/>
                    </a:lnTo>
                    <a:close/>
                  </a:path>
                </a:pathLst>
              </a:custGeom>
              <a:solidFill>
                <a:srgbClr val="61749c"/>
              </a:solidFill>
              <a:ln w="0">
                <a:noFill/>
              </a:ln>
            </p:spPr>
            <p:style>
              <a:lnRef idx="0"/>
              <a:fillRef idx="0"/>
              <a:effectRef idx="0"/>
              <a:fontRef idx="minor"/>
            </p:style>
          </p:sp>
          <p:sp>
            <p:nvSpPr>
              <p:cNvPr id="1998" name="CustomShape 101"/>
              <p:cNvSpPr/>
              <p:nvPr/>
            </p:nvSpPr>
            <p:spPr>
              <a:xfrm flipV="1">
                <a:off x="9003240" y="4274280"/>
                <a:ext cx="109440" cy="577080"/>
              </a:xfrm>
              <a:custGeom>
                <a:avLst/>
                <a:gdLst/>
                <a:ahLst/>
                <a:rect l="l" t="t" r="r" b="b"/>
                <a:pathLst>
                  <a:path w="3910" h="20482">
                    <a:moveTo>
                      <a:pt x="3505" y="1"/>
                    </a:moveTo>
                    <a:lnTo>
                      <a:pt x="1" y="20413"/>
                    </a:lnTo>
                    <a:lnTo>
                      <a:pt x="405" y="20482"/>
                    </a:lnTo>
                    <a:lnTo>
                      <a:pt x="3909" y="70"/>
                    </a:lnTo>
                    <a:lnTo>
                      <a:pt x="3505" y="1"/>
                    </a:lnTo>
                    <a:close/>
                  </a:path>
                </a:pathLst>
              </a:custGeom>
              <a:solidFill>
                <a:srgbClr val="61749c"/>
              </a:solidFill>
              <a:ln w="0">
                <a:noFill/>
              </a:ln>
            </p:spPr>
            <p:style>
              <a:lnRef idx="0"/>
              <a:fillRef idx="0"/>
              <a:effectRef idx="0"/>
              <a:fontRef idx="minor"/>
            </p:style>
          </p:sp>
          <p:sp>
            <p:nvSpPr>
              <p:cNvPr id="1999" name="CustomShape 102"/>
              <p:cNvSpPr/>
              <p:nvPr/>
            </p:nvSpPr>
            <p:spPr>
              <a:xfrm flipV="1">
                <a:off x="8901360" y="4297320"/>
                <a:ext cx="176400" cy="562680"/>
              </a:xfrm>
              <a:custGeom>
                <a:avLst/>
                <a:gdLst/>
                <a:ahLst/>
                <a:rect l="l" t="t" r="r" b="b"/>
                <a:pathLst>
                  <a:path w="6283" h="19973">
                    <a:moveTo>
                      <a:pt x="5889" y="1"/>
                    </a:moveTo>
                    <a:lnTo>
                      <a:pt x="0" y="19856"/>
                    </a:lnTo>
                    <a:lnTo>
                      <a:pt x="394" y="19972"/>
                    </a:lnTo>
                    <a:lnTo>
                      <a:pt x="6282" y="116"/>
                    </a:lnTo>
                    <a:lnTo>
                      <a:pt x="5889" y="1"/>
                    </a:lnTo>
                    <a:close/>
                  </a:path>
                </a:pathLst>
              </a:custGeom>
              <a:solidFill>
                <a:srgbClr val="61749c"/>
              </a:solidFill>
              <a:ln w="0">
                <a:noFill/>
              </a:ln>
            </p:spPr>
            <p:style>
              <a:lnRef idx="0"/>
              <a:fillRef idx="0"/>
              <a:effectRef idx="0"/>
              <a:fontRef idx="minor"/>
            </p:style>
          </p:sp>
          <p:sp>
            <p:nvSpPr>
              <p:cNvPr id="2000" name="CustomShape 103"/>
              <p:cNvSpPr/>
              <p:nvPr/>
            </p:nvSpPr>
            <p:spPr>
              <a:xfrm flipV="1">
                <a:off x="8803440" y="4332600"/>
                <a:ext cx="240840" cy="540360"/>
              </a:xfrm>
              <a:custGeom>
                <a:avLst/>
                <a:gdLst/>
                <a:ahLst/>
                <a:rect l="l" t="t" r="r" b="b"/>
                <a:pathLst>
                  <a:path w="8567" h="19184">
                    <a:moveTo>
                      <a:pt x="8191" y="1"/>
                    </a:moveTo>
                    <a:lnTo>
                      <a:pt x="0" y="19022"/>
                    </a:lnTo>
                    <a:lnTo>
                      <a:pt x="378" y="19184"/>
                    </a:lnTo>
                    <a:lnTo>
                      <a:pt x="8567" y="162"/>
                    </a:lnTo>
                    <a:lnTo>
                      <a:pt x="8191" y="1"/>
                    </a:lnTo>
                    <a:close/>
                  </a:path>
                </a:pathLst>
              </a:custGeom>
              <a:solidFill>
                <a:srgbClr val="61749c"/>
              </a:solidFill>
              <a:ln w="0">
                <a:noFill/>
              </a:ln>
            </p:spPr>
            <p:style>
              <a:lnRef idx="0"/>
              <a:fillRef idx="0"/>
              <a:effectRef idx="0"/>
              <a:fontRef idx="minor"/>
            </p:style>
          </p:sp>
          <p:sp>
            <p:nvSpPr>
              <p:cNvPr id="2001" name="CustomShape 104"/>
              <p:cNvSpPr/>
              <p:nvPr/>
            </p:nvSpPr>
            <p:spPr>
              <a:xfrm flipV="1">
                <a:off x="8710200" y="4378680"/>
                <a:ext cx="302040" cy="510840"/>
              </a:xfrm>
              <a:custGeom>
                <a:avLst/>
                <a:gdLst/>
                <a:ahLst/>
                <a:rect l="l" t="t" r="r" b="b"/>
                <a:pathLst>
                  <a:path w="10734" h="18130">
                    <a:moveTo>
                      <a:pt x="10378" y="1"/>
                    </a:moveTo>
                    <a:lnTo>
                      <a:pt x="0" y="17923"/>
                    </a:lnTo>
                    <a:lnTo>
                      <a:pt x="355" y="18129"/>
                    </a:lnTo>
                    <a:lnTo>
                      <a:pt x="10733" y="206"/>
                    </a:lnTo>
                    <a:lnTo>
                      <a:pt x="10378" y="1"/>
                    </a:lnTo>
                    <a:close/>
                  </a:path>
                </a:pathLst>
              </a:custGeom>
              <a:solidFill>
                <a:srgbClr val="61749c"/>
              </a:solidFill>
              <a:ln w="0">
                <a:noFill/>
              </a:ln>
            </p:spPr>
            <p:style>
              <a:lnRef idx="0"/>
              <a:fillRef idx="0"/>
              <a:effectRef idx="0"/>
              <a:fontRef idx="minor"/>
            </p:style>
          </p:sp>
          <p:sp>
            <p:nvSpPr>
              <p:cNvPr id="2002" name="CustomShape 105"/>
              <p:cNvSpPr/>
              <p:nvPr/>
            </p:nvSpPr>
            <p:spPr>
              <a:xfrm flipV="1">
                <a:off x="8623080" y="4435200"/>
                <a:ext cx="358920" cy="473760"/>
              </a:xfrm>
              <a:custGeom>
                <a:avLst/>
                <a:gdLst/>
                <a:ahLst/>
                <a:rect l="l" t="t" r="r" b="b"/>
                <a:pathLst>
                  <a:path w="12754" h="16818">
                    <a:moveTo>
                      <a:pt x="12425" y="1"/>
                    </a:moveTo>
                    <a:lnTo>
                      <a:pt x="1" y="16571"/>
                    </a:lnTo>
                    <a:lnTo>
                      <a:pt x="329" y="16817"/>
                    </a:lnTo>
                    <a:lnTo>
                      <a:pt x="12753" y="247"/>
                    </a:lnTo>
                    <a:lnTo>
                      <a:pt x="12425" y="1"/>
                    </a:lnTo>
                    <a:close/>
                  </a:path>
                </a:pathLst>
              </a:custGeom>
              <a:solidFill>
                <a:srgbClr val="61749c"/>
              </a:solidFill>
              <a:ln w="0">
                <a:noFill/>
              </a:ln>
            </p:spPr>
            <p:style>
              <a:lnRef idx="0"/>
              <a:fillRef idx="0"/>
              <a:effectRef idx="0"/>
              <a:fontRef idx="minor"/>
            </p:style>
          </p:sp>
          <p:sp>
            <p:nvSpPr>
              <p:cNvPr id="2003" name="CustomShape 106"/>
              <p:cNvSpPr/>
              <p:nvPr/>
            </p:nvSpPr>
            <p:spPr>
              <a:xfrm flipV="1">
                <a:off x="8543880" y="4503240"/>
                <a:ext cx="410760" cy="430200"/>
              </a:xfrm>
              <a:custGeom>
                <a:avLst/>
                <a:gdLst/>
                <a:ahLst/>
                <a:rect l="l" t="t" r="r" b="b"/>
                <a:pathLst>
                  <a:path w="14587" h="15275">
                    <a:moveTo>
                      <a:pt x="14289" y="0"/>
                    </a:moveTo>
                    <a:lnTo>
                      <a:pt x="1" y="14993"/>
                    </a:lnTo>
                    <a:lnTo>
                      <a:pt x="298" y="15275"/>
                    </a:lnTo>
                    <a:lnTo>
                      <a:pt x="14587" y="284"/>
                    </a:lnTo>
                    <a:lnTo>
                      <a:pt x="14289" y="0"/>
                    </a:lnTo>
                    <a:close/>
                  </a:path>
                </a:pathLst>
              </a:custGeom>
              <a:solidFill>
                <a:srgbClr val="61749c"/>
              </a:solidFill>
              <a:ln w="0">
                <a:noFill/>
              </a:ln>
            </p:spPr>
            <p:style>
              <a:lnRef idx="0"/>
              <a:fillRef idx="0"/>
              <a:effectRef idx="0"/>
              <a:fontRef idx="minor"/>
            </p:style>
          </p:sp>
          <p:sp>
            <p:nvSpPr>
              <p:cNvPr id="2004" name="CustomShape 107"/>
              <p:cNvSpPr/>
              <p:nvPr/>
            </p:nvSpPr>
            <p:spPr>
              <a:xfrm flipV="1">
                <a:off x="8472960" y="4579200"/>
                <a:ext cx="456840" cy="380520"/>
              </a:xfrm>
              <a:custGeom>
                <a:avLst/>
                <a:gdLst/>
                <a:ahLst/>
                <a:rect l="l" t="t" r="r" b="b"/>
                <a:pathLst>
                  <a:path w="16221" h="13518">
                    <a:moveTo>
                      <a:pt x="15960" y="0"/>
                    </a:moveTo>
                    <a:lnTo>
                      <a:pt x="1" y="13201"/>
                    </a:lnTo>
                    <a:lnTo>
                      <a:pt x="261" y="13517"/>
                    </a:lnTo>
                    <a:lnTo>
                      <a:pt x="16220" y="315"/>
                    </a:lnTo>
                    <a:lnTo>
                      <a:pt x="15960" y="0"/>
                    </a:lnTo>
                    <a:close/>
                  </a:path>
                </a:pathLst>
              </a:custGeom>
              <a:solidFill>
                <a:srgbClr val="61749c"/>
              </a:solidFill>
              <a:ln w="0">
                <a:noFill/>
              </a:ln>
            </p:spPr>
            <p:style>
              <a:lnRef idx="0"/>
              <a:fillRef idx="0"/>
              <a:effectRef idx="0"/>
              <a:fontRef idx="minor"/>
            </p:style>
          </p:sp>
          <p:sp>
            <p:nvSpPr>
              <p:cNvPr id="2005" name="CustomShape 108"/>
              <p:cNvSpPr/>
              <p:nvPr/>
            </p:nvSpPr>
            <p:spPr>
              <a:xfrm flipV="1">
                <a:off x="8411400" y="4663080"/>
                <a:ext cx="496440" cy="325800"/>
              </a:xfrm>
              <a:custGeom>
                <a:avLst/>
                <a:gdLst/>
                <a:ahLst/>
                <a:rect l="l" t="t" r="r" b="b"/>
                <a:pathLst>
                  <a:path w="17629" h="11571">
                    <a:moveTo>
                      <a:pt x="17406" y="1"/>
                    </a:moveTo>
                    <a:lnTo>
                      <a:pt x="1" y="11227"/>
                    </a:lnTo>
                    <a:lnTo>
                      <a:pt x="223" y="11571"/>
                    </a:lnTo>
                    <a:lnTo>
                      <a:pt x="17629" y="346"/>
                    </a:lnTo>
                    <a:lnTo>
                      <a:pt x="17406" y="1"/>
                    </a:lnTo>
                    <a:close/>
                  </a:path>
                </a:pathLst>
              </a:custGeom>
              <a:solidFill>
                <a:srgbClr val="61749c"/>
              </a:solidFill>
              <a:ln w="0">
                <a:noFill/>
              </a:ln>
            </p:spPr>
            <p:style>
              <a:lnRef idx="0"/>
              <a:fillRef idx="0"/>
              <a:effectRef idx="0"/>
              <a:fontRef idx="minor"/>
            </p:style>
          </p:sp>
          <p:sp>
            <p:nvSpPr>
              <p:cNvPr id="2006" name="CustomShape 109"/>
              <p:cNvSpPr/>
              <p:nvPr/>
            </p:nvSpPr>
            <p:spPr>
              <a:xfrm flipV="1">
                <a:off x="8360640" y="4754160"/>
                <a:ext cx="529200" cy="266040"/>
              </a:xfrm>
              <a:custGeom>
                <a:avLst/>
                <a:gdLst/>
                <a:ahLst/>
                <a:rect l="l" t="t" r="r" b="b"/>
                <a:pathLst>
                  <a:path w="18788" h="9462">
                    <a:moveTo>
                      <a:pt x="18607" y="0"/>
                    </a:moveTo>
                    <a:lnTo>
                      <a:pt x="0" y="9093"/>
                    </a:lnTo>
                    <a:lnTo>
                      <a:pt x="181" y="9461"/>
                    </a:lnTo>
                    <a:lnTo>
                      <a:pt x="18788" y="368"/>
                    </a:lnTo>
                    <a:lnTo>
                      <a:pt x="18607" y="0"/>
                    </a:lnTo>
                    <a:close/>
                  </a:path>
                </a:pathLst>
              </a:custGeom>
              <a:solidFill>
                <a:srgbClr val="61749c"/>
              </a:solidFill>
              <a:ln w="0">
                <a:noFill/>
              </a:ln>
            </p:spPr>
            <p:style>
              <a:lnRef idx="0"/>
              <a:fillRef idx="0"/>
              <a:effectRef idx="0"/>
              <a:fontRef idx="minor"/>
            </p:style>
          </p:sp>
          <p:sp>
            <p:nvSpPr>
              <p:cNvPr id="2007" name="CustomShape 110"/>
              <p:cNvSpPr/>
              <p:nvPr/>
            </p:nvSpPr>
            <p:spPr>
              <a:xfrm flipV="1">
                <a:off x="8321040" y="4849920"/>
                <a:ext cx="554400" cy="203040"/>
              </a:xfrm>
              <a:custGeom>
                <a:avLst/>
                <a:gdLst/>
                <a:ahLst/>
                <a:rect l="l" t="t" r="r" b="b"/>
                <a:pathLst>
                  <a:path w="19686" h="7223">
                    <a:moveTo>
                      <a:pt x="19551" y="0"/>
                    </a:moveTo>
                    <a:lnTo>
                      <a:pt x="0" y="6836"/>
                    </a:lnTo>
                    <a:lnTo>
                      <a:pt x="136" y="7223"/>
                    </a:lnTo>
                    <a:lnTo>
                      <a:pt x="19686" y="387"/>
                    </a:lnTo>
                    <a:lnTo>
                      <a:pt x="19551" y="0"/>
                    </a:lnTo>
                    <a:close/>
                  </a:path>
                </a:pathLst>
              </a:custGeom>
              <a:solidFill>
                <a:srgbClr val="61749c"/>
              </a:solidFill>
              <a:ln w="0">
                <a:noFill/>
              </a:ln>
            </p:spPr>
            <p:style>
              <a:lnRef idx="0"/>
              <a:fillRef idx="0"/>
              <a:effectRef idx="0"/>
              <a:fontRef idx="minor"/>
            </p:style>
          </p:sp>
          <p:sp>
            <p:nvSpPr>
              <p:cNvPr id="2008" name="CustomShape 111"/>
              <p:cNvSpPr/>
              <p:nvPr/>
            </p:nvSpPr>
            <p:spPr>
              <a:xfrm flipV="1">
                <a:off x="8292960" y="4950000"/>
                <a:ext cx="572040" cy="136800"/>
              </a:xfrm>
              <a:custGeom>
                <a:avLst/>
                <a:gdLst/>
                <a:ahLst/>
                <a:rect l="l" t="t" r="r" b="b"/>
                <a:pathLst>
                  <a:path w="20311" h="4881">
                    <a:moveTo>
                      <a:pt x="20221" y="1"/>
                    </a:moveTo>
                    <a:lnTo>
                      <a:pt x="1" y="4479"/>
                    </a:lnTo>
                    <a:lnTo>
                      <a:pt x="89" y="4881"/>
                    </a:lnTo>
                    <a:lnTo>
                      <a:pt x="20310" y="401"/>
                    </a:lnTo>
                    <a:lnTo>
                      <a:pt x="20221" y="1"/>
                    </a:lnTo>
                    <a:close/>
                  </a:path>
                </a:pathLst>
              </a:custGeom>
              <a:solidFill>
                <a:srgbClr val="61749c"/>
              </a:solidFill>
              <a:ln w="0">
                <a:noFill/>
              </a:ln>
            </p:spPr>
            <p:style>
              <a:lnRef idx="0"/>
              <a:fillRef idx="0"/>
              <a:effectRef idx="0"/>
              <a:fontRef idx="minor"/>
            </p:style>
          </p:sp>
          <p:sp>
            <p:nvSpPr>
              <p:cNvPr id="2009" name="CustomShape 112"/>
              <p:cNvSpPr/>
              <p:nvPr/>
            </p:nvSpPr>
            <p:spPr>
              <a:xfrm flipV="1">
                <a:off x="8277120" y="5053680"/>
                <a:ext cx="581760" cy="69120"/>
              </a:xfrm>
              <a:custGeom>
                <a:avLst/>
                <a:gdLst/>
                <a:ahLst/>
                <a:rect l="l" t="t" r="r" b="b"/>
                <a:pathLst>
                  <a:path w="20650" h="2473">
                    <a:moveTo>
                      <a:pt x="20609" y="1"/>
                    </a:moveTo>
                    <a:lnTo>
                      <a:pt x="1" y="2065"/>
                    </a:lnTo>
                    <a:lnTo>
                      <a:pt x="42" y="2473"/>
                    </a:lnTo>
                    <a:lnTo>
                      <a:pt x="20649" y="409"/>
                    </a:lnTo>
                    <a:lnTo>
                      <a:pt x="20609" y="1"/>
                    </a:lnTo>
                    <a:close/>
                  </a:path>
                </a:pathLst>
              </a:custGeom>
              <a:solidFill>
                <a:srgbClr val="61749c"/>
              </a:solidFill>
              <a:ln w="0">
                <a:noFill/>
              </a:ln>
            </p:spPr>
            <p:style>
              <a:lnRef idx="0"/>
              <a:fillRef idx="0"/>
              <a:effectRef idx="0"/>
              <a:fontRef idx="minor"/>
            </p:style>
          </p:sp>
          <p:sp>
            <p:nvSpPr>
              <p:cNvPr id="2010" name="CustomShape 113"/>
              <p:cNvSpPr/>
              <p:nvPr/>
            </p:nvSpPr>
            <p:spPr>
              <a:xfrm flipV="1">
                <a:off x="8273160" y="5147280"/>
                <a:ext cx="583560" cy="21600"/>
              </a:xfrm>
              <a:custGeom>
                <a:avLst/>
                <a:gdLst/>
                <a:ahLst/>
                <a:rect l="l" t="t" r="r" b="b"/>
                <a:pathLst>
                  <a:path w="20717" h="793">
                    <a:moveTo>
                      <a:pt x="9" y="0"/>
                    </a:moveTo>
                    <a:lnTo>
                      <a:pt x="1" y="410"/>
                    </a:lnTo>
                    <a:lnTo>
                      <a:pt x="20709" y="792"/>
                    </a:lnTo>
                    <a:lnTo>
                      <a:pt x="20717" y="383"/>
                    </a:lnTo>
                    <a:lnTo>
                      <a:pt x="9" y="0"/>
                    </a:lnTo>
                    <a:close/>
                  </a:path>
                </a:pathLst>
              </a:custGeom>
              <a:solidFill>
                <a:srgbClr val="61749c"/>
              </a:solidFill>
              <a:ln w="0">
                <a:noFill/>
              </a:ln>
            </p:spPr>
            <p:style>
              <a:lnRef idx="0"/>
              <a:fillRef idx="0"/>
              <a:effectRef idx="0"/>
              <a:fontRef idx="minor"/>
            </p:style>
          </p:sp>
          <p:sp>
            <p:nvSpPr>
              <p:cNvPr id="2011" name="CustomShape 114"/>
              <p:cNvSpPr/>
              <p:nvPr/>
            </p:nvSpPr>
            <p:spPr>
              <a:xfrm flipV="1">
                <a:off x="8281080" y="5183280"/>
                <a:ext cx="579600" cy="90360"/>
              </a:xfrm>
              <a:custGeom>
                <a:avLst/>
                <a:gdLst/>
                <a:ahLst/>
                <a:rect l="l" t="t" r="r" b="b"/>
                <a:pathLst>
                  <a:path w="20574" h="3231">
                    <a:moveTo>
                      <a:pt x="56" y="0"/>
                    </a:moveTo>
                    <a:lnTo>
                      <a:pt x="0" y="407"/>
                    </a:lnTo>
                    <a:lnTo>
                      <a:pt x="20518" y="3231"/>
                    </a:lnTo>
                    <a:lnTo>
                      <a:pt x="20574" y="2824"/>
                    </a:lnTo>
                    <a:lnTo>
                      <a:pt x="56" y="0"/>
                    </a:lnTo>
                    <a:close/>
                  </a:path>
                </a:pathLst>
              </a:custGeom>
              <a:solidFill>
                <a:srgbClr val="61749c"/>
              </a:solidFill>
              <a:ln w="0">
                <a:noFill/>
              </a:ln>
            </p:spPr>
            <p:style>
              <a:lnRef idx="0"/>
              <a:fillRef idx="0"/>
              <a:effectRef idx="0"/>
              <a:fontRef idx="minor"/>
            </p:style>
          </p:sp>
          <p:sp>
            <p:nvSpPr>
              <p:cNvPr id="2012" name="CustomShape 115"/>
              <p:cNvSpPr/>
              <p:nvPr/>
            </p:nvSpPr>
            <p:spPr>
              <a:xfrm flipV="1">
                <a:off x="8300520" y="5218560"/>
                <a:ext cx="567360" cy="158040"/>
              </a:xfrm>
              <a:custGeom>
                <a:avLst/>
                <a:gdLst/>
                <a:ahLst/>
                <a:rect l="l" t="t" r="r" b="b"/>
                <a:pathLst>
                  <a:path w="20145" h="5622">
                    <a:moveTo>
                      <a:pt x="104" y="1"/>
                    </a:moveTo>
                    <a:lnTo>
                      <a:pt x="0" y="398"/>
                    </a:lnTo>
                    <a:lnTo>
                      <a:pt x="20043" y="5622"/>
                    </a:lnTo>
                    <a:lnTo>
                      <a:pt x="20145" y="5225"/>
                    </a:lnTo>
                    <a:lnTo>
                      <a:pt x="104" y="1"/>
                    </a:lnTo>
                    <a:close/>
                  </a:path>
                </a:pathLst>
              </a:custGeom>
              <a:solidFill>
                <a:srgbClr val="61749c"/>
              </a:solidFill>
              <a:ln w="0">
                <a:noFill/>
              </a:ln>
            </p:spPr>
            <p:style>
              <a:lnRef idx="0"/>
              <a:fillRef idx="0"/>
              <a:effectRef idx="0"/>
              <a:fontRef idx="minor"/>
            </p:style>
          </p:sp>
          <p:sp>
            <p:nvSpPr>
              <p:cNvPr id="2013" name="CustomShape 116"/>
              <p:cNvSpPr/>
              <p:nvPr/>
            </p:nvSpPr>
            <p:spPr>
              <a:xfrm flipV="1">
                <a:off x="8332200" y="5251680"/>
                <a:ext cx="547560" cy="223200"/>
              </a:xfrm>
              <a:custGeom>
                <a:avLst/>
                <a:gdLst/>
                <a:ahLst/>
                <a:rect l="l" t="t" r="r" b="b"/>
                <a:pathLst>
                  <a:path w="19436" h="7938">
                    <a:moveTo>
                      <a:pt x="151" y="1"/>
                    </a:moveTo>
                    <a:lnTo>
                      <a:pt x="1" y="383"/>
                    </a:lnTo>
                    <a:lnTo>
                      <a:pt x="19286" y="7937"/>
                    </a:lnTo>
                    <a:lnTo>
                      <a:pt x="19435" y="7555"/>
                    </a:lnTo>
                    <a:lnTo>
                      <a:pt x="151" y="1"/>
                    </a:lnTo>
                    <a:close/>
                  </a:path>
                </a:pathLst>
              </a:custGeom>
              <a:solidFill>
                <a:srgbClr val="61749c"/>
              </a:solidFill>
              <a:ln w="0">
                <a:noFill/>
              </a:ln>
            </p:spPr>
            <p:style>
              <a:lnRef idx="0"/>
              <a:fillRef idx="0"/>
              <a:effectRef idx="0"/>
              <a:fontRef idx="minor"/>
            </p:style>
          </p:sp>
          <p:sp>
            <p:nvSpPr>
              <p:cNvPr id="2014" name="CustomShape 117"/>
              <p:cNvSpPr/>
              <p:nvPr/>
            </p:nvSpPr>
            <p:spPr>
              <a:xfrm flipV="1">
                <a:off x="8375760" y="5284800"/>
                <a:ext cx="519840" cy="285480"/>
              </a:xfrm>
              <a:custGeom>
                <a:avLst/>
                <a:gdLst/>
                <a:ahLst/>
                <a:rect l="l" t="t" r="r" b="b"/>
                <a:pathLst>
                  <a:path w="18453" h="10140">
                    <a:moveTo>
                      <a:pt x="194" y="0"/>
                    </a:moveTo>
                    <a:lnTo>
                      <a:pt x="0" y="362"/>
                    </a:lnTo>
                    <a:lnTo>
                      <a:pt x="18259" y="10140"/>
                    </a:lnTo>
                    <a:lnTo>
                      <a:pt x="18452" y="9778"/>
                    </a:lnTo>
                    <a:lnTo>
                      <a:pt x="194" y="0"/>
                    </a:lnTo>
                    <a:close/>
                  </a:path>
                </a:pathLst>
              </a:custGeom>
              <a:solidFill>
                <a:srgbClr val="61749c"/>
              </a:solidFill>
              <a:ln w="0">
                <a:noFill/>
              </a:ln>
            </p:spPr>
            <p:style>
              <a:lnRef idx="0"/>
              <a:fillRef idx="0"/>
              <a:effectRef idx="0"/>
              <a:fontRef idx="minor"/>
            </p:style>
          </p:sp>
          <p:sp>
            <p:nvSpPr>
              <p:cNvPr id="2015" name="CustomShape 118"/>
              <p:cNvSpPr/>
              <p:nvPr/>
            </p:nvSpPr>
            <p:spPr>
              <a:xfrm flipV="1">
                <a:off x="8429760" y="5315400"/>
                <a:ext cx="484920" cy="343440"/>
              </a:xfrm>
              <a:custGeom>
                <a:avLst/>
                <a:gdLst/>
                <a:ahLst/>
                <a:rect l="l" t="t" r="r" b="b"/>
                <a:pathLst>
                  <a:path w="17213" h="12198">
                    <a:moveTo>
                      <a:pt x="234" y="0"/>
                    </a:moveTo>
                    <a:lnTo>
                      <a:pt x="0" y="336"/>
                    </a:lnTo>
                    <a:lnTo>
                      <a:pt x="16977" y="12197"/>
                    </a:lnTo>
                    <a:lnTo>
                      <a:pt x="17212" y="11861"/>
                    </a:lnTo>
                    <a:lnTo>
                      <a:pt x="234" y="0"/>
                    </a:lnTo>
                    <a:close/>
                  </a:path>
                </a:pathLst>
              </a:custGeom>
              <a:solidFill>
                <a:srgbClr val="61749c"/>
              </a:solidFill>
              <a:ln w="0">
                <a:noFill/>
              </a:ln>
            </p:spPr>
            <p:style>
              <a:lnRef idx="0"/>
              <a:fillRef idx="0"/>
              <a:effectRef idx="0"/>
              <a:fontRef idx="minor"/>
            </p:style>
          </p:sp>
          <p:sp>
            <p:nvSpPr>
              <p:cNvPr id="2016" name="CustomShape 119"/>
              <p:cNvSpPr/>
              <p:nvPr/>
            </p:nvSpPr>
            <p:spPr>
              <a:xfrm flipV="1">
                <a:off x="8494200" y="5343480"/>
                <a:ext cx="443160" cy="396720"/>
              </a:xfrm>
              <a:custGeom>
                <a:avLst/>
                <a:gdLst/>
                <a:ahLst/>
                <a:rect l="l" t="t" r="r" b="b"/>
                <a:pathLst>
                  <a:path w="15733" h="14089">
                    <a:moveTo>
                      <a:pt x="273" y="0"/>
                    </a:moveTo>
                    <a:lnTo>
                      <a:pt x="1" y="306"/>
                    </a:lnTo>
                    <a:lnTo>
                      <a:pt x="15459" y="14089"/>
                    </a:lnTo>
                    <a:lnTo>
                      <a:pt x="15732" y="13783"/>
                    </a:lnTo>
                    <a:lnTo>
                      <a:pt x="273" y="0"/>
                    </a:lnTo>
                    <a:close/>
                  </a:path>
                </a:pathLst>
              </a:custGeom>
              <a:solidFill>
                <a:srgbClr val="61749c"/>
              </a:solidFill>
              <a:ln w="0">
                <a:noFill/>
              </a:ln>
            </p:spPr>
            <p:style>
              <a:lnRef idx="0"/>
              <a:fillRef idx="0"/>
              <a:effectRef idx="0"/>
              <a:fontRef idx="minor"/>
            </p:style>
          </p:sp>
          <p:sp>
            <p:nvSpPr>
              <p:cNvPr id="2017" name="CustomShape 120"/>
              <p:cNvSpPr/>
              <p:nvPr/>
            </p:nvSpPr>
            <p:spPr>
              <a:xfrm flipV="1">
                <a:off x="8567640" y="5369400"/>
                <a:ext cx="394920" cy="444600"/>
              </a:xfrm>
              <a:custGeom>
                <a:avLst/>
                <a:gdLst/>
                <a:ahLst/>
                <a:rect l="l" t="t" r="r" b="b"/>
                <a:pathLst>
                  <a:path w="14032" h="15784">
                    <a:moveTo>
                      <a:pt x="308" y="1"/>
                    </a:moveTo>
                    <a:lnTo>
                      <a:pt x="1" y="273"/>
                    </a:lnTo>
                    <a:lnTo>
                      <a:pt x="13724" y="15784"/>
                    </a:lnTo>
                    <a:lnTo>
                      <a:pt x="14031" y="15512"/>
                    </a:lnTo>
                    <a:lnTo>
                      <a:pt x="308" y="1"/>
                    </a:lnTo>
                    <a:close/>
                  </a:path>
                </a:pathLst>
              </a:custGeom>
              <a:solidFill>
                <a:srgbClr val="61749c"/>
              </a:solidFill>
              <a:ln w="0">
                <a:noFill/>
              </a:ln>
            </p:spPr>
            <p:style>
              <a:lnRef idx="0"/>
              <a:fillRef idx="0"/>
              <a:effectRef idx="0"/>
              <a:fontRef idx="minor"/>
            </p:style>
          </p:sp>
          <p:sp>
            <p:nvSpPr>
              <p:cNvPr id="2018" name="CustomShape 121"/>
              <p:cNvSpPr/>
              <p:nvPr/>
            </p:nvSpPr>
            <p:spPr>
              <a:xfrm flipV="1">
                <a:off x="8649720" y="5391720"/>
                <a:ext cx="341640" cy="486000"/>
              </a:xfrm>
              <a:custGeom>
                <a:avLst/>
                <a:gdLst/>
                <a:ahLst/>
                <a:rect l="l" t="t" r="r" b="b"/>
                <a:pathLst>
                  <a:path w="12137" h="17256">
                    <a:moveTo>
                      <a:pt x="338" y="1"/>
                    </a:moveTo>
                    <a:lnTo>
                      <a:pt x="0" y="235"/>
                    </a:lnTo>
                    <a:lnTo>
                      <a:pt x="11799" y="17256"/>
                    </a:lnTo>
                    <a:lnTo>
                      <a:pt x="12137" y="17022"/>
                    </a:lnTo>
                    <a:lnTo>
                      <a:pt x="338" y="1"/>
                    </a:lnTo>
                    <a:close/>
                  </a:path>
                </a:pathLst>
              </a:custGeom>
              <a:solidFill>
                <a:srgbClr val="61749c"/>
              </a:solidFill>
              <a:ln w="0">
                <a:noFill/>
              </a:ln>
            </p:spPr>
            <p:style>
              <a:lnRef idx="0"/>
              <a:fillRef idx="0"/>
              <a:effectRef idx="0"/>
              <a:fontRef idx="minor"/>
            </p:style>
          </p:sp>
          <p:sp>
            <p:nvSpPr>
              <p:cNvPr id="2019" name="CustomShape 122"/>
              <p:cNvSpPr/>
              <p:nvPr/>
            </p:nvSpPr>
            <p:spPr>
              <a:xfrm flipV="1">
                <a:off x="8738640" y="5411160"/>
                <a:ext cx="283320" cy="520920"/>
              </a:xfrm>
              <a:custGeom>
                <a:avLst/>
                <a:gdLst/>
                <a:ahLst/>
                <a:rect l="l" t="t" r="r" b="b"/>
                <a:pathLst>
                  <a:path w="10071" h="18488">
                    <a:moveTo>
                      <a:pt x="363" y="0"/>
                    </a:moveTo>
                    <a:lnTo>
                      <a:pt x="1" y="192"/>
                    </a:lnTo>
                    <a:lnTo>
                      <a:pt x="9709" y="18487"/>
                    </a:lnTo>
                    <a:lnTo>
                      <a:pt x="10070" y="18295"/>
                    </a:lnTo>
                    <a:lnTo>
                      <a:pt x="363" y="0"/>
                    </a:lnTo>
                    <a:close/>
                  </a:path>
                </a:pathLst>
              </a:custGeom>
              <a:solidFill>
                <a:srgbClr val="61749c"/>
              </a:solidFill>
              <a:ln w="0">
                <a:noFill/>
              </a:ln>
            </p:spPr>
            <p:style>
              <a:lnRef idx="0"/>
              <a:fillRef idx="0"/>
              <a:effectRef idx="0"/>
              <a:fontRef idx="minor"/>
            </p:style>
          </p:sp>
          <p:sp>
            <p:nvSpPr>
              <p:cNvPr id="2020" name="CustomShape 123"/>
              <p:cNvSpPr/>
              <p:nvPr/>
            </p:nvSpPr>
            <p:spPr>
              <a:xfrm flipV="1">
                <a:off x="8833680" y="5426640"/>
                <a:ext cx="221040" cy="548280"/>
              </a:xfrm>
              <a:custGeom>
                <a:avLst/>
                <a:gdLst/>
                <a:ahLst/>
                <a:rect l="l" t="t" r="r" b="b"/>
                <a:pathLst>
                  <a:path w="7864" h="19462">
                    <a:moveTo>
                      <a:pt x="383" y="0"/>
                    </a:moveTo>
                    <a:lnTo>
                      <a:pt x="1" y="148"/>
                    </a:lnTo>
                    <a:lnTo>
                      <a:pt x="7480" y="19462"/>
                    </a:lnTo>
                    <a:lnTo>
                      <a:pt x="7864" y="19313"/>
                    </a:lnTo>
                    <a:lnTo>
                      <a:pt x="383" y="0"/>
                    </a:lnTo>
                    <a:close/>
                  </a:path>
                </a:pathLst>
              </a:custGeom>
              <a:solidFill>
                <a:srgbClr val="61749c"/>
              </a:solidFill>
              <a:ln w="0">
                <a:noFill/>
              </a:ln>
            </p:spPr>
            <p:style>
              <a:lnRef idx="0"/>
              <a:fillRef idx="0"/>
              <a:effectRef idx="0"/>
              <a:fontRef idx="minor"/>
            </p:style>
          </p:sp>
          <p:sp>
            <p:nvSpPr>
              <p:cNvPr id="2021" name="CustomShape 124"/>
              <p:cNvSpPr/>
              <p:nvPr/>
            </p:nvSpPr>
            <p:spPr>
              <a:xfrm flipV="1">
                <a:off x="8933040" y="5437800"/>
                <a:ext cx="155880" cy="568080"/>
              </a:xfrm>
              <a:custGeom>
                <a:avLst/>
                <a:gdLst/>
                <a:ahLst/>
                <a:rect l="l" t="t" r="r" b="b"/>
                <a:pathLst>
                  <a:path w="5550" h="20163">
                    <a:moveTo>
                      <a:pt x="399" y="1"/>
                    </a:moveTo>
                    <a:lnTo>
                      <a:pt x="1" y="101"/>
                    </a:lnTo>
                    <a:lnTo>
                      <a:pt x="5151" y="20163"/>
                    </a:lnTo>
                    <a:lnTo>
                      <a:pt x="5550" y="20060"/>
                    </a:lnTo>
                    <a:lnTo>
                      <a:pt x="399" y="1"/>
                    </a:lnTo>
                    <a:close/>
                  </a:path>
                </a:pathLst>
              </a:custGeom>
              <a:solidFill>
                <a:srgbClr val="61749c"/>
              </a:solidFill>
              <a:ln w="0">
                <a:noFill/>
              </a:ln>
            </p:spPr>
            <p:style>
              <a:lnRef idx="0"/>
              <a:fillRef idx="0"/>
              <a:effectRef idx="0"/>
              <a:fontRef idx="minor"/>
            </p:style>
          </p:sp>
          <p:sp>
            <p:nvSpPr>
              <p:cNvPr id="2022" name="CustomShape 125"/>
              <p:cNvSpPr/>
              <p:nvPr/>
            </p:nvSpPr>
            <p:spPr>
              <a:xfrm flipV="1">
                <a:off x="9035640" y="5445720"/>
                <a:ext cx="88200" cy="579960"/>
              </a:xfrm>
              <a:custGeom>
                <a:avLst/>
                <a:gdLst/>
                <a:ahLst/>
                <a:rect l="l" t="t" r="r" b="b"/>
                <a:pathLst>
                  <a:path w="3155" h="20583">
                    <a:moveTo>
                      <a:pt x="407" y="1"/>
                    </a:moveTo>
                    <a:lnTo>
                      <a:pt x="1" y="55"/>
                    </a:lnTo>
                    <a:lnTo>
                      <a:pt x="2748" y="20582"/>
                    </a:lnTo>
                    <a:lnTo>
                      <a:pt x="3155" y="20528"/>
                    </a:lnTo>
                    <a:lnTo>
                      <a:pt x="407" y="1"/>
                    </a:lnTo>
                    <a:close/>
                  </a:path>
                </a:pathLst>
              </a:custGeom>
              <a:solidFill>
                <a:srgbClr val="61749c"/>
              </a:solidFill>
              <a:ln w="0">
                <a:noFill/>
              </a:ln>
            </p:spPr>
            <p:style>
              <a:lnRef idx="0"/>
              <a:fillRef idx="0"/>
              <a:effectRef idx="0"/>
              <a:fontRef idx="minor"/>
            </p:style>
          </p:sp>
        </p:grpSp>
      </p:grpSp>
      <p:sp>
        <p:nvSpPr>
          <p:cNvPr id="2023" name="PlaceHolder 126"/>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024" name="PlaceHolder 12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 id="2147484011" r:id="rId14"/>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061" name="Google Shape;854;p17" descr=""/>
          <p:cNvPicPr/>
          <p:nvPr/>
        </p:nvPicPr>
        <p:blipFill>
          <a:blip r:embed="rId2">
            <a:alphaModFix amt="70000"/>
          </a:blip>
          <a:stretch/>
        </p:blipFill>
        <p:spPr>
          <a:xfrm>
            <a:off x="0" y="0"/>
            <a:ext cx="9143280" cy="5142960"/>
          </a:xfrm>
          <a:prstGeom prst="rect">
            <a:avLst/>
          </a:prstGeom>
          <a:ln w="0">
            <a:noFill/>
          </a:ln>
        </p:spPr>
      </p:pic>
      <p:grpSp>
        <p:nvGrpSpPr>
          <p:cNvPr id="2062" name="Group 1"/>
          <p:cNvGrpSpPr/>
          <p:nvPr/>
        </p:nvGrpSpPr>
        <p:grpSpPr>
          <a:xfrm>
            <a:off x="-1137600" y="-668520"/>
            <a:ext cx="10701720" cy="6201720"/>
            <a:chOff x="-1137600" y="-668520"/>
            <a:chExt cx="10701720" cy="6201720"/>
          </a:xfrm>
        </p:grpSpPr>
        <p:sp>
          <p:nvSpPr>
            <p:cNvPr id="2063" name="CustomShape 2"/>
            <p:cNvSpPr/>
            <p:nvPr/>
          </p:nvSpPr>
          <p:spPr>
            <a:xfrm>
              <a:off x="-1137600" y="3683160"/>
              <a:ext cx="1850040" cy="1850040"/>
            </a:xfrm>
            <a:prstGeom prst="ellipse">
              <a:avLst/>
            </a:prstGeom>
            <a:noFill/>
            <a:ln w="9360">
              <a:solidFill>
                <a:srgbClr val="61749c"/>
              </a:solidFill>
              <a:round/>
            </a:ln>
          </p:spPr>
          <p:style>
            <a:lnRef idx="0"/>
            <a:fillRef idx="0"/>
            <a:effectRef idx="0"/>
            <a:fontRef idx="minor"/>
          </p:style>
        </p:sp>
        <p:grpSp>
          <p:nvGrpSpPr>
            <p:cNvPr id="2064" name="Group 3"/>
            <p:cNvGrpSpPr/>
            <p:nvPr/>
          </p:nvGrpSpPr>
          <p:grpSpPr>
            <a:xfrm>
              <a:off x="7359480" y="-668520"/>
              <a:ext cx="2204640" cy="1642680"/>
              <a:chOff x="7359480" y="-668520"/>
              <a:chExt cx="2204640" cy="1642680"/>
            </a:xfrm>
          </p:grpSpPr>
          <p:grpSp>
            <p:nvGrpSpPr>
              <p:cNvPr id="2065" name="Group 4"/>
              <p:cNvGrpSpPr/>
              <p:nvPr/>
            </p:nvGrpSpPr>
            <p:grpSpPr>
              <a:xfrm>
                <a:off x="7359480" y="-668520"/>
                <a:ext cx="2204640" cy="1642680"/>
                <a:chOff x="7359480" y="-668520"/>
                <a:chExt cx="2204640" cy="1642680"/>
              </a:xfrm>
            </p:grpSpPr>
            <p:sp>
              <p:nvSpPr>
                <p:cNvPr id="2066" name="CustomShape 5"/>
                <p:cNvSpPr/>
                <p:nvPr/>
              </p:nvSpPr>
              <p:spPr>
                <a:xfrm rot="12146400">
                  <a:off x="7448040" y="-231120"/>
                  <a:ext cx="2028240" cy="769320"/>
                </a:xfrm>
                <a:custGeom>
                  <a:avLst/>
                  <a:gdLst/>
                  <a:ahLst/>
                  <a:rect l="l" t="t" r="r" b="b"/>
                  <a:pathLst>
                    <a:path w="109756" h="39107">
                      <a:moveTo>
                        <a:pt x="109755" y="19554"/>
                      </a:moveTo>
                      <a:cubicBezTo>
                        <a:pt x="109755" y="24739"/>
                        <a:pt x="103973" y="29712"/>
                        <a:pt x="93681" y="33378"/>
                      </a:cubicBezTo>
                      <a:cubicBezTo>
                        <a:pt x="83389" y="37045"/>
                        <a:pt x="69432" y="39106"/>
                        <a:pt x="54878" y="39106"/>
                      </a:cubicBezTo>
                      <a:cubicBezTo>
                        <a:pt x="40324" y="39106"/>
                        <a:pt x="26365" y="37045"/>
                        <a:pt x="16073" y="33378"/>
                      </a:cubicBezTo>
                      <a:cubicBezTo>
                        <a:pt x="5782" y="29712"/>
                        <a:pt x="1" y="24739"/>
                        <a:pt x="1" y="19554"/>
                      </a:cubicBezTo>
                      <a:cubicBezTo>
                        <a:pt x="1" y="14368"/>
                        <a:pt x="5782" y="9395"/>
                        <a:pt x="16073" y="5728"/>
                      </a:cubicBezTo>
                      <a:cubicBezTo>
                        <a:pt x="26365" y="2062"/>
                        <a:pt x="40324" y="1"/>
                        <a:pt x="54878" y="1"/>
                      </a:cubicBezTo>
                      <a:cubicBezTo>
                        <a:pt x="69432" y="1"/>
                        <a:pt x="83389" y="2062"/>
                        <a:pt x="93681" y="5728"/>
                      </a:cubicBezTo>
                      <a:cubicBezTo>
                        <a:pt x="103973" y="9395"/>
                        <a:pt x="109755" y="14368"/>
                        <a:pt x="109755" y="19554"/>
                      </a:cubicBezTo>
                      <a:close/>
                    </a:path>
                  </a:pathLst>
                </a:custGeom>
                <a:noFill/>
                <a:ln cap="rnd" w="9360">
                  <a:solidFill>
                    <a:srgbClr val="61749c"/>
                  </a:solidFill>
                  <a:round/>
                </a:ln>
              </p:spPr>
              <p:style>
                <a:lnRef idx="0"/>
                <a:fillRef idx="0"/>
                <a:effectRef idx="0"/>
                <a:fontRef idx="minor"/>
              </p:style>
            </p:sp>
            <p:sp>
              <p:nvSpPr>
                <p:cNvPr id="2067" name="CustomShape 6"/>
                <p:cNvSpPr/>
                <p:nvPr/>
              </p:nvSpPr>
              <p:spPr>
                <a:xfrm rot="12146400">
                  <a:off x="7462800" y="-316080"/>
                  <a:ext cx="1997640" cy="938520"/>
                </a:xfrm>
                <a:custGeom>
                  <a:avLst/>
                  <a:gdLst/>
                  <a:ahLst/>
                  <a:rect l="l" t="t" r="r" b="b"/>
                  <a:pathLst>
                    <a:path w="108088" h="50806">
                      <a:moveTo>
                        <a:pt x="59861" y="6284"/>
                      </a:moveTo>
                      <a:cubicBezTo>
                        <a:pt x="73784" y="10521"/>
                        <a:pt x="86526" y="16596"/>
                        <a:pt x="95281" y="23177"/>
                      </a:cubicBezTo>
                      <a:cubicBezTo>
                        <a:pt x="104037" y="29758"/>
                        <a:pt x="108088" y="36304"/>
                        <a:pt x="106545" y="41374"/>
                      </a:cubicBezTo>
                      <a:cubicBezTo>
                        <a:pt x="105003" y="46445"/>
                        <a:pt x="97993" y="49626"/>
                        <a:pt x="87055" y="50216"/>
                      </a:cubicBezTo>
                      <a:cubicBezTo>
                        <a:pt x="76119" y="50805"/>
                        <a:pt x="62152" y="48759"/>
                        <a:pt x="48228" y="44522"/>
                      </a:cubicBezTo>
                      <a:cubicBezTo>
                        <a:pt x="34304" y="40286"/>
                        <a:pt x="21563" y="34209"/>
                        <a:pt x="12808" y="27628"/>
                      </a:cubicBezTo>
                      <a:cubicBezTo>
                        <a:pt x="4052" y="21049"/>
                        <a:pt x="1" y="14503"/>
                        <a:pt x="1543" y="9432"/>
                      </a:cubicBezTo>
                      <a:cubicBezTo>
                        <a:pt x="3086" y="4362"/>
                        <a:pt x="10095" y="1181"/>
                        <a:pt x="21033" y="591"/>
                      </a:cubicBezTo>
                      <a:cubicBezTo>
                        <a:pt x="31970" y="0"/>
                        <a:pt x="45937" y="2048"/>
                        <a:pt x="59861" y="6284"/>
                      </a:cubicBezTo>
                      <a:close/>
                    </a:path>
                  </a:pathLst>
                </a:custGeom>
                <a:noFill/>
                <a:ln cap="rnd" w="9360">
                  <a:solidFill>
                    <a:srgbClr val="61749c"/>
                  </a:solidFill>
                  <a:round/>
                </a:ln>
              </p:spPr>
              <p:style>
                <a:lnRef idx="0"/>
                <a:fillRef idx="0"/>
                <a:effectRef idx="0"/>
                <a:fontRef idx="minor"/>
              </p:style>
            </p:sp>
            <p:sp>
              <p:nvSpPr>
                <p:cNvPr id="2068" name="CustomShape 7"/>
                <p:cNvSpPr/>
                <p:nvPr/>
              </p:nvSpPr>
              <p:spPr>
                <a:xfrm rot="12146400">
                  <a:off x="7468920" y="-325800"/>
                  <a:ext cx="1985760" cy="957240"/>
                </a:xfrm>
                <a:custGeom>
                  <a:avLst/>
                  <a:gdLst/>
                  <a:ahLst/>
                  <a:rect l="l" t="t" r="r" b="b"/>
                  <a:pathLst>
                    <a:path w="107448" h="51822">
                      <a:moveTo>
                        <a:pt x="105777" y="8536"/>
                      </a:moveTo>
                      <a:cubicBezTo>
                        <a:pt x="107448" y="13541"/>
                        <a:pt x="103566" y="20171"/>
                        <a:pt x="94986" y="26968"/>
                      </a:cubicBezTo>
                      <a:cubicBezTo>
                        <a:pt x="86405" y="33765"/>
                        <a:pt x="73829" y="40173"/>
                        <a:pt x="60023" y="44782"/>
                      </a:cubicBezTo>
                      <a:cubicBezTo>
                        <a:pt x="46218" y="49391"/>
                        <a:pt x="32315" y="51822"/>
                        <a:pt x="21371" y="51542"/>
                      </a:cubicBezTo>
                      <a:cubicBezTo>
                        <a:pt x="10428" y="51262"/>
                        <a:pt x="3341" y="48294"/>
                        <a:pt x="1671" y="43289"/>
                      </a:cubicBezTo>
                      <a:cubicBezTo>
                        <a:pt x="0" y="38284"/>
                        <a:pt x="3882" y="31653"/>
                        <a:pt x="12463" y="24856"/>
                      </a:cubicBezTo>
                      <a:cubicBezTo>
                        <a:pt x="21043" y="18058"/>
                        <a:pt x="33619" y="11649"/>
                        <a:pt x="47424" y="7041"/>
                      </a:cubicBezTo>
                      <a:cubicBezTo>
                        <a:pt x="61230" y="2433"/>
                        <a:pt x="75134" y="1"/>
                        <a:pt x="86077" y="281"/>
                      </a:cubicBezTo>
                      <a:cubicBezTo>
                        <a:pt x="97020" y="563"/>
                        <a:pt x="104107" y="3531"/>
                        <a:pt x="105777" y="8536"/>
                      </a:cubicBezTo>
                      <a:close/>
                    </a:path>
                  </a:pathLst>
                </a:custGeom>
                <a:noFill/>
                <a:ln cap="rnd" w="9360">
                  <a:solidFill>
                    <a:srgbClr val="61749c"/>
                  </a:solidFill>
                  <a:round/>
                </a:ln>
              </p:spPr>
              <p:style>
                <a:lnRef idx="0"/>
                <a:fillRef idx="0"/>
                <a:effectRef idx="0"/>
                <a:fontRef idx="minor"/>
              </p:style>
            </p:sp>
          </p:grpSp>
          <p:sp>
            <p:nvSpPr>
              <p:cNvPr id="2069" name="CustomShape 8"/>
              <p:cNvSpPr/>
              <p:nvPr/>
            </p:nvSpPr>
            <p:spPr>
              <a:xfrm flipV="1" rot="1834200">
                <a:off x="7626960" y="-521640"/>
                <a:ext cx="92160" cy="92520"/>
              </a:xfrm>
              <a:prstGeom prst="plaque">
                <a:avLst>
                  <a:gd name="adj" fmla="val 50000"/>
                </a:avLst>
              </a:prstGeom>
              <a:solidFill>
                <a:srgbClr val="61749c"/>
              </a:solidFill>
              <a:ln w="0">
                <a:noFill/>
              </a:ln>
            </p:spPr>
            <p:style>
              <a:lnRef idx="0"/>
              <a:fillRef idx="0"/>
              <a:effectRef idx="0"/>
              <a:fontRef idx="minor"/>
            </p:style>
          </p:sp>
          <p:sp>
            <p:nvSpPr>
              <p:cNvPr id="2070" name="CustomShape 9"/>
              <p:cNvSpPr/>
              <p:nvPr/>
            </p:nvSpPr>
            <p:spPr>
              <a:xfrm flipV="1" rot="898200">
                <a:off x="8903160" y="780120"/>
                <a:ext cx="103320" cy="103320"/>
              </a:xfrm>
              <a:prstGeom prst="plaque">
                <a:avLst>
                  <a:gd name="adj" fmla="val 50000"/>
                </a:avLst>
              </a:prstGeom>
              <a:solidFill>
                <a:srgbClr val="61749c"/>
              </a:solidFill>
              <a:ln w="0">
                <a:noFill/>
              </a:ln>
            </p:spPr>
            <p:style>
              <a:lnRef idx="0"/>
              <a:fillRef idx="0"/>
              <a:effectRef idx="0"/>
              <a:fontRef idx="minor"/>
            </p:style>
          </p:sp>
        </p:grpSp>
      </p:grpSp>
      <p:sp>
        <p:nvSpPr>
          <p:cNvPr id="2071" name="PlaceHolder 10"/>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072" name="PlaceHolder 11"/>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14" name="Google Shape;596;p13" descr=""/>
          <p:cNvPicPr/>
          <p:nvPr/>
        </p:nvPicPr>
        <p:blipFill>
          <a:blip r:embed="rId2">
            <a:alphaModFix amt="70000"/>
          </a:blip>
          <a:stretch/>
        </p:blipFill>
        <p:spPr>
          <a:xfrm>
            <a:off x="0" y="0"/>
            <a:ext cx="9143280" cy="5142960"/>
          </a:xfrm>
          <a:prstGeom prst="rect">
            <a:avLst/>
          </a:prstGeom>
          <a:ln w="0">
            <a:noFill/>
          </a:ln>
        </p:spPr>
      </p:pic>
      <p:grpSp>
        <p:nvGrpSpPr>
          <p:cNvPr id="215" name="Group 1"/>
          <p:cNvGrpSpPr/>
          <p:nvPr/>
        </p:nvGrpSpPr>
        <p:grpSpPr>
          <a:xfrm>
            <a:off x="7054920" y="-894960"/>
            <a:ext cx="2952000" cy="2856600"/>
            <a:chOff x="7054920" y="-894960"/>
            <a:chExt cx="2952000" cy="2856600"/>
          </a:xfrm>
        </p:grpSpPr>
        <p:sp>
          <p:nvSpPr>
            <p:cNvPr id="216" name="CustomShape 2"/>
            <p:cNvSpPr/>
            <p:nvPr/>
          </p:nvSpPr>
          <p:spPr>
            <a:xfrm flipH="1">
              <a:off x="8428680" y="383760"/>
              <a:ext cx="1577880" cy="1577880"/>
            </a:xfrm>
            <a:prstGeom prst="ellipse">
              <a:avLst/>
            </a:prstGeom>
            <a:noFill/>
            <a:ln w="9360">
              <a:solidFill>
                <a:srgbClr val="61749c"/>
              </a:solidFill>
              <a:round/>
            </a:ln>
          </p:spPr>
          <p:style>
            <a:lnRef idx="0"/>
            <a:fillRef idx="0"/>
            <a:effectRef idx="0"/>
            <a:fontRef idx="minor"/>
          </p:style>
        </p:sp>
        <p:grpSp>
          <p:nvGrpSpPr>
            <p:cNvPr id="217" name="Group 3"/>
            <p:cNvGrpSpPr/>
            <p:nvPr/>
          </p:nvGrpSpPr>
          <p:grpSpPr>
            <a:xfrm>
              <a:off x="7054920" y="-894960"/>
              <a:ext cx="1433520" cy="1433880"/>
              <a:chOff x="7054920" y="-894960"/>
              <a:chExt cx="1433520" cy="1433880"/>
            </a:xfrm>
          </p:grpSpPr>
          <p:sp>
            <p:nvSpPr>
              <p:cNvPr id="218" name="CustomShape 4"/>
              <p:cNvSpPr/>
              <p:nvPr/>
            </p:nvSpPr>
            <p:spPr>
              <a:xfrm flipH="1">
                <a:off x="7766640" y="-894960"/>
                <a:ext cx="8640" cy="472680"/>
              </a:xfrm>
              <a:custGeom>
                <a:avLst/>
                <a:gdLst/>
                <a:ahLst/>
                <a:rect l="l" t="t" r="r" b="b"/>
                <a:pathLst>
                  <a:path w="411" h="20712">
                    <a:moveTo>
                      <a:pt x="1" y="1"/>
                    </a:moveTo>
                    <a:lnTo>
                      <a:pt x="1" y="20712"/>
                    </a:lnTo>
                    <a:lnTo>
                      <a:pt x="410" y="20712"/>
                    </a:lnTo>
                    <a:lnTo>
                      <a:pt x="410" y="1"/>
                    </a:lnTo>
                    <a:close/>
                  </a:path>
                </a:pathLst>
              </a:custGeom>
              <a:solidFill>
                <a:srgbClr val="61749c"/>
              </a:solidFill>
              <a:ln w="0">
                <a:noFill/>
              </a:ln>
            </p:spPr>
            <p:style>
              <a:lnRef idx="0"/>
              <a:fillRef idx="0"/>
              <a:effectRef idx="0"/>
              <a:fontRef idx="minor"/>
            </p:style>
          </p:sp>
          <p:sp>
            <p:nvSpPr>
              <p:cNvPr id="219" name="CustomShape 5"/>
              <p:cNvSpPr/>
              <p:nvPr/>
            </p:nvSpPr>
            <p:spPr>
              <a:xfrm flipH="1">
                <a:off x="7681680" y="-890640"/>
                <a:ext cx="64800" cy="470520"/>
              </a:xfrm>
              <a:custGeom>
                <a:avLst/>
                <a:gdLst/>
                <a:ahLst/>
                <a:rect l="l" t="t" r="r" b="b"/>
                <a:pathLst>
                  <a:path w="2858" h="20616">
                    <a:moveTo>
                      <a:pt x="2449" y="1"/>
                    </a:moveTo>
                    <a:lnTo>
                      <a:pt x="1" y="20566"/>
                    </a:lnTo>
                    <a:lnTo>
                      <a:pt x="409" y="20616"/>
                    </a:lnTo>
                    <a:lnTo>
                      <a:pt x="2857" y="50"/>
                    </a:lnTo>
                    <a:lnTo>
                      <a:pt x="2449" y="1"/>
                    </a:lnTo>
                    <a:close/>
                  </a:path>
                </a:pathLst>
              </a:custGeom>
              <a:solidFill>
                <a:srgbClr val="61749c"/>
              </a:solidFill>
              <a:ln w="0">
                <a:noFill/>
              </a:ln>
            </p:spPr>
            <p:style>
              <a:lnRef idx="0"/>
              <a:fillRef idx="0"/>
              <a:effectRef idx="0"/>
              <a:fontRef idx="minor"/>
            </p:style>
          </p:sp>
          <p:sp>
            <p:nvSpPr>
              <p:cNvPr id="220" name="CustomShape 6"/>
              <p:cNvSpPr/>
              <p:nvPr/>
            </p:nvSpPr>
            <p:spPr>
              <a:xfrm flipH="1">
                <a:off x="7598520" y="-876240"/>
                <a:ext cx="119520" cy="461880"/>
              </a:xfrm>
              <a:custGeom>
                <a:avLst/>
                <a:gdLst/>
                <a:ahLst/>
                <a:rect l="l" t="t" r="r" b="b"/>
                <a:pathLst>
                  <a:path w="5255" h="20231">
                    <a:moveTo>
                      <a:pt x="4855" y="1"/>
                    </a:moveTo>
                    <a:lnTo>
                      <a:pt x="0" y="20134"/>
                    </a:lnTo>
                    <a:lnTo>
                      <a:pt x="399" y="20230"/>
                    </a:lnTo>
                    <a:lnTo>
                      <a:pt x="5255" y="97"/>
                    </a:lnTo>
                    <a:lnTo>
                      <a:pt x="4855" y="1"/>
                    </a:lnTo>
                    <a:close/>
                  </a:path>
                </a:pathLst>
              </a:custGeom>
              <a:solidFill>
                <a:srgbClr val="61749c"/>
              </a:solidFill>
              <a:ln w="0">
                <a:noFill/>
              </a:ln>
            </p:spPr>
            <p:style>
              <a:lnRef idx="0"/>
              <a:fillRef idx="0"/>
              <a:effectRef idx="0"/>
              <a:fontRef idx="minor"/>
            </p:style>
          </p:sp>
          <p:sp>
            <p:nvSpPr>
              <p:cNvPr id="221" name="CustomShape 7"/>
              <p:cNvSpPr/>
              <p:nvPr/>
            </p:nvSpPr>
            <p:spPr>
              <a:xfrm flipH="1">
                <a:off x="7517160" y="-851760"/>
                <a:ext cx="172800" cy="446400"/>
              </a:xfrm>
              <a:custGeom>
                <a:avLst/>
                <a:gdLst/>
                <a:ahLst/>
                <a:rect l="l" t="t" r="r" b="b"/>
                <a:pathLst>
                  <a:path w="7588" h="19562">
                    <a:moveTo>
                      <a:pt x="7202" y="1"/>
                    </a:moveTo>
                    <a:lnTo>
                      <a:pt x="0" y="19417"/>
                    </a:lnTo>
                    <a:lnTo>
                      <a:pt x="384" y="19561"/>
                    </a:lnTo>
                    <a:lnTo>
                      <a:pt x="7588" y="143"/>
                    </a:lnTo>
                    <a:lnTo>
                      <a:pt x="7202" y="1"/>
                    </a:lnTo>
                    <a:close/>
                  </a:path>
                </a:pathLst>
              </a:custGeom>
              <a:solidFill>
                <a:srgbClr val="61749c"/>
              </a:solidFill>
              <a:ln w="0">
                <a:noFill/>
              </a:ln>
            </p:spPr>
            <p:style>
              <a:lnRef idx="0"/>
              <a:fillRef idx="0"/>
              <a:effectRef idx="0"/>
              <a:fontRef idx="minor"/>
            </p:style>
          </p:sp>
          <p:sp>
            <p:nvSpPr>
              <p:cNvPr id="222" name="CustomShape 8"/>
              <p:cNvSpPr/>
              <p:nvPr/>
            </p:nvSpPr>
            <p:spPr>
              <a:xfrm flipH="1">
                <a:off x="7440480" y="-818280"/>
                <a:ext cx="223560" cy="425160"/>
              </a:xfrm>
              <a:custGeom>
                <a:avLst/>
                <a:gdLst/>
                <a:ahLst/>
                <a:rect l="l" t="t" r="r" b="b"/>
                <a:pathLst>
                  <a:path w="9807" h="18623">
                    <a:moveTo>
                      <a:pt x="9442" y="1"/>
                    </a:moveTo>
                    <a:lnTo>
                      <a:pt x="0" y="18435"/>
                    </a:lnTo>
                    <a:lnTo>
                      <a:pt x="365" y="18622"/>
                    </a:lnTo>
                    <a:lnTo>
                      <a:pt x="9807" y="188"/>
                    </a:lnTo>
                    <a:lnTo>
                      <a:pt x="9442" y="1"/>
                    </a:lnTo>
                    <a:close/>
                  </a:path>
                </a:pathLst>
              </a:custGeom>
              <a:solidFill>
                <a:srgbClr val="61749c"/>
              </a:solidFill>
              <a:ln w="0">
                <a:noFill/>
              </a:ln>
            </p:spPr>
            <p:style>
              <a:lnRef idx="0"/>
              <a:fillRef idx="0"/>
              <a:effectRef idx="0"/>
              <a:fontRef idx="minor"/>
            </p:style>
          </p:sp>
          <p:sp>
            <p:nvSpPr>
              <p:cNvPr id="223" name="CustomShape 9"/>
              <p:cNvSpPr/>
              <p:nvPr/>
            </p:nvSpPr>
            <p:spPr>
              <a:xfrm flipH="1">
                <a:off x="7367760" y="-775800"/>
                <a:ext cx="271080" cy="397440"/>
              </a:xfrm>
              <a:custGeom>
                <a:avLst/>
                <a:gdLst/>
                <a:ahLst/>
                <a:rect l="l" t="t" r="r" b="b"/>
                <a:pathLst>
                  <a:path w="11891" h="17422">
                    <a:moveTo>
                      <a:pt x="11550" y="0"/>
                    </a:moveTo>
                    <a:lnTo>
                      <a:pt x="1" y="17193"/>
                    </a:lnTo>
                    <a:lnTo>
                      <a:pt x="342" y="17422"/>
                    </a:lnTo>
                    <a:lnTo>
                      <a:pt x="11891" y="229"/>
                    </a:lnTo>
                    <a:lnTo>
                      <a:pt x="11550" y="0"/>
                    </a:lnTo>
                    <a:close/>
                  </a:path>
                </a:pathLst>
              </a:custGeom>
              <a:solidFill>
                <a:srgbClr val="61749c"/>
              </a:solidFill>
              <a:ln w="0">
                <a:noFill/>
              </a:ln>
            </p:spPr>
            <p:style>
              <a:lnRef idx="0"/>
              <a:fillRef idx="0"/>
              <a:effectRef idx="0"/>
              <a:fontRef idx="minor"/>
            </p:style>
          </p:sp>
          <p:sp>
            <p:nvSpPr>
              <p:cNvPr id="224" name="CustomShape 10"/>
              <p:cNvSpPr/>
              <p:nvPr/>
            </p:nvSpPr>
            <p:spPr>
              <a:xfrm flipH="1">
                <a:off x="7300800" y="-725040"/>
                <a:ext cx="315000" cy="364680"/>
              </a:xfrm>
              <a:custGeom>
                <a:avLst/>
                <a:gdLst/>
                <a:ahLst/>
                <a:rect l="l" t="t" r="r" b="b"/>
                <a:pathLst>
                  <a:path w="13802" h="15984">
                    <a:moveTo>
                      <a:pt x="13491" y="1"/>
                    </a:moveTo>
                    <a:lnTo>
                      <a:pt x="1" y="15716"/>
                    </a:lnTo>
                    <a:lnTo>
                      <a:pt x="313" y="15984"/>
                    </a:lnTo>
                    <a:lnTo>
                      <a:pt x="13801" y="268"/>
                    </a:lnTo>
                    <a:lnTo>
                      <a:pt x="13491" y="1"/>
                    </a:lnTo>
                    <a:close/>
                  </a:path>
                </a:pathLst>
              </a:custGeom>
              <a:solidFill>
                <a:srgbClr val="61749c"/>
              </a:solidFill>
              <a:ln w="0">
                <a:noFill/>
              </a:ln>
            </p:spPr>
            <p:style>
              <a:lnRef idx="0"/>
              <a:fillRef idx="0"/>
              <a:effectRef idx="0"/>
              <a:fontRef idx="minor"/>
            </p:style>
          </p:sp>
          <p:sp>
            <p:nvSpPr>
              <p:cNvPr id="225" name="CustomShape 11"/>
              <p:cNvSpPr/>
              <p:nvPr/>
            </p:nvSpPr>
            <p:spPr>
              <a:xfrm flipH="1">
                <a:off x="7239600" y="-666720"/>
                <a:ext cx="354240" cy="326520"/>
              </a:xfrm>
              <a:custGeom>
                <a:avLst/>
                <a:gdLst/>
                <a:ahLst/>
                <a:rect l="l" t="t" r="r" b="b"/>
                <a:pathLst>
                  <a:path w="15526" h="14320">
                    <a:moveTo>
                      <a:pt x="15247" y="1"/>
                    </a:moveTo>
                    <a:lnTo>
                      <a:pt x="0" y="14017"/>
                    </a:lnTo>
                    <a:lnTo>
                      <a:pt x="277" y="14320"/>
                    </a:lnTo>
                    <a:lnTo>
                      <a:pt x="15525" y="303"/>
                    </a:lnTo>
                    <a:lnTo>
                      <a:pt x="15247" y="1"/>
                    </a:lnTo>
                    <a:close/>
                  </a:path>
                </a:pathLst>
              </a:custGeom>
              <a:solidFill>
                <a:srgbClr val="61749c"/>
              </a:solidFill>
              <a:ln w="0">
                <a:noFill/>
              </a:ln>
            </p:spPr>
            <p:style>
              <a:lnRef idx="0"/>
              <a:fillRef idx="0"/>
              <a:effectRef idx="0"/>
              <a:fontRef idx="minor"/>
            </p:style>
          </p:sp>
          <p:sp>
            <p:nvSpPr>
              <p:cNvPr id="226" name="CustomShape 12"/>
              <p:cNvSpPr/>
              <p:nvPr/>
            </p:nvSpPr>
            <p:spPr>
              <a:xfrm flipH="1">
                <a:off x="7186320" y="-600480"/>
                <a:ext cx="388800" cy="283680"/>
              </a:xfrm>
              <a:custGeom>
                <a:avLst/>
                <a:gdLst/>
                <a:ahLst/>
                <a:rect l="l" t="t" r="r" b="b"/>
                <a:pathLst>
                  <a:path w="17043" h="12443">
                    <a:moveTo>
                      <a:pt x="16803" y="1"/>
                    </a:moveTo>
                    <a:lnTo>
                      <a:pt x="0" y="12110"/>
                    </a:lnTo>
                    <a:lnTo>
                      <a:pt x="240" y="12443"/>
                    </a:lnTo>
                    <a:lnTo>
                      <a:pt x="17043" y="334"/>
                    </a:lnTo>
                    <a:lnTo>
                      <a:pt x="16803" y="1"/>
                    </a:lnTo>
                    <a:close/>
                  </a:path>
                </a:pathLst>
              </a:custGeom>
              <a:solidFill>
                <a:srgbClr val="61749c"/>
              </a:solidFill>
              <a:ln w="0">
                <a:noFill/>
              </a:ln>
            </p:spPr>
            <p:style>
              <a:lnRef idx="0"/>
              <a:fillRef idx="0"/>
              <a:effectRef idx="0"/>
              <a:fontRef idx="minor"/>
            </p:style>
          </p:sp>
          <p:sp>
            <p:nvSpPr>
              <p:cNvPr id="227" name="CustomShape 13"/>
              <p:cNvSpPr/>
              <p:nvPr/>
            </p:nvSpPr>
            <p:spPr>
              <a:xfrm flipH="1">
                <a:off x="7142040" y="-529920"/>
                <a:ext cx="417960" cy="237240"/>
              </a:xfrm>
              <a:custGeom>
                <a:avLst/>
                <a:gdLst/>
                <a:ahLst/>
                <a:rect l="l" t="t" r="r" b="b"/>
                <a:pathLst>
                  <a:path w="18311" h="10408">
                    <a:moveTo>
                      <a:pt x="18110" y="0"/>
                    </a:moveTo>
                    <a:lnTo>
                      <a:pt x="1" y="10049"/>
                    </a:lnTo>
                    <a:lnTo>
                      <a:pt x="199" y="10407"/>
                    </a:lnTo>
                    <a:lnTo>
                      <a:pt x="18310" y="360"/>
                    </a:lnTo>
                    <a:lnTo>
                      <a:pt x="18110" y="0"/>
                    </a:lnTo>
                    <a:close/>
                  </a:path>
                </a:pathLst>
              </a:custGeom>
              <a:solidFill>
                <a:srgbClr val="61749c"/>
              </a:solidFill>
              <a:ln w="0">
                <a:noFill/>
              </a:ln>
            </p:spPr>
            <p:style>
              <a:lnRef idx="0"/>
              <a:fillRef idx="0"/>
              <a:effectRef idx="0"/>
              <a:fontRef idx="minor"/>
            </p:style>
          </p:sp>
          <p:sp>
            <p:nvSpPr>
              <p:cNvPr id="228" name="CustomShape 14"/>
              <p:cNvSpPr/>
              <p:nvPr/>
            </p:nvSpPr>
            <p:spPr>
              <a:xfrm flipH="1">
                <a:off x="7104960" y="-453600"/>
                <a:ext cx="441360" cy="186840"/>
              </a:xfrm>
              <a:custGeom>
                <a:avLst/>
                <a:gdLst/>
                <a:ahLst/>
                <a:rect l="l" t="t" r="r" b="b"/>
                <a:pathLst>
                  <a:path w="19329" h="8209">
                    <a:moveTo>
                      <a:pt x="19174" y="0"/>
                    </a:moveTo>
                    <a:lnTo>
                      <a:pt x="0" y="7829"/>
                    </a:lnTo>
                    <a:lnTo>
                      <a:pt x="155" y="8209"/>
                    </a:lnTo>
                    <a:lnTo>
                      <a:pt x="19329" y="381"/>
                    </a:lnTo>
                    <a:lnTo>
                      <a:pt x="19174" y="0"/>
                    </a:lnTo>
                    <a:close/>
                  </a:path>
                </a:pathLst>
              </a:custGeom>
              <a:solidFill>
                <a:srgbClr val="61749c"/>
              </a:solidFill>
              <a:ln w="0">
                <a:noFill/>
              </a:ln>
            </p:spPr>
            <p:style>
              <a:lnRef idx="0"/>
              <a:fillRef idx="0"/>
              <a:effectRef idx="0"/>
              <a:fontRef idx="minor"/>
            </p:style>
          </p:sp>
          <p:sp>
            <p:nvSpPr>
              <p:cNvPr id="229" name="CustomShape 15"/>
              <p:cNvSpPr/>
              <p:nvPr/>
            </p:nvSpPr>
            <p:spPr>
              <a:xfrm flipH="1">
                <a:off x="7079040" y="-373320"/>
                <a:ext cx="458280" cy="134640"/>
              </a:xfrm>
              <a:custGeom>
                <a:avLst/>
                <a:gdLst/>
                <a:ahLst/>
                <a:rect l="l" t="t" r="r" b="b"/>
                <a:pathLst>
                  <a:path w="20072" h="5917">
                    <a:moveTo>
                      <a:pt x="19962" y="1"/>
                    </a:moveTo>
                    <a:lnTo>
                      <a:pt x="0" y="5519"/>
                    </a:lnTo>
                    <a:lnTo>
                      <a:pt x="109" y="5916"/>
                    </a:lnTo>
                    <a:lnTo>
                      <a:pt x="20071" y="396"/>
                    </a:lnTo>
                    <a:lnTo>
                      <a:pt x="19962" y="1"/>
                    </a:lnTo>
                    <a:close/>
                  </a:path>
                </a:pathLst>
              </a:custGeom>
              <a:solidFill>
                <a:srgbClr val="61749c"/>
              </a:solidFill>
              <a:ln w="0">
                <a:noFill/>
              </a:ln>
            </p:spPr>
            <p:style>
              <a:lnRef idx="0"/>
              <a:fillRef idx="0"/>
              <a:effectRef idx="0"/>
              <a:fontRef idx="minor"/>
            </p:style>
          </p:sp>
          <p:sp>
            <p:nvSpPr>
              <p:cNvPr id="230" name="CustomShape 16"/>
              <p:cNvSpPr/>
              <p:nvPr/>
            </p:nvSpPr>
            <p:spPr>
              <a:xfrm flipH="1">
                <a:off x="7061040" y="-290520"/>
                <a:ext cx="468720" cy="79920"/>
              </a:xfrm>
              <a:custGeom>
                <a:avLst/>
                <a:gdLst/>
                <a:ahLst/>
                <a:rect l="l" t="t" r="r" b="b"/>
                <a:pathLst>
                  <a:path w="20536" h="3532">
                    <a:moveTo>
                      <a:pt x="20473" y="0"/>
                    </a:moveTo>
                    <a:lnTo>
                      <a:pt x="0" y="3127"/>
                    </a:lnTo>
                    <a:lnTo>
                      <a:pt x="63" y="3532"/>
                    </a:lnTo>
                    <a:lnTo>
                      <a:pt x="20535" y="405"/>
                    </a:lnTo>
                    <a:lnTo>
                      <a:pt x="20473" y="0"/>
                    </a:lnTo>
                    <a:close/>
                  </a:path>
                </a:pathLst>
              </a:custGeom>
              <a:solidFill>
                <a:srgbClr val="61749c"/>
              </a:solidFill>
              <a:ln w="0">
                <a:noFill/>
              </a:ln>
            </p:spPr>
            <p:style>
              <a:lnRef idx="0"/>
              <a:fillRef idx="0"/>
              <a:effectRef idx="0"/>
              <a:fontRef idx="minor"/>
            </p:style>
          </p:sp>
          <p:sp>
            <p:nvSpPr>
              <p:cNvPr id="231" name="CustomShape 17"/>
              <p:cNvSpPr/>
              <p:nvPr/>
            </p:nvSpPr>
            <p:spPr>
              <a:xfrm flipH="1">
                <a:off x="7054560" y="-205920"/>
                <a:ext cx="472680" cy="24480"/>
              </a:xfrm>
              <a:custGeom>
                <a:avLst/>
                <a:gdLst/>
                <a:ahLst/>
                <a:rect l="l" t="t" r="r" b="b"/>
                <a:pathLst>
                  <a:path w="20713" h="1099">
                    <a:moveTo>
                      <a:pt x="20700" y="1"/>
                    </a:moveTo>
                    <a:lnTo>
                      <a:pt x="0" y="687"/>
                    </a:lnTo>
                    <a:lnTo>
                      <a:pt x="15" y="1099"/>
                    </a:lnTo>
                    <a:lnTo>
                      <a:pt x="20713" y="411"/>
                    </a:lnTo>
                    <a:lnTo>
                      <a:pt x="20700" y="1"/>
                    </a:lnTo>
                    <a:close/>
                  </a:path>
                </a:pathLst>
              </a:custGeom>
              <a:solidFill>
                <a:srgbClr val="61749c"/>
              </a:solidFill>
              <a:ln w="0">
                <a:noFill/>
              </a:ln>
            </p:spPr>
            <p:style>
              <a:lnRef idx="0"/>
              <a:fillRef idx="0"/>
              <a:effectRef idx="0"/>
              <a:fontRef idx="minor"/>
            </p:style>
          </p:sp>
          <p:sp>
            <p:nvSpPr>
              <p:cNvPr id="232" name="CustomShape 18"/>
              <p:cNvSpPr/>
              <p:nvPr/>
            </p:nvSpPr>
            <p:spPr>
              <a:xfrm flipH="1">
                <a:off x="7056360" y="-161280"/>
                <a:ext cx="471960" cy="48960"/>
              </a:xfrm>
              <a:custGeom>
                <a:avLst/>
                <a:gdLst/>
                <a:ahLst/>
                <a:rect l="l" t="t" r="r" b="b"/>
                <a:pathLst>
                  <a:path w="20671" h="2169">
                    <a:moveTo>
                      <a:pt x="34" y="1"/>
                    </a:moveTo>
                    <a:lnTo>
                      <a:pt x="1" y="409"/>
                    </a:lnTo>
                    <a:lnTo>
                      <a:pt x="20637" y="2169"/>
                    </a:lnTo>
                    <a:lnTo>
                      <a:pt x="20670" y="1759"/>
                    </a:lnTo>
                    <a:lnTo>
                      <a:pt x="34" y="1"/>
                    </a:lnTo>
                    <a:close/>
                  </a:path>
                </a:pathLst>
              </a:custGeom>
              <a:solidFill>
                <a:srgbClr val="61749c"/>
              </a:solidFill>
              <a:ln w="0">
                <a:noFill/>
              </a:ln>
            </p:spPr>
            <p:style>
              <a:lnRef idx="0"/>
              <a:fillRef idx="0"/>
              <a:effectRef idx="0"/>
              <a:fontRef idx="minor"/>
            </p:style>
          </p:sp>
          <p:sp>
            <p:nvSpPr>
              <p:cNvPr id="233" name="CustomShape 19"/>
              <p:cNvSpPr/>
              <p:nvPr/>
            </p:nvSpPr>
            <p:spPr>
              <a:xfrm flipH="1">
                <a:off x="7067520" y="-132840"/>
                <a:ext cx="465120" cy="104040"/>
              </a:xfrm>
              <a:custGeom>
                <a:avLst/>
                <a:gdLst/>
                <a:ahLst/>
                <a:rect l="l" t="t" r="r" b="b"/>
                <a:pathLst>
                  <a:path w="20368" h="4584">
                    <a:moveTo>
                      <a:pt x="84" y="1"/>
                    </a:moveTo>
                    <a:lnTo>
                      <a:pt x="0" y="402"/>
                    </a:lnTo>
                    <a:lnTo>
                      <a:pt x="20286" y="4583"/>
                    </a:lnTo>
                    <a:lnTo>
                      <a:pt x="20368" y="4182"/>
                    </a:lnTo>
                    <a:lnTo>
                      <a:pt x="84" y="1"/>
                    </a:lnTo>
                    <a:close/>
                  </a:path>
                </a:pathLst>
              </a:custGeom>
              <a:solidFill>
                <a:srgbClr val="61749c"/>
              </a:solidFill>
              <a:ln w="0">
                <a:noFill/>
              </a:ln>
            </p:spPr>
            <p:style>
              <a:lnRef idx="0"/>
              <a:fillRef idx="0"/>
              <a:effectRef idx="0"/>
              <a:fontRef idx="minor"/>
            </p:style>
          </p:sp>
          <p:sp>
            <p:nvSpPr>
              <p:cNvPr id="234" name="CustomShape 20"/>
              <p:cNvSpPr/>
              <p:nvPr/>
            </p:nvSpPr>
            <p:spPr>
              <a:xfrm flipH="1">
                <a:off x="7089120" y="-105120"/>
                <a:ext cx="451440" cy="157680"/>
              </a:xfrm>
              <a:custGeom>
                <a:avLst/>
                <a:gdLst/>
                <a:ahLst/>
                <a:rect l="l" t="t" r="r" b="b"/>
                <a:pathLst>
                  <a:path w="19781" h="6936">
                    <a:moveTo>
                      <a:pt x="130" y="1"/>
                    </a:moveTo>
                    <a:lnTo>
                      <a:pt x="0" y="391"/>
                    </a:lnTo>
                    <a:lnTo>
                      <a:pt x="19651" y="6935"/>
                    </a:lnTo>
                    <a:lnTo>
                      <a:pt x="19780" y="6545"/>
                    </a:lnTo>
                    <a:lnTo>
                      <a:pt x="130" y="1"/>
                    </a:lnTo>
                    <a:close/>
                  </a:path>
                </a:pathLst>
              </a:custGeom>
              <a:solidFill>
                <a:srgbClr val="61749c"/>
              </a:solidFill>
              <a:ln w="0">
                <a:noFill/>
              </a:ln>
            </p:spPr>
            <p:style>
              <a:lnRef idx="0"/>
              <a:fillRef idx="0"/>
              <a:effectRef idx="0"/>
              <a:fontRef idx="minor"/>
            </p:style>
          </p:sp>
          <p:sp>
            <p:nvSpPr>
              <p:cNvPr id="235" name="CustomShape 21"/>
              <p:cNvSpPr/>
              <p:nvPr/>
            </p:nvSpPr>
            <p:spPr>
              <a:xfrm flipH="1">
                <a:off x="7120440" y="-77760"/>
                <a:ext cx="431640" cy="209520"/>
              </a:xfrm>
              <a:custGeom>
                <a:avLst/>
                <a:gdLst/>
                <a:ahLst/>
                <a:rect l="l" t="t" r="r" b="b"/>
                <a:pathLst>
                  <a:path w="18915" h="9190">
                    <a:moveTo>
                      <a:pt x="175" y="1"/>
                    </a:moveTo>
                    <a:lnTo>
                      <a:pt x="0" y="372"/>
                    </a:lnTo>
                    <a:lnTo>
                      <a:pt x="18740" y="9190"/>
                    </a:lnTo>
                    <a:lnTo>
                      <a:pt x="18914" y="8818"/>
                    </a:lnTo>
                    <a:lnTo>
                      <a:pt x="175" y="1"/>
                    </a:lnTo>
                    <a:close/>
                  </a:path>
                </a:pathLst>
              </a:custGeom>
              <a:solidFill>
                <a:srgbClr val="61749c"/>
              </a:solidFill>
              <a:ln w="0">
                <a:noFill/>
              </a:ln>
            </p:spPr>
            <p:style>
              <a:lnRef idx="0"/>
              <a:fillRef idx="0"/>
              <a:effectRef idx="0"/>
              <a:fontRef idx="minor"/>
            </p:style>
          </p:sp>
          <p:sp>
            <p:nvSpPr>
              <p:cNvPr id="236" name="CustomShape 22"/>
              <p:cNvSpPr/>
              <p:nvPr/>
            </p:nvSpPr>
            <p:spPr>
              <a:xfrm flipH="1">
                <a:off x="7160760" y="-52200"/>
                <a:ext cx="405720" cy="258120"/>
              </a:xfrm>
              <a:custGeom>
                <a:avLst/>
                <a:gdLst/>
                <a:ahLst/>
                <a:rect l="l" t="t" r="r" b="b"/>
                <a:pathLst>
                  <a:path w="17785" h="11316">
                    <a:moveTo>
                      <a:pt x="218" y="0"/>
                    </a:moveTo>
                    <a:lnTo>
                      <a:pt x="0" y="349"/>
                    </a:lnTo>
                    <a:lnTo>
                      <a:pt x="17569" y="11316"/>
                    </a:lnTo>
                    <a:lnTo>
                      <a:pt x="17785" y="10969"/>
                    </a:lnTo>
                    <a:lnTo>
                      <a:pt x="218" y="0"/>
                    </a:lnTo>
                    <a:close/>
                  </a:path>
                </a:pathLst>
              </a:custGeom>
              <a:solidFill>
                <a:srgbClr val="61749c"/>
              </a:solidFill>
              <a:ln w="0">
                <a:noFill/>
              </a:ln>
            </p:spPr>
            <p:style>
              <a:lnRef idx="0"/>
              <a:fillRef idx="0"/>
              <a:effectRef idx="0"/>
              <a:fontRef idx="minor"/>
            </p:style>
          </p:sp>
          <p:sp>
            <p:nvSpPr>
              <p:cNvPr id="237" name="CustomShape 23"/>
              <p:cNvSpPr/>
              <p:nvPr/>
            </p:nvSpPr>
            <p:spPr>
              <a:xfrm flipH="1">
                <a:off x="7208640" y="-28440"/>
                <a:ext cx="374400" cy="303120"/>
              </a:xfrm>
              <a:custGeom>
                <a:avLst/>
                <a:gdLst/>
                <a:ahLst/>
                <a:rect l="l" t="t" r="r" b="b"/>
                <a:pathLst>
                  <a:path w="16410" h="13285">
                    <a:moveTo>
                      <a:pt x="257" y="0"/>
                    </a:moveTo>
                    <a:lnTo>
                      <a:pt x="1" y="320"/>
                    </a:lnTo>
                    <a:lnTo>
                      <a:pt x="16152" y="13284"/>
                    </a:lnTo>
                    <a:lnTo>
                      <a:pt x="16409" y="12966"/>
                    </a:lnTo>
                    <a:lnTo>
                      <a:pt x="257" y="0"/>
                    </a:lnTo>
                    <a:close/>
                  </a:path>
                </a:pathLst>
              </a:custGeom>
              <a:solidFill>
                <a:srgbClr val="61749c"/>
              </a:solidFill>
              <a:ln w="0">
                <a:noFill/>
              </a:ln>
            </p:spPr>
            <p:style>
              <a:lnRef idx="0"/>
              <a:fillRef idx="0"/>
              <a:effectRef idx="0"/>
              <a:fontRef idx="minor"/>
            </p:style>
          </p:sp>
          <p:sp>
            <p:nvSpPr>
              <p:cNvPr id="238" name="CustomShape 24"/>
              <p:cNvSpPr/>
              <p:nvPr/>
            </p:nvSpPr>
            <p:spPr>
              <a:xfrm flipH="1">
                <a:off x="7265160" y="-6480"/>
                <a:ext cx="337680" cy="343800"/>
              </a:xfrm>
              <a:custGeom>
                <a:avLst/>
                <a:gdLst/>
                <a:ahLst/>
                <a:rect l="l" t="t" r="r" b="b"/>
                <a:pathLst>
                  <a:path w="14803" h="15069">
                    <a:moveTo>
                      <a:pt x="293" y="0"/>
                    </a:moveTo>
                    <a:lnTo>
                      <a:pt x="0" y="288"/>
                    </a:lnTo>
                    <a:lnTo>
                      <a:pt x="14509" y="15068"/>
                    </a:lnTo>
                    <a:lnTo>
                      <a:pt x="14802" y="14780"/>
                    </a:lnTo>
                    <a:lnTo>
                      <a:pt x="293" y="0"/>
                    </a:lnTo>
                    <a:close/>
                  </a:path>
                </a:pathLst>
              </a:custGeom>
              <a:solidFill>
                <a:srgbClr val="61749c"/>
              </a:solidFill>
              <a:ln w="0">
                <a:noFill/>
              </a:ln>
            </p:spPr>
            <p:style>
              <a:lnRef idx="0"/>
              <a:fillRef idx="0"/>
              <a:effectRef idx="0"/>
              <a:fontRef idx="minor"/>
            </p:style>
          </p:sp>
          <p:sp>
            <p:nvSpPr>
              <p:cNvPr id="239" name="CustomShape 25"/>
              <p:cNvSpPr/>
              <p:nvPr/>
            </p:nvSpPr>
            <p:spPr>
              <a:xfrm flipH="1">
                <a:off x="7329240" y="12960"/>
                <a:ext cx="296280" cy="379800"/>
              </a:xfrm>
              <a:custGeom>
                <a:avLst/>
                <a:gdLst/>
                <a:ahLst/>
                <a:rect l="l" t="t" r="r" b="b"/>
                <a:pathLst>
                  <a:path w="12987" h="16641">
                    <a:moveTo>
                      <a:pt x="325" y="0"/>
                    </a:moveTo>
                    <a:lnTo>
                      <a:pt x="0" y="252"/>
                    </a:lnTo>
                    <a:lnTo>
                      <a:pt x="12661" y="16641"/>
                    </a:lnTo>
                    <a:lnTo>
                      <a:pt x="12986" y="16390"/>
                    </a:lnTo>
                    <a:lnTo>
                      <a:pt x="325" y="0"/>
                    </a:lnTo>
                    <a:close/>
                  </a:path>
                </a:pathLst>
              </a:custGeom>
              <a:solidFill>
                <a:srgbClr val="61749c"/>
              </a:solidFill>
              <a:ln w="0">
                <a:noFill/>
              </a:ln>
            </p:spPr>
            <p:style>
              <a:lnRef idx="0"/>
              <a:fillRef idx="0"/>
              <a:effectRef idx="0"/>
              <a:fontRef idx="minor"/>
            </p:style>
          </p:sp>
          <p:sp>
            <p:nvSpPr>
              <p:cNvPr id="240" name="CustomShape 26"/>
              <p:cNvSpPr/>
              <p:nvPr/>
            </p:nvSpPr>
            <p:spPr>
              <a:xfrm flipH="1">
                <a:off x="7398360" y="29520"/>
                <a:ext cx="250560" cy="410400"/>
              </a:xfrm>
              <a:custGeom>
                <a:avLst/>
                <a:gdLst/>
                <a:ahLst/>
                <a:rect l="l" t="t" r="r" b="b"/>
                <a:pathLst>
                  <a:path w="10995" h="17979">
                    <a:moveTo>
                      <a:pt x="353" y="0"/>
                    </a:moveTo>
                    <a:lnTo>
                      <a:pt x="1" y="211"/>
                    </a:lnTo>
                    <a:lnTo>
                      <a:pt x="10643" y="17978"/>
                    </a:lnTo>
                    <a:lnTo>
                      <a:pt x="10995" y="17769"/>
                    </a:lnTo>
                    <a:lnTo>
                      <a:pt x="353" y="0"/>
                    </a:lnTo>
                    <a:close/>
                  </a:path>
                </a:pathLst>
              </a:custGeom>
              <a:solidFill>
                <a:srgbClr val="61749c"/>
              </a:solidFill>
              <a:ln w="0">
                <a:noFill/>
              </a:ln>
            </p:spPr>
            <p:style>
              <a:lnRef idx="0"/>
              <a:fillRef idx="0"/>
              <a:effectRef idx="0"/>
              <a:fontRef idx="minor"/>
            </p:style>
          </p:sp>
          <p:sp>
            <p:nvSpPr>
              <p:cNvPr id="241" name="CustomShape 27"/>
              <p:cNvSpPr/>
              <p:nvPr/>
            </p:nvSpPr>
            <p:spPr>
              <a:xfrm flipH="1">
                <a:off x="7473240" y="43560"/>
                <a:ext cx="201600" cy="435240"/>
              </a:xfrm>
              <a:custGeom>
                <a:avLst/>
                <a:gdLst/>
                <a:ahLst/>
                <a:rect l="l" t="t" r="r" b="b"/>
                <a:pathLst>
                  <a:path w="8844" h="19069">
                    <a:moveTo>
                      <a:pt x="375" y="0"/>
                    </a:moveTo>
                    <a:lnTo>
                      <a:pt x="0" y="168"/>
                    </a:lnTo>
                    <a:lnTo>
                      <a:pt x="8471" y="19068"/>
                    </a:lnTo>
                    <a:lnTo>
                      <a:pt x="8844" y="18900"/>
                    </a:lnTo>
                    <a:lnTo>
                      <a:pt x="375" y="0"/>
                    </a:lnTo>
                    <a:close/>
                  </a:path>
                </a:pathLst>
              </a:custGeom>
              <a:solidFill>
                <a:srgbClr val="61749c"/>
              </a:solidFill>
              <a:ln w="0">
                <a:noFill/>
              </a:ln>
            </p:spPr>
            <p:style>
              <a:lnRef idx="0"/>
              <a:fillRef idx="0"/>
              <a:effectRef idx="0"/>
              <a:fontRef idx="minor"/>
            </p:style>
          </p:sp>
          <p:sp>
            <p:nvSpPr>
              <p:cNvPr id="242" name="CustomShape 28"/>
              <p:cNvSpPr/>
              <p:nvPr/>
            </p:nvSpPr>
            <p:spPr>
              <a:xfrm flipH="1">
                <a:off x="7553160" y="54360"/>
                <a:ext cx="149400" cy="453960"/>
              </a:xfrm>
              <a:custGeom>
                <a:avLst/>
                <a:gdLst/>
                <a:ahLst/>
                <a:rect l="l" t="t" r="r" b="b"/>
                <a:pathLst>
                  <a:path w="6571" h="19890">
                    <a:moveTo>
                      <a:pt x="391" y="1"/>
                    </a:moveTo>
                    <a:lnTo>
                      <a:pt x="1" y="122"/>
                    </a:lnTo>
                    <a:lnTo>
                      <a:pt x="6180" y="19889"/>
                    </a:lnTo>
                    <a:lnTo>
                      <a:pt x="6571" y="19768"/>
                    </a:lnTo>
                    <a:lnTo>
                      <a:pt x="391" y="1"/>
                    </a:lnTo>
                    <a:close/>
                  </a:path>
                </a:pathLst>
              </a:custGeom>
              <a:solidFill>
                <a:srgbClr val="61749c"/>
              </a:solidFill>
              <a:ln w="0">
                <a:noFill/>
              </a:ln>
            </p:spPr>
            <p:style>
              <a:lnRef idx="0"/>
              <a:fillRef idx="0"/>
              <a:effectRef idx="0"/>
              <a:fontRef idx="minor"/>
            </p:style>
          </p:sp>
          <p:sp>
            <p:nvSpPr>
              <p:cNvPr id="243" name="CustomShape 29"/>
              <p:cNvSpPr/>
              <p:nvPr/>
            </p:nvSpPr>
            <p:spPr>
              <a:xfrm flipH="1">
                <a:off x="7635240" y="61560"/>
                <a:ext cx="95400" cy="466560"/>
              </a:xfrm>
              <a:custGeom>
                <a:avLst/>
                <a:gdLst/>
                <a:ahLst/>
                <a:rect l="l" t="t" r="r" b="b"/>
                <a:pathLst>
                  <a:path w="4211" h="20434">
                    <a:moveTo>
                      <a:pt x="404" y="1"/>
                    </a:moveTo>
                    <a:lnTo>
                      <a:pt x="1" y="76"/>
                    </a:lnTo>
                    <a:lnTo>
                      <a:pt x="3807" y="20433"/>
                    </a:lnTo>
                    <a:lnTo>
                      <a:pt x="4210" y="20358"/>
                    </a:lnTo>
                    <a:lnTo>
                      <a:pt x="404" y="1"/>
                    </a:lnTo>
                    <a:close/>
                  </a:path>
                </a:pathLst>
              </a:custGeom>
              <a:solidFill>
                <a:srgbClr val="61749c"/>
              </a:solidFill>
              <a:ln w="0">
                <a:noFill/>
              </a:ln>
            </p:spPr>
            <p:style>
              <a:lnRef idx="0"/>
              <a:fillRef idx="0"/>
              <a:effectRef idx="0"/>
              <a:fontRef idx="minor"/>
            </p:style>
          </p:sp>
          <p:sp>
            <p:nvSpPr>
              <p:cNvPr id="244" name="CustomShape 30"/>
              <p:cNvSpPr/>
              <p:nvPr/>
            </p:nvSpPr>
            <p:spPr>
              <a:xfrm flipH="1">
                <a:off x="7718760" y="65880"/>
                <a:ext cx="40320" cy="472320"/>
              </a:xfrm>
              <a:custGeom>
                <a:avLst/>
                <a:gdLst/>
                <a:ahLst/>
                <a:rect l="l" t="t" r="r" b="b"/>
                <a:pathLst>
                  <a:path w="1788" h="20693">
                    <a:moveTo>
                      <a:pt x="410" y="1"/>
                    </a:moveTo>
                    <a:lnTo>
                      <a:pt x="0" y="28"/>
                    </a:lnTo>
                    <a:lnTo>
                      <a:pt x="1378" y="20693"/>
                    </a:lnTo>
                    <a:lnTo>
                      <a:pt x="1788" y="20666"/>
                    </a:lnTo>
                    <a:lnTo>
                      <a:pt x="410" y="1"/>
                    </a:lnTo>
                    <a:close/>
                  </a:path>
                </a:pathLst>
              </a:custGeom>
              <a:solidFill>
                <a:srgbClr val="61749c"/>
              </a:solidFill>
              <a:ln w="0">
                <a:noFill/>
              </a:ln>
            </p:spPr>
            <p:style>
              <a:lnRef idx="0"/>
              <a:fillRef idx="0"/>
              <a:effectRef idx="0"/>
              <a:fontRef idx="minor"/>
            </p:style>
          </p:sp>
          <p:sp>
            <p:nvSpPr>
              <p:cNvPr id="245" name="CustomShape 31"/>
              <p:cNvSpPr/>
              <p:nvPr/>
            </p:nvSpPr>
            <p:spPr>
              <a:xfrm flipH="1">
                <a:off x="7779240" y="66240"/>
                <a:ext cx="33120" cy="472680"/>
              </a:xfrm>
              <a:custGeom>
                <a:avLst/>
                <a:gdLst/>
                <a:ahLst/>
                <a:rect l="l" t="t" r="r" b="b"/>
                <a:pathLst>
                  <a:path w="1483" h="20704">
                    <a:moveTo>
                      <a:pt x="1073" y="0"/>
                    </a:moveTo>
                    <a:lnTo>
                      <a:pt x="0" y="20682"/>
                    </a:lnTo>
                    <a:lnTo>
                      <a:pt x="410" y="20703"/>
                    </a:lnTo>
                    <a:lnTo>
                      <a:pt x="1482" y="21"/>
                    </a:lnTo>
                    <a:lnTo>
                      <a:pt x="1073" y="0"/>
                    </a:lnTo>
                    <a:close/>
                  </a:path>
                </a:pathLst>
              </a:custGeom>
              <a:solidFill>
                <a:srgbClr val="61749c"/>
              </a:solidFill>
              <a:ln w="0">
                <a:noFill/>
              </a:ln>
            </p:spPr>
            <p:style>
              <a:lnRef idx="0"/>
              <a:fillRef idx="0"/>
              <a:effectRef idx="0"/>
              <a:fontRef idx="minor"/>
            </p:style>
          </p:sp>
          <p:sp>
            <p:nvSpPr>
              <p:cNvPr id="246" name="CustomShape 32"/>
              <p:cNvSpPr/>
              <p:nvPr/>
            </p:nvSpPr>
            <p:spPr>
              <a:xfrm flipH="1">
                <a:off x="7808040" y="62280"/>
                <a:ext cx="88560" cy="467640"/>
              </a:xfrm>
              <a:custGeom>
                <a:avLst/>
                <a:gdLst/>
                <a:ahLst/>
                <a:rect l="l" t="t" r="r" b="b"/>
                <a:pathLst>
                  <a:path w="3910" h="20482">
                    <a:moveTo>
                      <a:pt x="3505" y="1"/>
                    </a:moveTo>
                    <a:lnTo>
                      <a:pt x="1" y="20413"/>
                    </a:lnTo>
                    <a:lnTo>
                      <a:pt x="405" y="20482"/>
                    </a:lnTo>
                    <a:lnTo>
                      <a:pt x="3909" y="70"/>
                    </a:lnTo>
                    <a:lnTo>
                      <a:pt x="3505" y="1"/>
                    </a:lnTo>
                    <a:close/>
                  </a:path>
                </a:pathLst>
              </a:custGeom>
              <a:solidFill>
                <a:srgbClr val="61749c"/>
              </a:solidFill>
              <a:ln w="0">
                <a:noFill/>
              </a:ln>
            </p:spPr>
            <p:style>
              <a:lnRef idx="0"/>
              <a:fillRef idx="0"/>
              <a:effectRef idx="0"/>
              <a:fontRef idx="minor"/>
            </p:style>
          </p:sp>
          <p:sp>
            <p:nvSpPr>
              <p:cNvPr id="247" name="CustomShape 33"/>
              <p:cNvSpPr/>
              <p:nvPr/>
            </p:nvSpPr>
            <p:spPr>
              <a:xfrm flipH="1">
                <a:off x="7836840" y="55440"/>
                <a:ext cx="142920" cy="455760"/>
              </a:xfrm>
              <a:custGeom>
                <a:avLst/>
                <a:gdLst/>
                <a:ahLst/>
                <a:rect l="l" t="t" r="r" b="b"/>
                <a:pathLst>
                  <a:path w="6283" h="19973">
                    <a:moveTo>
                      <a:pt x="5889" y="1"/>
                    </a:moveTo>
                    <a:lnTo>
                      <a:pt x="0" y="19856"/>
                    </a:lnTo>
                    <a:lnTo>
                      <a:pt x="394" y="19972"/>
                    </a:lnTo>
                    <a:lnTo>
                      <a:pt x="6282" y="116"/>
                    </a:lnTo>
                    <a:lnTo>
                      <a:pt x="5889" y="1"/>
                    </a:lnTo>
                    <a:close/>
                  </a:path>
                </a:pathLst>
              </a:custGeom>
              <a:solidFill>
                <a:srgbClr val="61749c"/>
              </a:solidFill>
              <a:ln w="0">
                <a:noFill/>
              </a:ln>
            </p:spPr>
            <p:style>
              <a:lnRef idx="0"/>
              <a:fillRef idx="0"/>
              <a:effectRef idx="0"/>
              <a:fontRef idx="minor"/>
            </p:style>
          </p:sp>
          <p:sp>
            <p:nvSpPr>
              <p:cNvPr id="248" name="CustomShape 34"/>
              <p:cNvSpPr/>
              <p:nvPr/>
            </p:nvSpPr>
            <p:spPr>
              <a:xfrm flipH="1">
                <a:off x="7863480" y="45000"/>
                <a:ext cx="195120" cy="437760"/>
              </a:xfrm>
              <a:custGeom>
                <a:avLst/>
                <a:gdLst/>
                <a:ahLst/>
                <a:rect l="l" t="t" r="r" b="b"/>
                <a:pathLst>
                  <a:path w="8567" h="19184">
                    <a:moveTo>
                      <a:pt x="8191" y="1"/>
                    </a:moveTo>
                    <a:lnTo>
                      <a:pt x="0" y="19022"/>
                    </a:lnTo>
                    <a:lnTo>
                      <a:pt x="378" y="19184"/>
                    </a:lnTo>
                    <a:lnTo>
                      <a:pt x="8567" y="162"/>
                    </a:lnTo>
                    <a:lnTo>
                      <a:pt x="8191" y="1"/>
                    </a:lnTo>
                    <a:close/>
                  </a:path>
                </a:pathLst>
              </a:custGeom>
              <a:solidFill>
                <a:srgbClr val="61749c"/>
              </a:solidFill>
              <a:ln w="0">
                <a:noFill/>
              </a:ln>
            </p:spPr>
            <p:style>
              <a:lnRef idx="0"/>
              <a:fillRef idx="0"/>
              <a:effectRef idx="0"/>
              <a:fontRef idx="minor"/>
            </p:style>
          </p:sp>
          <p:sp>
            <p:nvSpPr>
              <p:cNvPr id="249" name="CustomShape 35"/>
              <p:cNvSpPr/>
              <p:nvPr/>
            </p:nvSpPr>
            <p:spPr>
              <a:xfrm flipH="1">
                <a:off x="7889400" y="31320"/>
                <a:ext cx="244800" cy="413640"/>
              </a:xfrm>
              <a:custGeom>
                <a:avLst/>
                <a:gdLst/>
                <a:ahLst/>
                <a:rect l="l" t="t" r="r" b="b"/>
                <a:pathLst>
                  <a:path w="10734" h="18130">
                    <a:moveTo>
                      <a:pt x="10378" y="1"/>
                    </a:moveTo>
                    <a:lnTo>
                      <a:pt x="0" y="17923"/>
                    </a:lnTo>
                    <a:lnTo>
                      <a:pt x="355" y="18129"/>
                    </a:lnTo>
                    <a:lnTo>
                      <a:pt x="10733" y="206"/>
                    </a:lnTo>
                    <a:lnTo>
                      <a:pt x="10378" y="1"/>
                    </a:lnTo>
                    <a:close/>
                  </a:path>
                </a:pathLst>
              </a:custGeom>
              <a:solidFill>
                <a:srgbClr val="61749c"/>
              </a:solidFill>
              <a:ln w="0">
                <a:noFill/>
              </a:ln>
            </p:spPr>
            <p:style>
              <a:lnRef idx="0"/>
              <a:fillRef idx="0"/>
              <a:effectRef idx="0"/>
              <a:fontRef idx="minor"/>
            </p:style>
          </p:sp>
          <p:sp>
            <p:nvSpPr>
              <p:cNvPr id="250" name="CustomShape 36"/>
              <p:cNvSpPr/>
              <p:nvPr/>
            </p:nvSpPr>
            <p:spPr>
              <a:xfrm flipH="1">
                <a:off x="7913880" y="15120"/>
                <a:ext cx="290880" cy="383760"/>
              </a:xfrm>
              <a:custGeom>
                <a:avLst/>
                <a:gdLst/>
                <a:ahLst/>
                <a:rect l="l" t="t" r="r" b="b"/>
                <a:pathLst>
                  <a:path w="12754" h="16818">
                    <a:moveTo>
                      <a:pt x="12425" y="1"/>
                    </a:moveTo>
                    <a:lnTo>
                      <a:pt x="1" y="16571"/>
                    </a:lnTo>
                    <a:lnTo>
                      <a:pt x="329" y="16817"/>
                    </a:lnTo>
                    <a:lnTo>
                      <a:pt x="12753" y="247"/>
                    </a:lnTo>
                    <a:lnTo>
                      <a:pt x="12425" y="1"/>
                    </a:lnTo>
                    <a:close/>
                  </a:path>
                </a:pathLst>
              </a:custGeom>
              <a:solidFill>
                <a:srgbClr val="61749c"/>
              </a:solidFill>
              <a:ln w="0">
                <a:noFill/>
              </a:ln>
            </p:spPr>
            <p:style>
              <a:lnRef idx="0"/>
              <a:fillRef idx="0"/>
              <a:effectRef idx="0"/>
              <a:fontRef idx="minor"/>
            </p:style>
          </p:sp>
          <p:sp>
            <p:nvSpPr>
              <p:cNvPr id="251" name="CustomShape 37"/>
              <p:cNvSpPr/>
              <p:nvPr/>
            </p:nvSpPr>
            <p:spPr>
              <a:xfrm flipH="1">
                <a:off x="7936200" y="-3960"/>
                <a:ext cx="332640" cy="348480"/>
              </a:xfrm>
              <a:custGeom>
                <a:avLst/>
                <a:gdLst/>
                <a:ahLst/>
                <a:rect l="l" t="t" r="r" b="b"/>
                <a:pathLst>
                  <a:path w="14587" h="15275">
                    <a:moveTo>
                      <a:pt x="14289" y="0"/>
                    </a:moveTo>
                    <a:lnTo>
                      <a:pt x="1" y="14993"/>
                    </a:lnTo>
                    <a:lnTo>
                      <a:pt x="298" y="15275"/>
                    </a:lnTo>
                    <a:lnTo>
                      <a:pt x="14587" y="284"/>
                    </a:lnTo>
                    <a:lnTo>
                      <a:pt x="14289" y="0"/>
                    </a:lnTo>
                    <a:close/>
                  </a:path>
                </a:pathLst>
              </a:custGeom>
              <a:solidFill>
                <a:srgbClr val="61749c"/>
              </a:solidFill>
              <a:ln w="0">
                <a:noFill/>
              </a:ln>
            </p:spPr>
            <p:style>
              <a:lnRef idx="0"/>
              <a:fillRef idx="0"/>
              <a:effectRef idx="0"/>
              <a:fontRef idx="minor"/>
            </p:style>
          </p:sp>
          <p:sp>
            <p:nvSpPr>
              <p:cNvPr id="252" name="CustomShape 38"/>
              <p:cNvSpPr/>
              <p:nvPr/>
            </p:nvSpPr>
            <p:spPr>
              <a:xfrm flipH="1">
                <a:off x="7956360" y="-25560"/>
                <a:ext cx="370080" cy="308160"/>
              </a:xfrm>
              <a:custGeom>
                <a:avLst/>
                <a:gdLst/>
                <a:ahLst/>
                <a:rect l="l" t="t" r="r" b="b"/>
                <a:pathLst>
                  <a:path w="16221" h="13518">
                    <a:moveTo>
                      <a:pt x="15960" y="0"/>
                    </a:moveTo>
                    <a:lnTo>
                      <a:pt x="1" y="13201"/>
                    </a:lnTo>
                    <a:lnTo>
                      <a:pt x="261" y="13517"/>
                    </a:lnTo>
                    <a:lnTo>
                      <a:pt x="16220" y="315"/>
                    </a:lnTo>
                    <a:lnTo>
                      <a:pt x="15960" y="0"/>
                    </a:lnTo>
                    <a:close/>
                  </a:path>
                </a:pathLst>
              </a:custGeom>
              <a:solidFill>
                <a:srgbClr val="61749c"/>
              </a:solidFill>
              <a:ln w="0">
                <a:noFill/>
              </a:ln>
            </p:spPr>
            <p:style>
              <a:lnRef idx="0"/>
              <a:fillRef idx="0"/>
              <a:effectRef idx="0"/>
              <a:fontRef idx="minor"/>
            </p:style>
          </p:sp>
          <p:sp>
            <p:nvSpPr>
              <p:cNvPr id="253" name="CustomShape 39"/>
              <p:cNvSpPr/>
              <p:nvPr/>
            </p:nvSpPr>
            <p:spPr>
              <a:xfrm flipH="1">
                <a:off x="7973640" y="-48960"/>
                <a:ext cx="402480" cy="263880"/>
              </a:xfrm>
              <a:custGeom>
                <a:avLst/>
                <a:gdLst/>
                <a:ahLst/>
                <a:rect l="l" t="t" r="r" b="b"/>
                <a:pathLst>
                  <a:path w="17629" h="11571">
                    <a:moveTo>
                      <a:pt x="17406" y="1"/>
                    </a:moveTo>
                    <a:lnTo>
                      <a:pt x="1" y="11227"/>
                    </a:lnTo>
                    <a:lnTo>
                      <a:pt x="223" y="11571"/>
                    </a:lnTo>
                    <a:lnTo>
                      <a:pt x="17629" y="346"/>
                    </a:lnTo>
                    <a:lnTo>
                      <a:pt x="17406" y="1"/>
                    </a:lnTo>
                    <a:close/>
                  </a:path>
                </a:pathLst>
              </a:custGeom>
              <a:solidFill>
                <a:srgbClr val="61749c"/>
              </a:solidFill>
              <a:ln w="0">
                <a:noFill/>
              </a:ln>
            </p:spPr>
            <p:style>
              <a:lnRef idx="0"/>
              <a:fillRef idx="0"/>
              <a:effectRef idx="0"/>
              <a:fontRef idx="minor"/>
            </p:style>
          </p:sp>
          <p:sp>
            <p:nvSpPr>
              <p:cNvPr id="254" name="CustomShape 40"/>
              <p:cNvSpPr/>
              <p:nvPr/>
            </p:nvSpPr>
            <p:spPr>
              <a:xfrm flipH="1">
                <a:off x="7989120" y="-74520"/>
                <a:ext cx="428760" cy="215640"/>
              </a:xfrm>
              <a:custGeom>
                <a:avLst/>
                <a:gdLst/>
                <a:ahLst/>
                <a:rect l="l" t="t" r="r" b="b"/>
                <a:pathLst>
                  <a:path w="18788" h="9462">
                    <a:moveTo>
                      <a:pt x="18607" y="0"/>
                    </a:moveTo>
                    <a:lnTo>
                      <a:pt x="0" y="9093"/>
                    </a:lnTo>
                    <a:lnTo>
                      <a:pt x="181" y="9461"/>
                    </a:lnTo>
                    <a:lnTo>
                      <a:pt x="18788" y="368"/>
                    </a:lnTo>
                    <a:lnTo>
                      <a:pt x="18607" y="0"/>
                    </a:lnTo>
                    <a:close/>
                  </a:path>
                </a:pathLst>
              </a:custGeom>
              <a:solidFill>
                <a:srgbClr val="61749c"/>
              </a:solidFill>
              <a:ln w="0">
                <a:noFill/>
              </a:ln>
            </p:spPr>
            <p:style>
              <a:lnRef idx="0"/>
              <a:fillRef idx="0"/>
              <a:effectRef idx="0"/>
              <a:fontRef idx="minor"/>
            </p:style>
          </p:sp>
          <p:sp>
            <p:nvSpPr>
              <p:cNvPr id="255" name="CustomShape 41"/>
              <p:cNvSpPr/>
              <p:nvPr/>
            </p:nvSpPr>
            <p:spPr>
              <a:xfrm flipH="1">
                <a:off x="7999920" y="-101520"/>
                <a:ext cx="449280" cy="164520"/>
              </a:xfrm>
              <a:custGeom>
                <a:avLst/>
                <a:gdLst/>
                <a:ahLst/>
                <a:rect l="l" t="t" r="r" b="b"/>
                <a:pathLst>
                  <a:path w="19686" h="7223">
                    <a:moveTo>
                      <a:pt x="19551" y="0"/>
                    </a:moveTo>
                    <a:lnTo>
                      <a:pt x="0" y="6836"/>
                    </a:lnTo>
                    <a:lnTo>
                      <a:pt x="136" y="7223"/>
                    </a:lnTo>
                    <a:lnTo>
                      <a:pt x="19686" y="387"/>
                    </a:lnTo>
                    <a:lnTo>
                      <a:pt x="19551" y="0"/>
                    </a:lnTo>
                    <a:close/>
                  </a:path>
                </a:pathLst>
              </a:custGeom>
              <a:solidFill>
                <a:srgbClr val="61749c"/>
              </a:solidFill>
              <a:ln w="0">
                <a:noFill/>
              </a:ln>
            </p:spPr>
            <p:style>
              <a:lnRef idx="0"/>
              <a:fillRef idx="0"/>
              <a:effectRef idx="0"/>
              <a:fontRef idx="minor"/>
            </p:style>
          </p:sp>
          <p:sp>
            <p:nvSpPr>
              <p:cNvPr id="256" name="CustomShape 42"/>
              <p:cNvSpPr/>
              <p:nvPr/>
            </p:nvSpPr>
            <p:spPr>
              <a:xfrm flipH="1">
                <a:off x="8008560" y="-129240"/>
                <a:ext cx="463680" cy="110880"/>
              </a:xfrm>
              <a:custGeom>
                <a:avLst/>
                <a:gdLst/>
                <a:ahLst/>
                <a:rect l="l" t="t" r="r" b="b"/>
                <a:pathLst>
                  <a:path w="20311" h="4881">
                    <a:moveTo>
                      <a:pt x="20221" y="1"/>
                    </a:moveTo>
                    <a:lnTo>
                      <a:pt x="1" y="4479"/>
                    </a:lnTo>
                    <a:lnTo>
                      <a:pt x="89" y="4881"/>
                    </a:lnTo>
                    <a:lnTo>
                      <a:pt x="20310" y="401"/>
                    </a:lnTo>
                    <a:lnTo>
                      <a:pt x="20221" y="1"/>
                    </a:lnTo>
                    <a:close/>
                  </a:path>
                </a:pathLst>
              </a:custGeom>
              <a:solidFill>
                <a:srgbClr val="61749c"/>
              </a:solidFill>
              <a:ln w="0">
                <a:noFill/>
              </a:ln>
            </p:spPr>
            <p:style>
              <a:lnRef idx="0"/>
              <a:fillRef idx="0"/>
              <a:effectRef idx="0"/>
              <a:fontRef idx="minor"/>
            </p:style>
          </p:sp>
          <p:sp>
            <p:nvSpPr>
              <p:cNvPr id="257" name="CustomShape 43"/>
              <p:cNvSpPr/>
              <p:nvPr/>
            </p:nvSpPr>
            <p:spPr>
              <a:xfrm flipH="1">
                <a:off x="8014320" y="-158040"/>
                <a:ext cx="471240" cy="55800"/>
              </a:xfrm>
              <a:custGeom>
                <a:avLst/>
                <a:gdLst/>
                <a:ahLst/>
                <a:rect l="l" t="t" r="r" b="b"/>
                <a:pathLst>
                  <a:path w="20650" h="2473">
                    <a:moveTo>
                      <a:pt x="20609" y="1"/>
                    </a:moveTo>
                    <a:lnTo>
                      <a:pt x="1" y="2065"/>
                    </a:lnTo>
                    <a:lnTo>
                      <a:pt x="42" y="2473"/>
                    </a:lnTo>
                    <a:lnTo>
                      <a:pt x="20649" y="409"/>
                    </a:lnTo>
                    <a:lnTo>
                      <a:pt x="20609" y="1"/>
                    </a:lnTo>
                    <a:close/>
                  </a:path>
                </a:pathLst>
              </a:custGeom>
              <a:solidFill>
                <a:srgbClr val="61749c"/>
              </a:solidFill>
              <a:ln w="0">
                <a:noFill/>
              </a:ln>
            </p:spPr>
            <p:style>
              <a:lnRef idx="0"/>
              <a:fillRef idx="0"/>
              <a:effectRef idx="0"/>
              <a:fontRef idx="minor"/>
            </p:style>
          </p:sp>
          <p:sp>
            <p:nvSpPr>
              <p:cNvPr id="258" name="CustomShape 44"/>
              <p:cNvSpPr/>
              <p:nvPr/>
            </p:nvSpPr>
            <p:spPr>
              <a:xfrm flipH="1">
                <a:off x="8015400" y="-195480"/>
                <a:ext cx="473040" cy="17280"/>
              </a:xfrm>
              <a:custGeom>
                <a:avLst/>
                <a:gdLst/>
                <a:ahLst/>
                <a:rect l="l" t="t" r="r" b="b"/>
                <a:pathLst>
                  <a:path w="20717" h="793">
                    <a:moveTo>
                      <a:pt x="9" y="0"/>
                    </a:moveTo>
                    <a:lnTo>
                      <a:pt x="1" y="410"/>
                    </a:lnTo>
                    <a:lnTo>
                      <a:pt x="20709" y="792"/>
                    </a:lnTo>
                    <a:lnTo>
                      <a:pt x="20717" y="383"/>
                    </a:lnTo>
                    <a:lnTo>
                      <a:pt x="9" y="0"/>
                    </a:lnTo>
                    <a:close/>
                  </a:path>
                </a:pathLst>
              </a:custGeom>
              <a:solidFill>
                <a:srgbClr val="61749c"/>
              </a:solidFill>
              <a:ln w="0">
                <a:noFill/>
              </a:ln>
            </p:spPr>
            <p:style>
              <a:lnRef idx="0"/>
              <a:fillRef idx="0"/>
              <a:effectRef idx="0"/>
              <a:fontRef idx="minor"/>
            </p:style>
          </p:sp>
          <p:sp>
            <p:nvSpPr>
              <p:cNvPr id="259" name="CustomShape 45"/>
              <p:cNvSpPr/>
              <p:nvPr/>
            </p:nvSpPr>
            <p:spPr>
              <a:xfrm flipH="1">
                <a:off x="8012880" y="-279720"/>
                <a:ext cx="469800" cy="73080"/>
              </a:xfrm>
              <a:custGeom>
                <a:avLst/>
                <a:gdLst/>
                <a:ahLst/>
                <a:rect l="l" t="t" r="r" b="b"/>
                <a:pathLst>
                  <a:path w="20574" h="3231">
                    <a:moveTo>
                      <a:pt x="56" y="0"/>
                    </a:moveTo>
                    <a:lnTo>
                      <a:pt x="0" y="407"/>
                    </a:lnTo>
                    <a:lnTo>
                      <a:pt x="20518" y="3231"/>
                    </a:lnTo>
                    <a:lnTo>
                      <a:pt x="20574" y="2824"/>
                    </a:lnTo>
                    <a:lnTo>
                      <a:pt x="56" y="0"/>
                    </a:lnTo>
                    <a:close/>
                  </a:path>
                </a:pathLst>
              </a:custGeom>
              <a:solidFill>
                <a:srgbClr val="61749c"/>
              </a:solidFill>
              <a:ln w="0">
                <a:noFill/>
              </a:ln>
            </p:spPr>
            <p:style>
              <a:lnRef idx="0"/>
              <a:fillRef idx="0"/>
              <a:effectRef idx="0"/>
              <a:fontRef idx="minor"/>
            </p:style>
          </p:sp>
          <p:sp>
            <p:nvSpPr>
              <p:cNvPr id="260" name="CustomShape 46"/>
              <p:cNvSpPr/>
              <p:nvPr/>
            </p:nvSpPr>
            <p:spPr>
              <a:xfrm flipH="1">
                <a:off x="8007120" y="-363240"/>
                <a:ext cx="459720" cy="127800"/>
              </a:xfrm>
              <a:custGeom>
                <a:avLst/>
                <a:gdLst/>
                <a:ahLst/>
                <a:rect l="l" t="t" r="r" b="b"/>
                <a:pathLst>
                  <a:path w="20145" h="5622">
                    <a:moveTo>
                      <a:pt x="104" y="1"/>
                    </a:moveTo>
                    <a:lnTo>
                      <a:pt x="0" y="398"/>
                    </a:lnTo>
                    <a:lnTo>
                      <a:pt x="20043" y="5622"/>
                    </a:lnTo>
                    <a:lnTo>
                      <a:pt x="20145" y="5225"/>
                    </a:lnTo>
                    <a:lnTo>
                      <a:pt x="104" y="1"/>
                    </a:lnTo>
                    <a:close/>
                  </a:path>
                </a:pathLst>
              </a:custGeom>
              <a:solidFill>
                <a:srgbClr val="61749c"/>
              </a:solidFill>
              <a:ln w="0">
                <a:noFill/>
              </a:ln>
            </p:spPr>
            <p:style>
              <a:lnRef idx="0"/>
              <a:fillRef idx="0"/>
              <a:effectRef idx="0"/>
              <a:fontRef idx="minor"/>
            </p:style>
          </p:sp>
          <p:sp>
            <p:nvSpPr>
              <p:cNvPr id="261" name="CustomShape 47"/>
              <p:cNvSpPr/>
              <p:nvPr/>
            </p:nvSpPr>
            <p:spPr>
              <a:xfrm flipH="1">
                <a:off x="7996680" y="-443520"/>
                <a:ext cx="443520" cy="180720"/>
              </a:xfrm>
              <a:custGeom>
                <a:avLst/>
                <a:gdLst/>
                <a:ahLst/>
                <a:rect l="l" t="t" r="r" b="b"/>
                <a:pathLst>
                  <a:path w="19436" h="7938">
                    <a:moveTo>
                      <a:pt x="151" y="1"/>
                    </a:moveTo>
                    <a:lnTo>
                      <a:pt x="1" y="383"/>
                    </a:lnTo>
                    <a:lnTo>
                      <a:pt x="19286" y="7937"/>
                    </a:lnTo>
                    <a:lnTo>
                      <a:pt x="19435" y="7555"/>
                    </a:lnTo>
                    <a:lnTo>
                      <a:pt x="151" y="1"/>
                    </a:lnTo>
                    <a:close/>
                  </a:path>
                </a:pathLst>
              </a:custGeom>
              <a:solidFill>
                <a:srgbClr val="61749c"/>
              </a:solidFill>
              <a:ln w="0">
                <a:noFill/>
              </a:ln>
            </p:spPr>
            <p:style>
              <a:lnRef idx="0"/>
              <a:fillRef idx="0"/>
              <a:effectRef idx="0"/>
              <a:fontRef idx="minor"/>
            </p:style>
          </p:sp>
          <p:sp>
            <p:nvSpPr>
              <p:cNvPr id="262" name="CustomShape 48"/>
              <p:cNvSpPr/>
              <p:nvPr/>
            </p:nvSpPr>
            <p:spPr>
              <a:xfrm flipH="1">
                <a:off x="7984080" y="-520200"/>
                <a:ext cx="421200" cy="231120"/>
              </a:xfrm>
              <a:custGeom>
                <a:avLst/>
                <a:gdLst/>
                <a:ahLst/>
                <a:rect l="l" t="t" r="r" b="b"/>
                <a:pathLst>
                  <a:path w="18453" h="10140">
                    <a:moveTo>
                      <a:pt x="194" y="0"/>
                    </a:moveTo>
                    <a:lnTo>
                      <a:pt x="0" y="362"/>
                    </a:lnTo>
                    <a:lnTo>
                      <a:pt x="18259" y="10140"/>
                    </a:lnTo>
                    <a:lnTo>
                      <a:pt x="18452" y="9778"/>
                    </a:lnTo>
                    <a:lnTo>
                      <a:pt x="194" y="0"/>
                    </a:lnTo>
                    <a:close/>
                  </a:path>
                </a:pathLst>
              </a:custGeom>
              <a:solidFill>
                <a:srgbClr val="61749c"/>
              </a:solidFill>
              <a:ln w="0">
                <a:noFill/>
              </a:ln>
            </p:spPr>
            <p:style>
              <a:lnRef idx="0"/>
              <a:fillRef idx="0"/>
              <a:effectRef idx="0"/>
              <a:fontRef idx="minor"/>
            </p:style>
          </p:sp>
          <p:sp>
            <p:nvSpPr>
              <p:cNvPr id="263" name="CustomShape 49"/>
              <p:cNvSpPr/>
              <p:nvPr/>
            </p:nvSpPr>
            <p:spPr>
              <a:xfrm flipH="1">
                <a:off x="7969320" y="-592560"/>
                <a:ext cx="392760" cy="278280"/>
              </a:xfrm>
              <a:custGeom>
                <a:avLst/>
                <a:gdLst/>
                <a:ahLst/>
                <a:rect l="l" t="t" r="r" b="b"/>
                <a:pathLst>
                  <a:path w="17213" h="12198">
                    <a:moveTo>
                      <a:pt x="234" y="0"/>
                    </a:moveTo>
                    <a:lnTo>
                      <a:pt x="0" y="336"/>
                    </a:lnTo>
                    <a:lnTo>
                      <a:pt x="16977" y="12197"/>
                    </a:lnTo>
                    <a:lnTo>
                      <a:pt x="17212" y="11861"/>
                    </a:lnTo>
                    <a:lnTo>
                      <a:pt x="234" y="0"/>
                    </a:lnTo>
                    <a:close/>
                  </a:path>
                </a:pathLst>
              </a:custGeom>
              <a:solidFill>
                <a:srgbClr val="61749c"/>
              </a:solidFill>
              <a:ln w="0">
                <a:noFill/>
              </a:ln>
            </p:spPr>
            <p:style>
              <a:lnRef idx="0"/>
              <a:fillRef idx="0"/>
              <a:effectRef idx="0"/>
              <a:fontRef idx="minor"/>
            </p:style>
          </p:sp>
          <p:sp>
            <p:nvSpPr>
              <p:cNvPr id="264" name="CustomShape 50"/>
              <p:cNvSpPr/>
              <p:nvPr/>
            </p:nvSpPr>
            <p:spPr>
              <a:xfrm flipH="1">
                <a:off x="7950960" y="-658440"/>
                <a:ext cx="358920" cy="321480"/>
              </a:xfrm>
              <a:custGeom>
                <a:avLst/>
                <a:gdLst/>
                <a:ahLst/>
                <a:rect l="l" t="t" r="r" b="b"/>
                <a:pathLst>
                  <a:path w="15733" h="14089">
                    <a:moveTo>
                      <a:pt x="273" y="0"/>
                    </a:moveTo>
                    <a:lnTo>
                      <a:pt x="1" y="306"/>
                    </a:lnTo>
                    <a:lnTo>
                      <a:pt x="15459" y="14089"/>
                    </a:lnTo>
                    <a:lnTo>
                      <a:pt x="15732" y="13783"/>
                    </a:lnTo>
                    <a:lnTo>
                      <a:pt x="273" y="0"/>
                    </a:lnTo>
                    <a:close/>
                  </a:path>
                </a:pathLst>
              </a:custGeom>
              <a:solidFill>
                <a:srgbClr val="61749c"/>
              </a:solidFill>
              <a:ln w="0">
                <a:noFill/>
              </a:ln>
            </p:spPr>
            <p:style>
              <a:lnRef idx="0"/>
              <a:fillRef idx="0"/>
              <a:effectRef idx="0"/>
              <a:fontRef idx="minor"/>
            </p:style>
          </p:sp>
          <p:sp>
            <p:nvSpPr>
              <p:cNvPr id="265" name="CustomShape 51"/>
              <p:cNvSpPr/>
              <p:nvPr/>
            </p:nvSpPr>
            <p:spPr>
              <a:xfrm flipH="1">
                <a:off x="7930080" y="-717840"/>
                <a:ext cx="320040" cy="360000"/>
              </a:xfrm>
              <a:custGeom>
                <a:avLst/>
                <a:gdLst/>
                <a:ahLst/>
                <a:rect l="l" t="t" r="r" b="b"/>
                <a:pathLst>
                  <a:path w="14032" h="15784">
                    <a:moveTo>
                      <a:pt x="308" y="1"/>
                    </a:moveTo>
                    <a:lnTo>
                      <a:pt x="1" y="273"/>
                    </a:lnTo>
                    <a:lnTo>
                      <a:pt x="13724" y="15784"/>
                    </a:lnTo>
                    <a:lnTo>
                      <a:pt x="14031" y="15512"/>
                    </a:lnTo>
                    <a:lnTo>
                      <a:pt x="308" y="1"/>
                    </a:lnTo>
                    <a:close/>
                  </a:path>
                </a:pathLst>
              </a:custGeom>
              <a:solidFill>
                <a:srgbClr val="61749c"/>
              </a:solidFill>
              <a:ln w="0">
                <a:noFill/>
              </a:ln>
            </p:spPr>
            <p:style>
              <a:lnRef idx="0"/>
              <a:fillRef idx="0"/>
              <a:effectRef idx="0"/>
              <a:fontRef idx="minor"/>
            </p:style>
          </p:sp>
          <p:sp>
            <p:nvSpPr>
              <p:cNvPr id="266" name="CustomShape 52"/>
              <p:cNvSpPr/>
              <p:nvPr/>
            </p:nvSpPr>
            <p:spPr>
              <a:xfrm flipH="1">
                <a:off x="7907040" y="-770040"/>
                <a:ext cx="276840" cy="393840"/>
              </a:xfrm>
              <a:custGeom>
                <a:avLst/>
                <a:gdLst/>
                <a:ahLst/>
                <a:rect l="l" t="t" r="r" b="b"/>
                <a:pathLst>
                  <a:path w="12137" h="17256">
                    <a:moveTo>
                      <a:pt x="338" y="1"/>
                    </a:moveTo>
                    <a:lnTo>
                      <a:pt x="0" y="235"/>
                    </a:lnTo>
                    <a:lnTo>
                      <a:pt x="11799" y="17256"/>
                    </a:lnTo>
                    <a:lnTo>
                      <a:pt x="12137" y="17022"/>
                    </a:lnTo>
                    <a:lnTo>
                      <a:pt x="338" y="1"/>
                    </a:lnTo>
                    <a:close/>
                  </a:path>
                </a:pathLst>
              </a:custGeom>
              <a:solidFill>
                <a:srgbClr val="61749c"/>
              </a:solidFill>
              <a:ln w="0">
                <a:noFill/>
              </a:ln>
            </p:spPr>
            <p:style>
              <a:lnRef idx="0"/>
              <a:fillRef idx="0"/>
              <a:effectRef idx="0"/>
              <a:fontRef idx="minor"/>
            </p:style>
          </p:sp>
          <p:sp>
            <p:nvSpPr>
              <p:cNvPr id="267" name="CustomShape 53"/>
              <p:cNvSpPr/>
              <p:nvPr/>
            </p:nvSpPr>
            <p:spPr>
              <a:xfrm flipH="1">
                <a:off x="7881480" y="-813600"/>
                <a:ext cx="229680" cy="421920"/>
              </a:xfrm>
              <a:custGeom>
                <a:avLst/>
                <a:gdLst/>
                <a:ahLst/>
                <a:rect l="l" t="t" r="r" b="b"/>
                <a:pathLst>
                  <a:path w="10071" h="18488">
                    <a:moveTo>
                      <a:pt x="363" y="0"/>
                    </a:moveTo>
                    <a:lnTo>
                      <a:pt x="1" y="192"/>
                    </a:lnTo>
                    <a:lnTo>
                      <a:pt x="9709" y="18487"/>
                    </a:lnTo>
                    <a:lnTo>
                      <a:pt x="10070" y="18295"/>
                    </a:lnTo>
                    <a:lnTo>
                      <a:pt x="363" y="0"/>
                    </a:lnTo>
                    <a:close/>
                  </a:path>
                </a:pathLst>
              </a:custGeom>
              <a:solidFill>
                <a:srgbClr val="61749c"/>
              </a:solidFill>
              <a:ln w="0">
                <a:noFill/>
              </a:ln>
            </p:spPr>
            <p:style>
              <a:lnRef idx="0"/>
              <a:fillRef idx="0"/>
              <a:effectRef idx="0"/>
              <a:fontRef idx="minor"/>
            </p:style>
          </p:sp>
          <p:sp>
            <p:nvSpPr>
              <p:cNvPr id="268" name="CustomShape 54"/>
              <p:cNvSpPr/>
              <p:nvPr/>
            </p:nvSpPr>
            <p:spPr>
              <a:xfrm flipH="1">
                <a:off x="7855560" y="-848160"/>
                <a:ext cx="178920" cy="444240"/>
              </a:xfrm>
              <a:custGeom>
                <a:avLst/>
                <a:gdLst/>
                <a:ahLst/>
                <a:rect l="l" t="t" r="r" b="b"/>
                <a:pathLst>
                  <a:path w="7864" h="19462">
                    <a:moveTo>
                      <a:pt x="383" y="0"/>
                    </a:moveTo>
                    <a:lnTo>
                      <a:pt x="1" y="148"/>
                    </a:lnTo>
                    <a:lnTo>
                      <a:pt x="7480" y="19462"/>
                    </a:lnTo>
                    <a:lnTo>
                      <a:pt x="7864" y="19313"/>
                    </a:lnTo>
                    <a:lnTo>
                      <a:pt x="383" y="0"/>
                    </a:lnTo>
                    <a:close/>
                  </a:path>
                </a:pathLst>
              </a:custGeom>
              <a:solidFill>
                <a:srgbClr val="61749c"/>
              </a:solidFill>
              <a:ln w="0">
                <a:noFill/>
              </a:ln>
            </p:spPr>
            <p:style>
              <a:lnRef idx="0"/>
              <a:fillRef idx="0"/>
              <a:effectRef idx="0"/>
              <a:fontRef idx="minor"/>
            </p:style>
          </p:sp>
          <p:sp>
            <p:nvSpPr>
              <p:cNvPr id="269" name="CustomShape 55"/>
              <p:cNvSpPr/>
              <p:nvPr/>
            </p:nvSpPr>
            <p:spPr>
              <a:xfrm flipH="1">
                <a:off x="7827120" y="-873720"/>
                <a:ext cx="126000" cy="460080"/>
              </a:xfrm>
              <a:custGeom>
                <a:avLst/>
                <a:gdLst/>
                <a:ahLst/>
                <a:rect l="l" t="t" r="r" b="b"/>
                <a:pathLst>
                  <a:path w="5550" h="20163">
                    <a:moveTo>
                      <a:pt x="399" y="1"/>
                    </a:moveTo>
                    <a:lnTo>
                      <a:pt x="1" y="101"/>
                    </a:lnTo>
                    <a:lnTo>
                      <a:pt x="5151" y="20163"/>
                    </a:lnTo>
                    <a:lnTo>
                      <a:pt x="5550" y="20060"/>
                    </a:lnTo>
                    <a:lnTo>
                      <a:pt x="399" y="1"/>
                    </a:lnTo>
                    <a:close/>
                  </a:path>
                </a:pathLst>
              </a:custGeom>
              <a:solidFill>
                <a:srgbClr val="61749c"/>
              </a:solidFill>
              <a:ln w="0">
                <a:noFill/>
              </a:ln>
            </p:spPr>
            <p:style>
              <a:lnRef idx="0"/>
              <a:fillRef idx="0"/>
              <a:effectRef idx="0"/>
              <a:fontRef idx="minor"/>
            </p:style>
          </p:sp>
          <p:sp>
            <p:nvSpPr>
              <p:cNvPr id="270" name="CustomShape 56"/>
              <p:cNvSpPr/>
              <p:nvPr/>
            </p:nvSpPr>
            <p:spPr>
              <a:xfrm flipH="1">
                <a:off x="7799040" y="-889200"/>
                <a:ext cx="71280" cy="469800"/>
              </a:xfrm>
              <a:custGeom>
                <a:avLst/>
                <a:gdLst/>
                <a:ahLst/>
                <a:rect l="l" t="t" r="r" b="b"/>
                <a:pathLst>
                  <a:path w="3155" h="20583">
                    <a:moveTo>
                      <a:pt x="407" y="1"/>
                    </a:moveTo>
                    <a:lnTo>
                      <a:pt x="1" y="55"/>
                    </a:lnTo>
                    <a:lnTo>
                      <a:pt x="2748" y="20582"/>
                    </a:lnTo>
                    <a:lnTo>
                      <a:pt x="3155" y="20528"/>
                    </a:lnTo>
                    <a:lnTo>
                      <a:pt x="407" y="1"/>
                    </a:lnTo>
                    <a:close/>
                  </a:path>
                </a:pathLst>
              </a:custGeom>
              <a:solidFill>
                <a:srgbClr val="61749c"/>
              </a:solidFill>
              <a:ln w="0">
                <a:noFill/>
              </a:ln>
            </p:spPr>
            <p:style>
              <a:lnRef idx="0"/>
              <a:fillRef idx="0"/>
              <a:effectRef idx="0"/>
              <a:fontRef idx="minor"/>
            </p:style>
          </p:sp>
        </p:grpSp>
      </p:grpSp>
      <p:sp>
        <p:nvSpPr>
          <p:cNvPr id="271" name="PlaceHolder 57"/>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72" name="PlaceHolder 5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109" name="Google Shape;581;p11" descr=""/>
          <p:cNvPicPr/>
          <p:nvPr/>
        </p:nvPicPr>
        <p:blipFill>
          <a:blip r:embed="rId2">
            <a:alphaModFix amt="70000"/>
          </a:blip>
          <a:stretch/>
        </p:blipFill>
        <p:spPr>
          <a:xfrm>
            <a:off x="0" y="0"/>
            <a:ext cx="9143280" cy="5142960"/>
          </a:xfrm>
          <a:prstGeom prst="rect">
            <a:avLst/>
          </a:prstGeom>
          <a:ln w="0">
            <a:noFill/>
          </a:ln>
        </p:spPr>
      </p:pic>
      <p:grpSp>
        <p:nvGrpSpPr>
          <p:cNvPr id="2110" name="Group 1"/>
          <p:cNvGrpSpPr/>
          <p:nvPr/>
        </p:nvGrpSpPr>
        <p:grpSpPr>
          <a:xfrm>
            <a:off x="197280" y="342720"/>
            <a:ext cx="693720" cy="4457160"/>
            <a:chOff x="197280" y="342720"/>
            <a:chExt cx="693720" cy="4457160"/>
          </a:xfrm>
        </p:grpSpPr>
        <p:sp>
          <p:nvSpPr>
            <p:cNvPr id="2111" name="CustomShape 2"/>
            <p:cNvSpPr/>
            <p:nvPr/>
          </p:nvSpPr>
          <p:spPr>
            <a:xfrm rot="5400000">
              <a:off x="-1474200" y="2255400"/>
              <a:ext cx="4055760" cy="23040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2112" name="CustomShape 3"/>
            <p:cNvSpPr/>
            <p:nvPr/>
          </p:nvSpPr>
          <p:spPr>
            <a:xfrm rot="5400000">
              <a:off x="-1482840" y="2274120"/>
              <a:ext cx="4087440" cy="26100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2113" name="CustomShape 4"/>
            <p:cNvSpPr/>
            <p:nvPr/>
          </p:nvSpPr>
          <p:spPr>
            <a:xfrm rot="5400000">
              <a:off x="-1501200" y="2283120"/>
              <a:ext cx="4119480" cy="3114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2114" name="CustomShape 5"/>
            <p:cNvSpPr/>
            <p:nvPr/>
          </p:nvSpPr>
          <p:spPr>
            <a:xfrm rot="5400000">
              <a:off x="-1520280" y="2288520"/>
              <a:ext cx="4151520" cy="3682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2115" name="CustomShape 6"/>
            <p:cNvSpPr/>
            <p:nvPr/>
          </p:nvSpPr>
          <p:spPr>
            <a:xfrm rot="5400000">
              <a:off x="-1540080" y="2293200"/>
              <a:ext cx="4183560" cy="42768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2116" name="CustomShape 7"/>
            <p:cNvSpPr/>
            <p:nvPr/>
          </p:nvSpPr>
          <p:spPr>
            <a:xfrm rot="5400000">
              <a:off x="-1560600" y="2297160"/>
              <a:ext cx="4215600" cy="48816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2117" name="CustomShape 8"/>
            <p:cNvSpPr/>
            <p:nvPr/>
          </p:nvSpPr>
          <p:spPr>
            <a:xfrm rot="5400000">
              <a:off x="-1580760" y="2300400"/>
              <a:ext cx="4248000" cy="5497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2118" name="CustomShape 9"/>
            <p:cNvSpPr/>
            <p:nvPr/>
          </p:nvSpPr>
          <p:spPr>
            <a:xfrm rot="5400000">
              <a:off x="-1600920" y="2303640"/>
              <a:ext cx="4280040" cy="61200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2119" name="CustomShape 10"/>
            <p:cNvSpPr/>
            <p:nvPr/>
          </p:nvSpPr>
          <p:spPr>
            <a:xfrm rot="5400000">
              <a:off x="-1611720" y="2296800"/>
              <a:ext cx="4312080" cy="6937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sp>
        <p:nvSpPr>
          <p:cNvPr id="2120" name="PlaceHolder 1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121" name="PlaceHolder 1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 id="2147484037" r:id="rId14"/>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58"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159"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 id="2147484050" r:id="rId13"/>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196" name="Google Shape;974;p22" descr=""/>
          <p:cNvPicPr/>
          <p:nvPr/>
        </p:nvPicPr>
        <p:blipFill>
          <a:blip r:embed="rId2">
            <a:alphaModFix amt="70000"/>
          </a:blip>
          <a:stretch/>
        </p:blipFill>
        <p:spPr>
          <a:xfrm>
            <a:off x="0" y="0"/>
            <a:ext cx="9143280" cy="5142960"/>
          </a:xfrm>
          <a:prstGeom prst="rect">
            <a:avLst/>
          </a:prstGeom>
          <a:ln w="0">
            <a:noFill/>
          </a:ln>
        </p:spPr>
      </p:pic>
      <p:grpSp>
        <p:nvGrpSpPr>
          <p:cNvPr id="2197" name="Group 1"/>
          <p:cNvGrpSpPr/>
          <p:nvPr/>
        </p:nvGrpSpPr>
        <p:grpSpPr>
          <a:xfrm>
            <a:off x="-1086480" y="-750600"/>
            <a:ext cx="11342880" cy="5084640"/>
            <a:chOff x="-1086480" y="-750600"/>
            <a:chExt cx="11342880" cy="5084640"/>
          </a:xfrm>
        </p:grpSpPr>
        <p:grpSp>
          <p:nvGrpSpPr>
            <p:cNvPr id="2198" name="Group 2"/>
            <p:cNvGrpSpPr/>
            <p:nvPr/>
          </p:nvGrpSpPr>
          <p:grpSpPr>
            <a:xfrm>
              <a:off x="-1086480" y="-750600"/>
              <a:ext cx="2089440" cy="2089080"/>
              <a:chOff x="-1086480" y="-750600"/>
              <a:chExt cx="2089440" cy="2089080"/>
            </a:xfrm>
          </p:grpSpPr>
          <p:sp>
            <p:nvSpPr>
              <p:cNvPr id="2199" name="CustomShape 3"/>
              <p:cNvSpPr/>
              <p:nvPr/>
            </p:nvSpPr>
            <p:spPr>
              <a:xfrm>
                <a:off x="-47880" y="-750600"/>
                <a:ext cx="12960" cy="689040"/>
              </a:xfrm>
              <a:custGeom>
                <a:avLst/>
                <a:gdLst/>
                <a:ahLst/>
                <a:rect l="l" t="t" r="r" b="b"/>
                <a:pathLst>
                  <a:path w="411" h="20712">
                    <a:moveTo>
                      <a:pt x="1" y="1"/>
                    </a:moveTo>
                    <a:lnTo>
                      <a:pt x="1" y="20712"/>
                    </a:lnTo>
                    <a:lnTo>
                      <a:pt x="410" y="20712"/>
                    </a:lnTo>
                    <a:lnTo>
                      <a:pt x="410" y="1"/>
                    </a:lnTo>
                    <a:close/>
                  </a:path>
                </a:pathLst>
              </a:custGeom>
              <a:solidFill>
                <a:srgbClr val="61749c"/>
              </a:solidFill>
              <a:ln w="0">
                <a:noFill/>
              </a:ln>
            </p:spPr>
            <p:style>
              <a:lnRef idx="0"/>
              <a:fillRef idx="0"/>
              <a:effectRef idx="0"/>
              <a:fontRef idx="minor"/>
            </p:style>
          </p:sp>
          <p:sp>
            <p:nvSpPr>
              <p:cNvPr id="2200" name="CustomShape 4"/>
              <p:cNvSpPr/>
              <p:nvPr/>
            </p:nvSpPr>
            <p:spPr>
              <a:xfrm>
                <a:off x="-5760" y="-743760"/>
                <a:ext cx="94320" cy="685800"/>
              </a:xfrm>
              <a:custGeom>
                <a:avLst/>
                <a:gdLst/>
                <a:ahLst/>
                <a:rect l="l" t="t" r="r" b="b"/>
                <a:pathLst>
                  <a:path w="2858" h="20616">
                    <a:moveTo>
                      <a:pt x="2449" y="1"/>
                    </a:moveTo>
                    <a:lnTo>
                      <a:pt x="1" y="20566"/>
                    </a:lnTo>
                    <a:lnTo>
                      <a:pt x="409" y="20616"/>
                    </a:lnTo>
                    <a:lnTo>
                      <a:pt x="2857" y="50"/>
                    </a:lnTo>
                    <a:lnTo>
                      <a:pt x="2449" y="1"/>
                    </a:lnTo>
                    <a:close/>
                  </a:path>
                </a:pathLst>
              </a:custGeom>
              <a:solidFill>
                <a:srgbClr val="61749c"/>
              </a:solidFill>
              <a:ln w="0">
                <a:noFill/>
              </a:ln>
            </p:spPr>
            <p:style>
              <a:lnRef idx="0"/>
              <a:fillRef idx="0"/>
              <a:effectRef idx="0"/>
              <a:fontRef idx="minor"/>
            </p:style>
          </p:sp>
          <p:sp>
            <p:nvSpPr>
              <p:cNvPr id="2201" name="CustomShape 5"/>
              <p:cNvSpPr/>
              <p:nvPr/>
            </p:nvSpPr>
            <p:spPr>
              <a:xfrm>
                <a:off x="35640" y="-723240"/>
                <a:ext cx="174240" cy="673200"/>
              </a:xfrm>
              <a:custGeom>
                <a:avLst/>
                <a:gdLst/>
                <a:ahLst/>
                <a:rect l="l" t="t" r="r" b="b"/>
                <a:pathLst>
                  <a:path w="5255" h="20231">
                    <a:moveTo>
                      <a:pt x="4855" y="1"/>
                    </a:moveTo>
                    <a:lnTo>
                      <a:pt x="0" y="20134"/>
                    </a:lnTo>
                    <a:lnTo>
                      <a:pt x="399" y="20230"/>
                    </a:lnTo>
                    <a:lnTo>
                      <a:pt x="5255" y="97"/>
                    </a:lnTo>
                    <a:lnTo>
                      <a:pt x="4855" y="1"/>
                    </a:lnTo>
                    <a:close/>
                  </a:path>
                </a:pathLst>
              </a:custGeom>
              <a:solidFill>
                <a:srgbClr val="61749c"/>
              </a:solidFill>
              <a:ln w="0">
                <a:noFill/>
              </a:ln>
            </p:spPr>
            <p:style>
              <a:lnRef idx="0"/>
              <a:fillRef idx="0"/>
              <a:effectRef idx="0"/>
              <a:fontRef idx="minor"/>
            </p:style>
          </p:sp>
          <p:sp>
            <p:nvSpPr>
              <p:cNvPr id="2202" name="CustomShape 6"/>
              <p:cNvSpPr/>
              <p:nvPr/>
            </p:nvSpPr>
            <p:spPr>
              <a:xfrm>
                <a:off x="76320" y="-687600"/>
                <a:ext cx="252000" cy="650880"/>
              </a:xfrm>
              <a:custGeom>
                <a:avLst/>
                <a:gdLst/>
                <a:ahLst/>
                <a:rect l="l" t="t" r="r" b="b"/>
                <a:pathLst>
                  <a:path w="7588" h="19562">
                    <a:moveTo>
                      <a:pt x="7202" y="1"/>
                    </a:moveTo>
                    <a:lnTo>
                      <a:pt x="0" y="19417"/>
                    </a:lnTo>
                    <a:lnTo>
                      <a:pt x="384" y="19561"/>
                    </a:lnTo>
                    <a:lnTo>
                      <a:pt x="7588" y="143"/>
                    </a:lnTo>
                    <a:lnTo>
                      <a:pt x="7202" y="1"/>
                    </a:lnTo>
                    <a:close/>
                  </a:path>
                </a:pathLst>
              </a:custGeom>
              <a:solidFill>
                <a:srgbClr val="61749c"/>
              </a:solidFill>
              <a:ln w="0">
                <a:noFill/>
              </a:ln>
            </p:spPr>
            <p:style>
              <a:lnRef idx="0"/>
              <a:fillRef idx="0"/>
              <a:effectRef idx="0"/>
              <a:fontRef idx="minor"/>
            </p:style>
          </p:sp>
          <p:sp>
            <p:nvSpPr>
              <p:cNvPr id="2203" name="CustomShape 7"/>
              <p:cNvSpPr/>
              <p:nvPr/>
            </p:nvSpPr>
            <p:spPr>
              <a:xfrm>
                <a:off x="115200" y="-638640"/>
                <a:ext cx="325800" cy="619560"/>
              </a:xfrm>
              <a:custGeom>
                <a:avLst/>
                <a:gdLst/>
                <a:ahLst/>
                <a:rect l="l" t="t" r="r" b="b"/>
                <a:pathLst>
                  <a:path w="9807" h="18623">
                    <a:moveTo>
                      <a:pt x="9442" y="1"/>
                    </a:moveTo>
                    <a:lnTo>
                      <a:pt x="0" y="18435"/>
                    </a:lnTo>
                    <a:lnTo>
                      <a:pt x="365" y="18622"/>
                    </a:lnTo>
                    <a:lnTo>
                      <a:pt x="9807" y="188"/>
                    </a:lnTo>
                    <a:lnTo>
                      <a:pt x="9442" y="1"/>
                    </a:lnTo>
                    <a:close/>
                  </a:path>
                </a:pathLst>
              </a:custGeom>
              <a:solidFill>
                <a:srgbClr val="61749c"/>
              </a:solidFill>
              <a:ln w="0">
                <a:noFill/>
              </a:ln>
            </p:spPr>
            <p:style>
              <a:lnRef idx="0"/>
              <a:fillRef idx="0"/>
              <a:effectRef idx="0"/>
              <a:fontRef idx="minor"/>
            </p:style>
          </p:sp>
          <p:sp>
            <p:nvSpPr>
              <p:cNvPr id="2204" name="CustomShape 8"/>
              <p:cNvSpPr/>
              <p:nvPr/>
            </p:nvSpPr>
            <p:spPr>
              <a:xfrm>
                <a:off x="151560" y="-577080"/>
                <a:ext cx="395280" cy="579600"/>
              </a:xfrm>
              <a:custGeom>
                <a:avLst/>
                <a:gdLst/>
                <a:ahLst/>
                <a:rect l="l" t="t" r="r" b="b"/>
                <a:pathLst>
                  <a:path w="11891" h="17422">
                    <a:moveTo>
                      <a:pt x="11550" y="0"/>
                    </a:moveTo>
                    <a:lnTo>
                      <a:pt x="1" y="17193"/>
                    </a:lnTo>
                    <a:lnTo>
                      <a:pt x="342" y="17422"/>
                    </a:lnTo>
                    <a:lnTo>
                      <a:pt x="11891" y="229"/>
                    </a:lnTo>
                    <a:lnTo>
                      <a:pt x="11550" y="0"/>
                    </a:lnTo>
                    <a:close/>
                  </a:path>
                </a:pathLst>
              </a:custGeom>
              <a:solidFill>
                <a:srgbClr val="61749c"/>
              </a:solidFill>
              <a:ln w="0">
                <a:noFill/>
              </a:ln>
            </p:spPr>
            <p:style>
              <a:lnRef idx="0"/>
              <a:fillRef idx="0"/>
              <a:effectRef idx="0"/>
              <a:fontRef idx="minor"/>
            </p:style>
          </p:sp>
          <p:sp>
            <p:nvSpPr>
              <p:cNvPr id="2205" name="CustomShape 9"/>
              <p:cNvSpPr/>
              <p:nvPr/>
            </p:nvSpPr>
            <p:spPr>
              <a:xfrm>
                <a:off x="185400" y="-502920"/>
                <a:ext cx="459000" cy="531720"/>
              </a:xfrm>
              <a:custGeom>
                <a:avLst/>
                <a:gdLst/>
                <a:ahLst/>
                <a:rect l="l" t="t" r="r" b="b"/>
                <a:pathLst>
                  <a:path w="13802" h="15984">
                    <a:moveTo>
                      <a:pt x="13491" y="1"/>
                    </a:moveTo>
                    <a:lnTo>
                      <a:pt x="1" y="15716"/>
                    </a:lnTo>
                    <a:lnTo>
                      <a:pt x="313" y="15984"/>
                    </a:lnTo>
                    <a:lnTo>
                      <a:pt x="13801" y="268"/>
                    </a:lnTo>
                    <a:lnTo>
                      <a:pt x="13491" y="1"/>
                    </a:lnTo>
                    <a:close/>
                  </a:path>
                </a:pathLst>
              </a:custGeom>
              <a:solidFill>
                <a:srgbClr val="61749c"/>
              </a:solidFill>
              <a:ln w="0">
                <a:noFill/>
              </a:ln>
            </p:spPr>
            <p:style>
              <a:lnRef idx="0"/>
              <a:fillRef idx="0"/>
              <a:effectRef idx="0"/>
              <a:fontRef idx="minor"/>
            </p:style>
          </p:sp>
          <p:sp>
            <p:nvSpPr>
              <p:cNvPr id="2206" name="CustomShape 10"/>
              <p:cNvSpPr/>
              <p:nvPr/>
            </p:nvSpPr>
            <p:spPr>
              <a:xfrm>
                <a:off x="216360" y="-417960"/>
                <a:ext cx="516240" cy="476280"/>
              </a:xfrm>
              <a:custGeom>
                <a:avLst/>
                <a:gdLst/>
                <a:ahLst/>
                <a:rect l="l" t="t" r="r" b="b"/>
                <a:pathLst>
                  <a:path w="15526" h="14320">
                    <a:moveTo>
                      <a:pt x="15247" y="1"/>
                    </a:moveTo>
                    <a:lnTo>
                      <a:pt x="0" y="14017"/>
                    </a:lnTo>
                    <a:lnTo>
                      <a:pt x="277" y="14320"/>
                    </a:lnTo>
                    <a:lnTo>
                      <a:pt x="15525" y="303"/>
                    </a:lnTo>
                    <a:lnTo>
                      <a:pt x="15247" y="1"/>
                    </a:lnTo>
                    <a:close/>
                  </a:path>
                </a:pathLst>
              </a:custGeom>
              <a:solidFill>
                <a:srgbClr val="61749c"/>
              </a:solidFill>
              <a:ln w="0">
                <a:noFill/>
              </a:ln>
            </p:spPr>
            <p:style>
              <a:lnRef idx="0"/>
              <a:fillRef idx="0"/>
              <a:effectRef idx="0"/>
              <a:fontRef idx="minor"/>
            </p:style>
          </p:sp>
          <p:sp>
            <p:nvSpPr>
              <p:cNvPr id="2207" name="CustomShape 11"/>
              <p:cNvSpPr/>
              <p:nvPr/>
            </p:nvSpPr>
            <p:spPr>
              <a:xfrm>
                <a:off x="243720" y="-321480"/>
                <a:ext cx="567000" cy="413640"/>
              </a:xfrm>
              <a:custGeom>
                <a:avLst/>
                <a:gdLst/>
                <a:ahLst/>
                <a:rect l="l" t="t" r="r" b="b"/>
                <a:pathLst>
                  <a:path w="17043" h="12443">
                    <a:moveTo>
                      <a:pt x="16803" y="1"/>
                    </a:moveTo>
                    <a:lnTo>
                      <a:pt x="0" y="12110"/>
                    </a:lnTo>
                    <a:lnTo>
                      <a:pt x="240" y="12443"/>
                    </a:lnTo>
                    <a:lnTo>
                      <a:pt x="17043" y="334"/>
                    </a:lnTo>
                    <a:lnTo>
                      <a:pt x="16803" y="1"/>
                    </a:lnTo>
                    <a:close/>
                  </a:path>
                </a:pathLst>
              </a:custGeom>
              <a:solidFill>
                <a:srgbClr val="61749c"/>
              </a:solidFill>
              <a:ln w="0">
                <a:noFill/>
              </a:ln>
            </p:spPr>
            <p:style>
              <a:lnRef idx="0"/>
              <a:fillRef idx="0"/>
              <a:effectRef idx="0"/>
              <a:fontRef idx="minor"/>
            </p:style>
          </p:sp>
          <p:sp>
            <p:nvSpPr>
              <p:cNvPr id="2208" name="CustomShape 12"/>
              <p:cNvSpPr/>
              <p:nvPr/>
            </p:nvSpPr>
            <p:spPr>
              <a:xfrm>
                <a:off x="266760" y="-218520"/>
                <a:ext cx="609120" cy="345960"/>
              </a:xfrm>
              <a:custGeom>
                <a:avLst/>
                <a:gdLst/>
                <a:ahLst/>
                <a:rect l="l" t="t" r="r" b="b"/>
                <a:pathLst>
                  <a:path w="18311" h="10408">
                    <a:moveTo>
                      <a:pt x="18110" y="0"/>
                    </a:moveTo>
                    <a:lnTo>
                      <a:pt x="1" y="10049"/>
                    </a:lnTo>
                    <a:lnTo>
                      <a:pt x="199" y="10407"/>
                    </a:lnTo>
                    <a:lnTo>
                      <a:pt x="18310" y="360"/>
                    </a:lnTo>
                    <a:lnTo>
                      <a:pt x="18110" y="0"/>
                    </a:lnTo>
                    <a:close/>
                  </a:path>
                </a:pathLst>
              </a:custGeom>
              <a:solidFill>
                <a:srgbClr val="61749c"/>
              </a:solidFill>
              <a:ln w="0">
                <a:noFill/>
              </a:ln>
            </p:spPr>
            <p:style>
              <a:lnRef idx="0"/>
              <a:fillRef idx="0"/>
              <a:effectRef idx="0"/>
              <a:fontRef idx="minor"/>
            </p:style>
          </p:sp>
          <p:sp>
            <p:nvSpPr>
              <p:cNvPr id="2209" name="CustomShape 13"/>
              <p:cNvSpPr/>
              <p:nvPr/>
            </p:nvSpPr>
            <p:spPr>
              <a:xfrm>
                <a:off x="285480" y="-107280"/>
                <a:ext cx="642960" cy="272520"/>
              </a:xfrm>
              <a:custGeom>
                <a:avLst/>
                <a:gdLst/>
                <a:ahLst/>
                <a:rect l="l" t="t" r="r" b="b"/>
                <a:pathLst>
                  <a:path w="19329" h="8209">
                    <a:moveTo>
                      <a:pt x="19174" y="0"/>
                    </a:moveTo>
                    <a:lnTo>
                      <a:pt x="0" y="7829"/>
                    </a:lnTo>
                    <a:lnTo>
                      <a:pt x="155" y="8209"/>
                    </a:lnTo>
                    <a:lnTo>
                      <a:pt x="19329" y="381"/>
                    </a:lnTo>
                    <a:lnTo>
                      <a:pt x="19174" y="0"/>
                    </a:lnTo>
                    <a:close/>
                  </a:path>
                </a:pathLst>
              </a:custGeom>
              <a:solidFill>
                <a:srgbClr val="61749c"/>
              </a:solidFill>
              <a:ln w="0">
                <a:noFill/>
              </a:ln>
            </p:spPr>
            <p:style>
              <a:lnRef idx="0"/>
              <a:fillRef idx="0"/>
              <a:effectRef idx="0"/>
              <a:fontRef idx="minor"/>
            </p:style>
          </p:sp>
          <p:sp>
            <p:nvSpPr>
              <p:cNvPr id="2210" name="CustomShape 14"/>
              <p:cNvSpPr/>
              <p:nvPr/>
            </p:nvSpPr>
            <p:spPr>
              <a:xfrm>
                <a:off x="299880" y="9720"/>
                <a:ext cx="667800" cy="196200"/>
              </a:xfrm>
              <a:custGeom>
                <a:avLst/>
                <a:gdLst/>
                <a:ahLst/>
                <a:rect l="l" t="t" r="r" b="b"/>
                <a:pathLst>
                  <a:path w="20072" h="5917">
                    <a:moveTo>
                      <a:pt x="19962" y="1"/>
                    </a:moveTo>
                    <a:lnTo>
                      <a:pt x="0" y="5519"/>
                    </a:lnTo>
                    <a:lnTo>
                      <a:pt x="109" y="5916"/>
                    </a:lnTo>
                    <a:lnTo>
                      <a:pt x="20071" y="396"/>
                    </a:lnTo>
                    <a:lnTo>
                      <a:pt x="19962" y="1"/>
                    </a:lnTo>
                    <a:close/>
                  </a:path>
                </a:pathLst>
              </a:custGeom>
              <a:solidFill>
                <a:srgbClr val="61749c"/>
              </a:solidFill>
              <a:ln w="0">
                <a:noFill/>
              </a:ln>
            </p:spPr>
            <p:style>
              <a:lnRef idx="0"/>
              <a:fillRef idx="0"/>
              <a:effectRef idx="0"/>
              <a:fontRef idx="minor"/>
            </p:style>
          </p:sp>
          <p:sp>
            <p:nvSpPr>
              <p:cNvPr id="2211" name="CustomShape 15"/>
              <p:cNvSpPr/>
              <p:nvPr/>
            </p:nvSpPr>
            <p:spPr>
              <a:xfrm>
                <a:off x="309600" y="130320"/>
                <a:ext cx="683280" cy="117000"/>
              </a:xfrm>
              <a:custGeom>
                <a:avLst/>
                <a:gdLst/>
                <a:ahLst/>
                <a:rect l="l" t="t" r="r" b="b"/>
                <a:pathLst>
                  <a:path w="20536" h="3532">
                    <a:moveTo>
                      <a:pt x="20473" y="0"/>
                    </a:moveTo>
                    <a:lnTo>
                      <a:pt x="0" y="3127"/>
                    </a:lnTo>
                    <a:lnTo>
                      <a:pt x="63" y="3532"/>
                    </a:lnTo>
                    <a:lnTo>
                      <a:pt x="20535" y="405"/>
                    </a:lnTo>
                    <a:lnTo>
                      <a:pt x="20473" y="0"/>
                    </a:lnTo>
                    <a:close/>
                  </a:path>
                </a:pathLst>
              </a:custGeom>
              <a:solidFill>
                <a:srgbClr val="61749c"/>
              </a:solidFill>
              <a:ln w="0">
                <a:noFill/>
              </a:ln>
            </p:spPr>
            <p:style>
              <a:lnRef idx="0"/>
              <a:fillRef idx="0"/>
              <a:effectRef idx="0"/>
              <a:fontRef idx="minor"/>
            </p:style>
          </p:sp>
          <p:sp>
            <p:nvSpPr>
              <p:cNvPr id="2212" name="CustomShape 16"/>
              <p:cNvSpPr/>
              <p:nvPr/>
            </p:nvSpPr>
            <p:spPr>
              <a:xfrm>
                <a:off x="313920" y="253440"/>
                <a:ext cx="689040" cy="36000"/>
              </a:xfrm>
              <a:custGeom>
                <a:avLst/>
                <a:gdLst/>
                <a:ahLst/>
                <a:rect l="l" t="t" r="r" b="b"/>
                <a:pathLst>
                  <a:path w="20713" h="1099">
                    <a:moveTo>
                      <a:pt x="20700" y="1"/>
                    </a:moveTo>
                    <a:lnTo>
                      <a:pt x="0" y="687"/>
                    </a:lnTo>
                    <a:lnTo>
                      <a:pt x="15" y="1099"/>
                    </a:lnTo>
                    <a:lnTo>
                      <a:pt x="20713" y="411"/>
                    </a:lnTo>
                    <a:lnTo>
                      <a:pt x="20700" y="1"/>
                    </a:lnTo>
                    <a:close/>
                  </a:path>
                </a:pathLst>
              </a:custGeom>
              <a:solidFill>
                <a:srgbClr val="61749c"/>
              </a:solidFill>
              <a:ln w="0">
                <a:noFill/>
              </a:ln>
            </p:spPr>
            <p:style>
              <a:lnRef idx="0"/>
              <a:fillRef idx="0"/>
              <a:effectRef idx="0"/>
              <a:fontRef idx="minor"/>
            </p:style>
          </p:sp>
          <p:sp>
            <p:nvSpPr>
              <p:cNvPr id="2213" name="CustomShape 17"/>
              <p:cNvSpPr/>
              <p:nvPr/>
            </p:nvSpPr>
            <p:spPr>
              <a:xfrm>
                <a:off x="312840" y="318240"/>
                <a:ext cx="687600" cy="71640"/>
              </a:xfrm>
              <a:custGeom>
                <a:avLst/>
                <a:gdLst/>
                <a:ahLst/>
                <a:rect l="l" t="t" r="r" b="b"/>
                <a:pathLst>
                  <a:path w="20671" h="2169">
                    <a:moveTo>
                      <a:pt x="34" y="1"/>
                    </a:moveTo>
                    <a:lnTo>
                      <a:pt x="1" y="409"/>
                    </a:lnTo>
                    <a:lnTo>
                      <a:pt x="20637" y="2169"/>
                    </a:lnTo>
                    <a:lnTo>
                      <a:pt x="20670" y="1759"/>
                    </a:lnTo>
                    <a:lnTo>
                      <a:pt x="34" y="1"/>
                    </a:lnTo>
                    <a:close/>
                  </a:path>
                </a:pathLst>
              </a:custGeom>
              <a:solidFill>
                <a:srgbClr val="61749c"/>
              </a:solidFill>
              <a:ln w="0">
                <a:noFill/>
              </a:ln>
            </p:spPr>
            <p:style>
              <a:lnRef idx="0"/>
              <a:fillRef idx="0"/>
              <a:effectRef idx="0"/>
              <a:fontRef idx="minor"/>
            </p:style>
          </p:sp>
          <p:sp>
            <p:nvSpPr>
              <p:cNvPr id="2214" name="CustomShape 18"/>
              <p:cNvSpPr/>
              <p:nvPr/>
            </p:nvSpPr>
            <p:spPr>
              <a:xfrm>
                <a:off x="306000" y="360000"/>
                <a:ext cx="677520" cy="151920"/>
              </a:xfrm>
              <a:custGeom>
                <a:avLst/>
                <a:gdLst/>
                <a:ahLst/>
                <a:rect l="l" t="t" r="r" b="b"/>
                <a:pathLst>
                  <a:path w="20368" h="4584">
                    <a:moveTo>
                      <a:pt x="84" y="1"/>
                    </a:moveTo>
                    <a:lnTo>
                      <a:pt x="0" y="402"/>
                    </a:lnTo>
                    <a:lnTo>
                      <a:pt x="20286" y="4583"/>
                    </a:lnTo>
                    <a:lnTo>
                      <a:pt x="20368" y="4182"/>
                    </a:lnTo>
                    <a:lnTo>
                      <a:pt x="84" y="1"/>
                    </a:lnTo>
                    <a:close/>
                  </a:path>
                </a:pathLst>
              </a:custGeom>
              <a:solidFill>
                <a:srgbClr val="61749c"/>
              </a:solidFill>
              <a:ln w="0">
                <a:noFill/>
              </a:ln>
            </p:spPr>
            <p:style>
              <a:lnRef idx="0"/>
              <a:fillRef idx="0"/>
              <a:effectRef idx="0"/>
              <a:fontRef idx="minor"/>
            </p:style>
          </p:sp>
          <p:sp>
            <p:nvSpPr>
              <p:cNvPr id="2215" name="CustomShape 19"/>
              <p:cNvSpPr/>
              <p:nvPr/>
            </p:nvSpPr>
            <p:spPr>
              <a:xfrm>
                <a:off x="293760" y="400320"/>
                <a:ext cx="658080" cy="230400"/>
              </a:xfrm>
              <a:custGeom>
                <a:avLst/>
                <a:gdLst/>
                <a:ahLst/>
                <a:rect l="l" t="t" r="r" b="b"/>
                <a:pathLst>
                  <a:path w="19781" h="6936">
                    <a:moveTo>
                      <a:pt x="130" y="1"/>
                    </a:moveTo>
                    <a:lnTo>
                      <a:pt x="0" y="391"/>
                    </a:lnTo>
                    <a:lnTo>
                      <a:pt x="19651" y="6935"/>
                    </a:lnTo>
                    <a:lnTo>
                      <a:pt x="19780" y="6545"/>
                    </a:lnTo>
                    <a:lnTo>
                      <a:pt x="130" y="1"/>
                    </a:lnTo>
                    <a:close/>
                  </a:path>
                </a:pathLst>
              </a:custGeom>
              <a:solidFill>
                <a:srgbClr val="61749c"/>
              </a:solidFill>
              <a:ln w="0">
                <a:noFill/>
              </a:ln>
            </p:spPr>
            <p:style>
              <a:lnRef idx="0"/>
              <a:fillRef idx="0"/>
              <a:effectRef idx="0"/>
              <a:fontRef idx="minor"/>
            </p:style>
          </p:sp>
          <p:sp>
            <p:nvSpPr>
              <p:cNvPr id="2216" name="CustomShape 20"/>
              <p:cNvSpPr/>
              <p:nvPr/>
            </p:nvSpPr>
            <p:spPr>
              <a:xfrm>
                <a:off x="277920" y="439920"/>
                <a:ext cx="629280" cy="305280"/>
              </a:xfrm>
              <a:custGeom>
                <a:avLst/>
                <a:gdLst/>
                <a:ahLst/>
                <a:rect l="l" t="t" r="r" b="b"/>
                <a:pathLst>
                  <a:path w="18915" h="9190">
                    <a:moveTo>
                      <a:pt x="175" y="1"/>
                    </a:moveTo>
                    <a:lnTo>
                      <a:pt x="0" y="372"/>
                    </a:lnTo>
                    <a:lnTo>
                      <a:pt x="18740" y="9190"/>
                    </a:lnTo>
                    <a:lnTo>
                      <a:pt x="18914" y="8818"/>
                    </a:lnTo>
                    <a:lnTo>
                      <a:pt x="175" y="1"/>
                    </a:lnTo>
                    <a:close/>
                  </a:path>
                </a:pathLst>
              </a:custGeom>
              <a:solidFill>
                <a:srgbClr val="61749c"/>
              </a:solidFill>
              <a:ln w="0">
                <a:noFill/>
              </a:ln>
            </p:spPr>
            <p:style>
              <a:lnRef idx="0"/>
              <a:fillRef idx="0"/>
              <a:effectRef idx="0"/>
              <a:fontRef idx="minor"/>
            </p:style>
          </p:sp>
          <p:sp>
            <p:nvSpPr>
              <p:cNvPr id="2217" name="CustomShape 21"/>
              <p:cNvSpPr/>
              <p:nvPr/>
            </p:nvSpPr>
            <p:spPr>
              <a:xfrm>
                <a:off x="257040" y="477360"/>
                <a:ext cx="591480" cy="376200"/>
              </a:xfrm>
              <a:custGeom>
                <a:avLst/>
                <a:gdLst/>
                <a:ahLst/>
                <a:rect l="l" t="t" r="r" b="b"/>
                <a:pathLst>
                  <a:path w="17785" h="11316">
                    <a:moveTo>
                      <a:pt x="218" y="0"/>
                    </a:moveTo>
                    <a:lnTo>
                      <a:pt x="0" y="349"/>
                    </a:lnTo>
                    <a:lnTo>
                      <a:pt x="17569" y="11316"/>
                    </a:lnTo>
                    <a:lnTo>
                      <a:pt x="17785" y="10969"/>
                    </a:lnTo>
                    <a:lnTo>
                      <a:pt x="218" y="0"/>
                    </a:lnTo>
                    <a:close/>
                  </a:path>
                </a:pathLst>
              </a:custGeom>
              <a:solidFill>
                <a:srgbClr val="61749c"/>
              </a:solidFill>
              <a:ln w="0">
                <a:noFill/>
              </a:ln>
            </p:spPr>
            <p:style>
              <a:lnRef idx="0"/>
              <a:fillRef idx="0"/>
              <a:effectRef idx="0"/>
              <a:fontRef idx="minor"/>
            </p:style>
          </p:sp>
          <p:sp>
            <p:nvSpPr>
              <p:cNvPr id="2218" name="CustomShape 22"/>
              <p:cNvSpPr/>
              <p:nvPr/>
            </p:nvSpPr>
            <p:spPr>
              <a:xfrm>
                <a:off x="231840" y="511920"/>
                <a:ext cx="545760" cy="441720"/>
              </a:xfrm>
              <a:custGeom>
                <a:avLst/>
                <a:gdLst/>
                <a:ahLst/>
                <a:rect l="l" t="t" r="r" b="b"/>
                <a:pathLst>
                  <a:path w="16410" h="13285">
                    <a:moveTo>
                      <a:pt x="257" y="0"/>
                    </a:moveTo>
                    <a:lnTo>
                      <a:pt x="1" y="320"/>
                    </a:lnTo>
                    <a:lnTo>
                      <a:pt x="16152" y="13284"/>
                    </a:lnTo>
                    <a:lnTo>
                      <a:pt x="16409" y="12966"/>
                    </a:lnTo>
                    <a:lnTo>
                      <a:pt x="257" y="0"/>
                    </a:lnTo>
                    <a:close/>
                  </a:path>
                </a:pathLst>
              </a:custGeom>
              <a:solidFill>
                <a:srgbClr val="61749c"/>
              </a:solidFill>
              <a:ln w="0">
                <a:noFill/>
              </a:ln>
            </p:spPr>
            <p:style>
              <a:lnRef idx="0"/>
              <a:fillRef idx="0"/>
              <a:effectRef idx="0"/>
              <a:fontRef idx="minor"/>
            </p:style>
          </p:sp>
          <p:sp>
            <p:nvSpPr>
              <p:cNvPr id="2219" name="CustomShape 23"/>
              <p:cNvSpPr/>
              <p:nvPr/>
            </p:nvSpPr>
            <p:spPr>
              <a:xfrm>
                <a:off x="203040" y="543960"/>
                <a:ext cx="492120" cy="501120"/>
              </a:xfrm>
              <a:custGeom>
                <a:avLst/>
                <a:gdLst/>
                <a:ahLst/>
                <a:rect l="l" t="t" r="r" b="b"/>
                <a:pathLst>
                  <a:path w="14803" h="15069">
                    <a:moveTo>
                      <a:pt x="293" y="0"/>
                    </a:moveTo>
                    <a:lnTo>
                      <a:pt x="0" y="288"/>
                    </a:lnTo>
                    <a:lnTo>
                      <a:pt x="14509" y="15068"/>
                    </a:lnTo>
                    <a:lnTo>
                      <a:pt x="14802" y="14780"/>
                    </a:lnTo>
                    <a:lnTo>
                      <a:pt x="293" y="0"/>
                    </a:lnTo>
                    <a:close/>
                  </a:path>
                </a:pathLst>
              </a:custGeom>
              <a:solidFill>
                <a:srgbClr val="61749c"/>
              </a:solidFill>
              <a:ln w="0">
                <a:noFill/>
              </a:ln>
            </p:spPr>
            <p:style>
              <a:lnRef idx="0"/>
              <a:fillRef idx="0"/>
              <a:effectRef idx="0"/>
              <a:fontRef idx="minor"/>
            </p:style>
          </p:sp>
          <p:sp>
            <p:nvSpPr>
              <p:cNvPr id="2220" name="CustomShape 24"/>
              <p:cNvSpPr/>
              <p:nvPr/>
            </p:nvSpPr>
            <p:spPr>
              <a:xfrm>
                <a:off x="171000" y="572400"/>
                <a:ext cx="431640" cy="553320"/>
              </a:xfrm>
              <a:custGeom>
                <a:avLst/>
                <a:gdLst/>
                <a:ahLst/>
                <a:rect l="l" t="t" r="r" b="b"/>
                <a:pathLst>
                  <a:path w="12987" h="16641">
                    <a:moveTo>
                      <a:pt x="325" y="0"/>
                    </a:moveTo>
                    <a:lnTo>
                      <a:pt x="0" y="252"/>
                    </a:lnTo>
                    <a:lnTo>
                      <a:pt x="12661" y="16641"/>
                    </a:lnTo>
                    <a:lnTo>
                      <a:pt x="12986" y="16390"/>
                    </a:lnTo>
                    <a:lnTo>
                      <a:pt x="325" y="0"/>
                    </a:lnTo>
                    <a:close/>
                  </a:path>
                </a:pathLst>
              </a:custGeom>
              <a:solidFill>
                <a:srgbClr val="61749c"/>
              </a:solidFill>
              <a:ln w="0">
                <a:noFill/>
              </a:ln>
            </p:spPr>
            <p:style>
              <a:lnRef idx="0"/>
              <a:fillRef idx="0"/>
              <a:effectRef idx="0"/>
              <a:fontRef idx="minor"/>
            </p:style>
          </p:sp>
          <p:sp>
            <p:nvSpPr>
              <p:cNvPr id="2221" name="CustomShape 25"/>
              <p:cNvSpPr/>
              <p:nvPr/>
            </p:nvSpPr>
            <p:spPr>
              <a:xfrm>
                <a:off x="135720" y="596160"/>
                <a:ext cx="365400" cy="597960"/>
              </a:xfrm>
              <a:custGeom>
                <a:avLst/>
                <a:gdLst/>
                <a:ahLst/>
                <a:rect l="l" t="t" r="r" b="b"/>
                <a:pathLst>
                  <a:path w="10995" h="17979">
                    <a:moveTo>
                      <a:pt x="353" y="0"/>
                    </a:moveTo>
                    <a:lnTo>
                      <a:pt x="1" y="211"/>
                    </a:lnTo>
                    <a:lnTo>
                      <a:pt x="10643" y="17978"/>
                    </a:lnTo>
                    <a:lnTo>
                      <a:pt x="10995" y="17769"/>
                    </a:lnTo>
                    <a:lnTo>
                      <a:pt x="353" y="0"/>
                    </a:lnTo>
                    <a:close/>
                  </a:path>
                </a:pathLst>
              </a:custGeom>
              <a:solidFill>
                <a:srgbClr val="61749c"/>
              </a:solidFill>
              <a:ln w="0">
                <a:noFill/>
              </a:ln>
            </p:spPr>
            <p:style>
              <a:lnRef idx="0"/>
              <a:fillRef idx="0"/>
              <a:effectRef idx="0"/>
              <a:fontRef idx="minor"/>
            </p:style>
          </p:sp>
          <p:sp>
            <p:nvSpPr>
              <p:cNvPr id="2222" name="CustomShape 26"/>
              <p:cNvSpPr/>
              <p:nvPr/>
            </p:nvSpPr>
            <p:spPr>
              <a:xfrm>
                <a:off x="98280" y="616680"/>
                <a:ext cx="293760" cy="634320"/>
              </a:xfrm>
              <a:custGeom>
                <a:avLst/>
                <a:gdLst/>
                <a:ahLst/>
                <a:rect l="l" t="t" r="r" b="b"/>
                <a:pathLst>
                  <a:path w="8844" h="19069">
                    <a:moveTo>
                      <a:pt x="375" y="0"/>
                    </a:moveTo>
                    <a:lnTo>
                      <a:pt x="0" y="168"/>
                    </a:lnTo>
                    <a:lnTo>
                      <a:pt x="8471" y="19068"/>
                    </a:lnTo>
                    <a:lnTo>
                      <a:pt x="8844" y="18900"/>
                    </a:lnTo>
                    <a:lnTo>
                      <a:pt x="375" y="0"/>
                    </a:lnTo>
                    <a:close/>
                  </a:path>
                </a:pathLst>
              </a:custGeom>
              <a:solidFill>
                <a:srgbClr val="61749c"/>
              </a:solidFill>
              <a:ln w="0">
                <a:noFill/>
              </a:ln>
            </p:spPr>
            <p:style>
              <a:lnRef idx="0"/>
              <a:fillRef idx="0"/>
              <a:effectRef idx="0"/>
              <a:fontRef idx="minor"/>
            </p:style>
          </p:sp>
          <p:sp>
            <p:nvSpPr>
              <p:cNvPr id="2223" name="CustomShape 27"/>
              <p:cNvSpPr/>
              <p:nvPr/>
            </p:nvSpPr>
            <p:spPr>
              <a:xfrm>
                <a:off x="58680" y="632520"/>
                <a:ext cx="218160" cy="661680"/>
              </a:xfrm>
              <a:custGeom>
                <a:avLst/>
                <a:gdLst/>
                <a:ahLst/>
                <a:rect l="l" t="t" r="r" b="b"/>
                <a:pathLst>
                  <a:path w="6571" h="19890">
                    <a:moveTo>
                      <a:pt x="391" y="1"/>
                    </a:moveTo>
                    <a:lnTo>
                      <a:pt x="1" y="122"/>
                    </a:lnTo>
                    <a:lnTo>
                      <a:pt x="6180" y="19889"/>
                    </a:lnTo>
                    <a:lnTo>
                      <a:pt x="6571" y="19768"/>
                    </a:lnTo>
                    <a:lnTo>
                      <a:pt x="391" y="1"/>
                    </a:lnTo>
                    <a:close/>
                  </a:path>
                </a:pathLst>
              </a:custGeom>
              <a:solidFill>
                <a:srgbClr val="61749c"/>
              </a:solidFill>
              <a:ln w="0">
                <a:noFill/>
              </a:ln>
            </p:spPr>
            <p:style>
              <a:lnRef idx="0"/>
              <a:fillRef idx="0"/>
              <a:effectRef idx="0"/>
              <a:fontRef idx="minor"/>
            </p:style>
          </p:sp>
          <p:sp>
            <p:nvSpPr>
              <p:cNvPr id="2224" name="CustomShape 28"/>
              <p:cNvSpPr/>
              <p:nvPr/>
            </p:nvSpPr>
            <p:spPr>
              <a:xfrm>
                <a:off x="17640" y="642960"/>
                <a:ext cx="139680" cy="679680"/>
              </a:xfrm>
              <a:custGeom>
                <a:avLst/>
                <a:gdLst/>
                <a:ahLst/>
                <a:rect l="l" t="t" r="r" b="b"/>
                <a:pathLst>
                  <a:path w="4211" h="20434">
                    <a:moveTo>
                      <a:pt x="404" y="1"/>
                    </a:moveTo>
                    <a:lnTo>
                      <a:pt x="1" y="76"/>
                    </a:lnTo>
                    <a:lnTo>
                      <a:pt x="3807" y="20433"/>
                    </a:lnTo>
                    <a:lnTo>
                      <a:pt x="4210" y="20358"/>
                    </a:lnTo>
                    <a:lnTo>
                      <a:pt x="404" y="1"/>
                    </a:lnTo>
                    <a:close/>
                  </a:path>
                </a:pathLst>
              </a:custGeom>
              <a:solidFill>
                <a:srgbClr val="61749c"/>
              </a:solidFill>
              <a:ln w="0">
                <a:noFill/>
              </a:ln>
            </p:spPr>
            <p:style>
              <a:lnRef idx="0"/>
              <a:fillRef idx="0"/>
              <a:effectRef idx="0"/>
              <a:fontRef idx="minor"/>
            </p:style>
          </p:sp>
          <p:sp>
            <p:nvSpPr>
              <p:cNvPr id="2225" name="CustomShape 29"/>
              <p:cNvSpPr/>
              <p:nvPr/>
            </p:nvSpPr>
            <p:spPr>
              <a:xfrm>
                <a:off x="-24120" y="649080"/>
                <a:ext cx="58680" cy="688320"/>
              </a:xfrm>
              <a:custGeom>
                <a:avLst/>
                <a:gdLst/>
                <a:ahLst/>
                <a:rect l="l" t="t" r="r" b="b"/>
                <a:pathLst>
                  <a:path w="1788" h="20693">
                    <a:moveTo>
                      <a:pt x="410" y="1"/>
                    </a:moveTo>
                    <a:lnTo>
                      <a:pt x="0" y="28"/>
                    </a:lnTo>
                    <a:lnTo>
                      <a:pt x="1378" y="20693"/>
                    </a:lnTo>
                    <a:lnTo>
                      <a:pt x="1788" y="20666"/>
                    </a:lnTo>
                    <a:lnTo>
                      <a:pt x="410" y="1"/>
                    </a:lnTo>
                    <a:close/>
                  </a:path>
                </a:pathLst>
              </a:custGeom>
              <a:solidFill>
                <a:srgbClr val="61749c"/>
              </a:solidFill>
              <a:ln w="0">
                <a:noFill/>
              </a:ln>
            </p:spPr>
            <p:style>
              <a:lnRef idx="0"/>
              <a:fillRef idx="0"/>
              <a:effectRef idx="0"/>
              <a:fontRef idx="minor"/>
            </p:style>
          </p:sp>
          <p:sp>
            <p:nvSpPr>
              <p:cNvPr id="2226" name="CustomShape 30"/>
              <p:cNvSpPr/>
              <p:nvPr/>
            </p:nvSpPr>
            <p:spPr>
              <a:xfrm>
                <a:off x="-101880" y="649800"/>
                <a:ext cx="48600" cy="688680"/>
              </a:xfrm>
              <a:custGeom>
                <a:avLst/>
                <a:gdLst/>
                <a:ahLst/>
                <a:rect l="l" t="t" r="r" b="b"/>
                <a:pathLst>
                  <a:path w="1483" h="20704">
                    <a:moveTo>
                      <a:pt x="1073" y="0"/>
                    </a:moveTo>
                    <a:lnTo>
                      <a:pt x="0" y="20682"/>
                    </a:lnTo>
                    <a:lnTo>
                      <a:pt x="410" y="20703"/>
                    </a:lnTo>
                    <a:lnTo>
                      <a:pt x="1482" y="21"/>
                    </a:lnTo>
                    <a:lnTo>
                      <a:pt x="1073" y="0"/>
                    </a:lnTo>
                    <a:close/>
                  </a:path>
                </a:pathLst>
              </a:custGeom>
              <a:solidFill>
                <a:srgbClr val="61749c"/>
              </a:solidFill>
              <a:ln w="0">
                <a:noFill/>
              </a:ln>
            </p:spPr>
            <p:style>
              <a:lnRef idx="0"/>
              <a:fillRef idx="0"/>
              <a:effectRef idx="0"/>
              <a:fontRef idx="minor"/>
            </p:style>
          </p:sp>
          <p:sp>
            <p:nvSpPr>
              <p:cNvPr id="2227" name="CustomShape 31"/>
              <p:cNvSpPr/>
              <p:nvPr/>
            </p:nvSpPr>
            <p:spPr>
              <a:xfrm>
                <a:off x="-224640" y="644040"/>
                <a:ext cx="129600" cy="681480"/>
              </a:xfrm>
              <a:custGeom>
                <a:avLst/>
                <a:gdLst/>
                <a:ahLst/>
                <a:rect l="l" t="t" r="r" b="b"/>
                <a:pathLst>
                  <a:path w="3910" h="20482">
                    <a:moveTo>
                      <a:pt x="3505" y="1"/>
                    </a:moveTo>
                    <a:lnTo>
                      <a:pt x="1" y="20413"/>
                    </a:lnTo>
                    <a:lnTo>
                      <a:pt x="405" y="20482"/>
                    </a:lnTo>
                    <a:lnTo>
                      <a:pt x="3909" y="70"/>
                    </a:lnTo>
                    <a:lnTo>
                      <a:pt x="3505" y="1"/>
                    </a:lnTo>
                    <a:close/>
                  </a:path>
                </a:pathLst>
              </a:custGeom>
              <a:solidFill>
                <a:srgbClr val="61749c"/>
              </a:solidFill>
              <a:ln w="0">
                <a:noFill/>
              </a:ln>
            </p:spPr>
            <p:style>
              <a:lnRef idx="0"/>
              <a:fillRef idx="0"/>
              <a:effectRef idx="0"/>
              <a:fontRef idx="minor"/>
            </p:style>
          </p:sp>
          <p:sp>
            <p:nvSpPr>
              <p:cNvPr id="2228" name="CustomShape 32"/>
              <p:cNvSpPr/>
              <p:nvPr/>
            </p:nvSpPr>
            <p:spPr>
              <a:xfrm>
                <a:off x="-344880" y="633960"/>
                <a:ext cx="208440" cy="664560"/>
              </a:xfrm>
              <a:custGeom>
                <a:avLst/>
                <a:gdLst/>
                <a:ahLst/>
                <a:rect l="l" t="t" r="r" b="b"/>
                <a:pathLst>
                  <a:path w="6283" h="19973">
                    <a:moveTo>
                      <a:pt x="5889" y="1"/>
                    </a:moveTo>
                    <a:lnTo>
                      <a:pt x="0" y="19856"/>
                    </a:lnTo>
                    <a:lnTo>
                      <a:pt x="394" y="19972"/>
                    </a:lnTo>
                    <a:lnTo>
                      <a:pt x="6282" y="116"/>
                    </a:lnTo>
                    <a:lnTo>
                      <a:pt x="5889" y="1"/>
                    </a:lnTo>
                    <a:close/>
                  </a:path>
                </a:pathLst>
              </a:custGeom>
              <a:solidFill>
                <a:srgbClr val="61749c"/>
              </a:solidFill>
              <a:ln w="0">
                <a:noFill/>
              </a:ln>
            </p:spPr>
            <p:style>
              <a:lnRef idx="0"/>
              <a:fillRef idx="0"/>
              <a:effectRef idx="0"/>
              <a:fontRef idx="minor"/>
            </p:style>
          </p:sp>
          <p:sp>
            <p:nvSpPr>
              <p:cNvPr id="2229" name="CustomShape 33"/>
              <p:cNvSpPr/>
              <p:nvPr/>
            </p:nvSpPr>
            <p:spPr>
              <a:xfrm>
                <a:off x="-460800" y="618840"/>
                <a:ext cx="284760" cy="638280"/>
              </a:xfrm>
              <a:custGeom>
                <a:avLst/>
                <a:gdLst/>
                <a:ahLst/>
                <a:rect l="l" t="t" r="r" b="b"/>
                <a:pathLst>
                  <a:path w="8567" h="19184">
                    <a:moveTo>
                      <a:pt x="8191" y="1"/>
                    </a:moveTo>
                    <a:lnTo>
                      <a:pt x="0" y="19022"/>
                    </a:lnTo>
                    <a:lnTo>
                      <a:pt x="378" y="19184"/>
                    </a:lnTo>
                    <a:lnTo>
                      <a:pt x="8567" y="162"/>
                    </a:lnTo>
                    <a:lnTo>
                      <a:pt x="8191" y="1"/>
                    </a:lnTo>
                    <a:close/>
                  </a:path>
                </a:pathLst>
              </a:custGeom>
              <a:solidFill>
                <a:srgbClr val="61749c"/>
              </a:solidFill>
              <a:ln w="0">
                <a:noFill/>
              </a:ln>
            </p:spPr>
            <p:style>
              <a:lnRef idx="0"/>
              <a:fillRef idx="0"/>
              <a:effectRef idx="0"/>
              <a:fontRef idx="minor"/>
            </p:style>
          </p:sp>
          <p:sp>
            <p:nvSpPr>
              <p:cNvPr id="2230" name="CustomShape 34"/>
              <p:cNvSpPr/>
              <p:nvPr/>
            </p:nvSpPr>
            <p:spPr>
              <a:xfrm>
                <a:off x="-570600" y="599040"/>
                <a:ext cx="356760" cy="603000"/>
              </a:xfrm>
              <a:custGeom>
                <a:avLst/>
                <a:gdLst/>
                <a:ahLst/>
                <a:rect l="l" t="t" r="r" b="b"/>
                <a:pathLst>
                  <a:path w="10734" h="18130">
                    <a:moveTo>
                      <a:pt x="10378" y="1"/>
                    </a:moveTo>
                    <a:lnTo>
                      <a:pt x="0" y="17923"/>
                    </a:lnTo>
                    <a:lnTo>
                      <a:pt x="355" y="18129"/>
                    </a:lnTo>
                    <a:lnTo>
                      <a:pt x="10733" y="206"/>
                    </a:lnTo>
                    <a:lnTo>
                      <a:pt x="10378" y="1"/>
                    </a:lnTo>
                    <a:close/>
                  </a:path>
                </a:pathLst>
              </a:custGeom>
              <a:solidFill>
                <a:srgbClr val="61749c"/>
              </a:solidFill>
              <a:ln w="0">
                <a:noFill/>
              </a:ln>
            </p:spPr>
            <p:style>
              <a:lnRef idx="0"/>
              <a:fillRef idx="0"/>
              <a:effectRef idx="0"/>
              <a:fontRef idx="minor"/>
            </p:style>
          </p:sp>
          <p:sp>
            <p:nvSpPr>
              <p:cNvPr id="2231" name="CustomShape 35"/>
              <p:cNvSpPr/>
              <p:nvPr/>
            </p:nvSpPr>
            <p:spPr>
              <a:xfrm>
                <a:off x="-673560" y="575280"/>
                <a:ext cx="424080" cy="559440"/>
              </a:xfrm>
              <a:custGeom>
                <a:avLst/>
                <a:gdLst/>
                <a:ahLst/>
                <a:rect l="l" t="t" r="r" b="b"/>
                <a:pathLst>
                  <a:path w="12754" h="16818">
                    <a:moveTo>
                      <a:pt x="12425" y="1"/>
                    </a:moveTo>
                    <a:lnTo>
                      <a:pt x="1" y="16571"/>
                    </a:lnTo>
                    <a:lnTo>
                      <a:pt x="329" y="16817"/>
                    </a:lnTo>
                    <a:lnTo>
                      <a:pt x="12753" y="247"/>
                    </a:lnTo>
                    <a:lnTo>
                      <a:pt x="12425" y="1"/>
                    </a:lnTo>
                    <a:close/>
                  </a:path>
                </a:pathLst>
              </a:custGeom>
              <a:solidFill>
                <a:srgbClr val="61749c"/>
              </a:solidFill>
              <a:ln w="0">
                <a:noFill/>
              </a:ln>
            </p:spPr>
            <p:style>
              <a:lnRef idx="0"/>
              <a:fillRef idx="0"/>
              <a:effectRef idx="0"/>
              <a:fontRef idx="minor"/>
            </p:style>
          </p:sp>
          <p:sp>
            <p:nvSpPr>
              <p:cNvPr id="2232" name="CustomShape 36"/>
              <p:cNvSpPr/>
              <p:nvPr/>
            </p:nvSpPr>
            <p:spPr>
              <a:xfrm>
                <a:off x="-767160" y="547560"/>
                <a:ext cx="484920" cy="507960"/>
              </a:xfrm>
              <a:custGeom>
                <a:avLst/>
                <a:gdLst/>
                <a:ahLst/>
                <a:rect l="l" t="t" r="r" b="b"/>
                <a:pathLst>
                  <a:path w="14587" h="15275">
                    <a:moveTo>
                      <a:pt x="14289" y="0"/>
                    </a:moveTo>
                    <a:lnTo>
                      <a:pt x="1" y="14993"/>
                    </a:lnTo>
                    <a:lnTo>
                      <a:pt x="298" y="15275"/>
                    </a:lnTo>
                    <a:lnTo>
                      <a:pt x="14587" y="284"/>
                    </a:lnTo>
                    <a:lnTo>
                      <a:pt x="14289" y="0"/>
                    </a:lnTo>
                    <a:close/>
                  </a:path>
                </a:pathLst>
              </a:custGeom>
              <a:solidFill>
                <a:srgbClr val="61749c"/>
              </a:solidFill>
              <a:ln w="0">
                <a:noFill/>
              </a:ln>
            </p:spPr>
            <p:style>
              <a:lnRef idx="0"/>
              <a:fillRef idx="0"/>
              <a:effectRef idx="0"/>
              <a:fontRef idx="minor"/>
            </p:style>
          </p:sp>
          <p:sp>
            <p:nvSpPr>
              <p:cNvPr id="2233" name="CustomShape 37"/>
              <p:cNvSpPr/>
              <p:nvPr/>
            </p:nvSpPr>
            <p:spPr>
              <a:xfrm>
                <a:off x="-851040" y="516240"/>
                <a:ext cx="539640" cy="449640"/>
              </a:xfrm>
              <a:custGeom>
                <a:avLst/>
                <a:gdLst/>
                <a:ahLst/>
                <a:rect l="l" t="t" r="r" b="b"/>
                <a:pathLst>
                  <a:path w="16221" h="13518">
                    <a:moveTo>
                      <a:pt x="15960" y="0"/>
                    </a:moveTo>
                    <a:lnTo>
                      <a:pt x="1" y="13201"/>
                    </a:lnTo>
                    <a:lnTo>
                      <a:pt x="261" y="13517"/>
                    </a:lnTo>
                    <a:lnTo>
                      <a:pt x="16220" y="315"/>
                    </a:lnTo>
                    <a:lnTo>
                      <a:pt x="15960" y="0"/>
                    </a:lnTo>
                    <a:close/>
                  </a:path>
                </a:pathLst>
              </a:custGeom>
              <a:solidFill>
                <a:srgbClr val="61749c"/>
              </a:solidFill>
              <a:ln w="0">
                <a:noFill/>
              </a:ln>
            </p:spPr>
            <p:style>
              <a:lnRef idx="0"/>
              <a:fillRef idx="0"/>
              <a:effectRef idx="0"/>
              <a:fontRef idx="minor"/>
            </p:style>
          </p:sp>
          <p:sp>
            <p:nvSpPr>
              <p:cNvPr id="2234" name="CustomShape 38"/>
              <p:cNvSpPr/>
              <p:nvPr/>
            </p:nvSpPr>
            <p:spPr>
              <a:xfrm>
                <a:off x="-923400" y="481680"/>
                <a:ext cx="586440" cy="384480"/>
              </a:xfrm>
              <a:custGeom>
                <a:avLst/>
                <a:gdLst/>
                <a:ahLst/>
                <a:rect l="l" t="t" r="r" b="b"/>
                <a:pathLst>
                  <a:path w="17629" h="11571">
                    <a:moveTo>
                      <a:pt x="17406" y="1"/>
                    </a:moveTo>
                    <a:lnTo>
                      <a:pt x="1" y="11227"/>
                    </a:lnTo>
                    <a:lnTo>
                      <a:pt x="223" y="11571"/>
                    </a:lnTo>
                    <a:lnTo>
                      <a:pt x="17629" y="346"/>
                    </a:lnTo>
                    <a:lnTo>
                      <a:pt x="17406" y="1"/>
                    </a:lnTo>
                    <a:close/>
                  </a:path>
                </a:pathLst>
              </a:custGeom>
              <a:solidFill>
                <a:srgbClr val="61749c"/>
              </a:solidFill>
              <a:ln w="0">
                <a:noFill/>
              </a:ln>
            </p:spPr>
            <p:style>
              <a:lnRef idx="0"/>
              <a:fillRef idx="0"/>
              <a:effectRef idx="0"/>
              <a:fontRef idx="minor"/>
            </p:style>
          </p:sp>
          <p:sp>
            <p:nvSpPr>
              <p:cNvPr id="2235" name="CustomShape 39"/>
              <p:cNvSpPr/>
              <p:nvPr/>
            </p:nvSpPr>
            <p:spPr>
              <a:xfrm>
                <a:off x="-983160" y="444960"/>
                <a:ext cx="624960" cy="314280"/>
              </a:xfrm>
              <a:custGeom>
                <a:avLst/>
                <a:gdLst/>
                <a:ahLst/>
                <a:rect l="l" t="t" r="r" b="b"/>
                <a:pathLst>
                  <a:path w="18788" h="9462">
                    <a:moveTo>
                      <a:pt x="18607" y="0"/>
                    </a:moveTo>
                    <a:lnTo>
                      <a:pt x="0" y="9093"/>
                    </a:lnTo>
                    <a:lnTo>
                      <a:pt x="181" y="9461"/>
                    </a:lnTo>
                    <a:lnTo>
                      <a:pt x="18788" y="368"/>
                    </a:lnTo>
                    <a:lnTo>
                      <a:pt x="18607" y="0"/>
                    </a:lnTo>
                    <a:close/>
                  </a:path>
                </a:pathLst>
              </a:custGeom>
              <a:solidFill>
                <a:srgbClr val="61749c"/>
              </a:solidFill>
              <a:ln w="0">
                <a:noFill/>
              </a:ln>
            </p:spPr>
            <p:style>
              <a:lnRef idx="0"/>
              <a:fillRef idx="0"/>
              <a:effectRef idx="0"/>
              <a:fontRef idx="minor"/>
            </p:style>
          </p:sp>
          <p:sp>
            <p:nvSpPr>
              <p:cNvPr id="2236" name="CustomShape 40"/>
              <p:cNvSpPr/>
              <p:nvPr/>
            </p:nvSpPr>
            <p:spPr>
              <a:xfrm>
                <a:off x="-1029960" y="405360"/>
                <a:ext cx="654840" cy="239760"/>
              </a:xfrm>
              <a:custGeom>
                <a:avLst/>
                <a:gdLst/>
                <a:ahLst/>
                <a:rect l="l" t="t" r="r" b="b"/>
                <a:pathLst>
                  <a:path w="19686" h="7223">
                    <a:moveTo>
                      <a:pt x="19551" y="0"/>
                    </a:moveTo>
                    <a:lnTo>
                      <a:pt x="0" y="6836"/>
                    </a:lnTo>
                    <a:lnTo>
                      <a:pt x="136" y="7223"/>
                    </a:lnTo>
                    <a:lnTo>
                      <a:pt x="19686" y="387"/>
                    </a:lnTo>
                    <a:lnTo>
                      <a:pt x="19551" y="0"/>
                    </a:lnTo>
                    <a:close/>
                  </a:path>
                </a:pathLst>
              </a:custGeom>
              <a:solidFill>
                <a:srgbClr val="61749c"/>
              </a:solidFill>
              <a:ln w="0">
                <a:noFill/>
              </a:ln>
            </p:spPr>
            <p:style>
              <a:lnRef idx="0"/>
              <a:fillRef idx="0"/>
              <a:effectRef idx="0"/>
              <a:fontRef idx="minor"/>
            </p:style>
          </p:sp>
          <p:sp>
            <p:nvSpPr>
              <p:cNvPr id="2237" name="CustomShape 41"/>
              <p:cNvSpPr/>
              <p:nvPr/>
            </p:nvSpPr>
            <p:spPr>
              <a:xfrm>
                <a:off x="-1063080" y="365040"/>
                <a:ext cx="675720" cy="162000"/>
              </a:xfrm>
              <a:custGeom>
                <a:avLst/>
                <a:gdLst/>
                <a:ahLst/>
                <a:rect l="l" t="t" r="r" b="b"/>
                <a:pathLst>
                  <a:path w="20311" h="4881">
                    <a:moveTo>
                      <a:pt x="20221" y="1"/>
                    </a:moveTo>
                    <a:lnTo>
                      <a:pt x="1" y="4479"/>
                    </a:lnTo>
                    <a:lnTo>
                      <a:pt x="89" y="4881"/>
                    </a:lnTo>
                    <a:lnTo>
                      <a:pt x="20310" y="401"/>
                    </a:lnTo>
                    <a:lnTo>
                      <a:pt x="20221" y="1"/>
                    </a:lnTo>
                    <a:close/>
                  </a:path>
                </a:pathLst>
              </a:custGeom>
              <a:solidFill>
                <a:srgbClr val="61749c"/>
              </a:solidFill>
              <a:ln w="0">
                <a:noFill/>
              </a:ln>
            </p:spPr>
            <p:style>
              <a:lnRef idx="0"/>
              <a:fillRef idx="0"/>
              <a:effectRef idx="0"/>
              <a:fontRef idx="minor"/>
            </p:style>
          </p:sp>
          <p:sp>
            <p:nvSpPr>
              <p:cNvPr id="2238" name="CustomShape 42"/>
              <p:cNvSpPr/>
              <p:nvPr/>
            </p:nvSpPr>
            <p:spPr>
              <a:xfrm>
                <a:off x="-1081800" y="323280"/>
                <a:ext cx="686880" cy="81720"/>
              </a:xfrm>
              <a:custGeom>
                <a:avLst/>
                <a:gdLst/>
                <a:ahLst/>
                <a:rect l="l" t="t" r="r" b="b"/>
                <a:pathLst>
                  <a:path w="20650" h="2473">
                    <a:moveTo>
                      <a:pt x="20609" y="1"/>
                    </a:moveTo>
                    <a:lnTo>
                      <a:pt x="1" y="2065"/>
                    </a:lnTo>
                    <a:lnTo>
                      <a:pt x="42" y="2473"/>
                    </a:lnTo>
                    <a:lnTo>
                      <a:pt x="20649" y="409"/>
                    </a:lnTo>
                    <a:lnTo>
                      <a:pt x="20609" y="1"/>
                    </a:lnTo>
                    <a:close/>
                  </a:path>
                </a:pathLst>
              </a:custGeom>
              <a:solidFill>
                <a:srgbClr val="61749c"/>
              </a:solidFill>
              <a:ln w="0">
                <a:noFill/>
              </a:ln>
            </p:spPr>
            <p:style>
              <a:lnRef idx="0"/>
              <a:fillRef idx="0"/>
              <a:effectRef idx="0"/>
              <a:fontRef idx="minor"/>
            </p:style>
          </p:sp>
          <p:sp>
            <p:nvSpPr>
              <p:cNvPr id="2239" name="CustomShape 43"/>
              <p:cNvSpPr/>
              <p:nvPr/>
            </p:nvSpPr>
            <p:spPr>
              <a:xfrm>
                <a:off x="-1086480" y="268560"/>
                <a:ext cx="689040" cy="25560"/>
              </a:xfrm>
              <a:custGeom>
                <a:avLst/>
                <a:gdLst/>
                <a:ahLst/>
                <a:rect l="l" t="t" r="r" b="b"/>
                <a:pathLst>
                  <a:path w="20717" h="793">
                    <a:moveTo>
                      <a:pt x="9" y="0"/>
                    </a:moveTo>
                    <a:lnTo>
                      <a:pt x="1" y="410"/>
                    </a:lnTo>
                    <a:lnTo>
                      <a:pt x="20709" y="792"/>
                    </a:lnTo>
                    <a:lnTo>
                      <a:pt x="20717" y="383"/>
                    </a:lnTo>
                    <a:lnTo>
                      <a:pt x="9" y="0"/>
                    </a:lnTo>
                    <a:close/>
                  </a:path>
                </a:pathLst>
              </a:custGeom>
              <a:solidFill>
                <a:srgbClr val="61749c"/>
              </a:solidFill>
              <a:ln w="0">
                <a:noFill/>
              </a:ln>
            </p:spPr>
            <p:style>
              <a:lnRef idx="0"/>
              <a:fillRef idx="0"/>
              <a:effectRef idx="0"/>
              <a:fontRef idx="minor"/>
            </p:style>
          </p:sp>
          <p:sp>
            <p:nvSpPr>
              <p:cNvPr id="2240" name="CustomShape 44"/>
              <p:cNvSpPr/>
              <p:nvPr/>
            </p:nvSpPr>
            <p:spPr>
              <a:xfrm>
                <a:off x="-1077480" y="145440"/>
                <a:ext cx="684360" cy="106920"/>
              </a:xfrm>
              <a:custGeom>
                <a:avLst/>
                <a:gdLst/>
                <a:ahLst/>
                <a:rect l="l" t="t" r="r" b="b"/>
                <a:pathLst>
                  <a:path w="20574" h="3231">
                    <a:moveTo>
                      <a:pt x="56" y="0"/>
                    </a:moveTo>
                    <a:lnTo>
                      <a:pt x="0" y="407"/>
                    </a:lnTo>
                    <a:lnTo>
                      <a:pt x="20518" y="3231"/>
                    </a:lnTo>
                    <a:lnTo>
                      <a:pt x="20574" y="2824"/>
                    </a:lnTo>
                    <a:lnTo>
                      <a:pt x="56" y="0"/>
                    </a:lnTo>
                    <a:close/>
                  </a:path>
                </a:pathLst>
              </a:custGeom>
              <a:solidFill>
                <a:srgbClr val="61749c"/>
              </a:solidFill>
              <a:ln w="0">
                <a:noFill/>
              </a:ln>
            </p:spPr>
            <p:style>
              <a:lnRef idx="0"/>
              <a:fillRef idx="0"/>
              <a:effectRef idx="0"/>
              <a:fontRef idx="minor"/>
            </p:style>
          </p:sp>
          <p:sp>
            <p:nvSpPr>
              <p:cNvPr id="2241" name="CustomShape 45"/>
              <p:cNvSpPr/>
              <p:nvPr/>
            </p:nvSpPr>
            <p:spPr>
              <a:xfrm>
                <a:off x="-1054440" y="24120"/>
                <a:ext cx="670320" cy="186480"/>
              </a:xfrm>
              <a:custGeom>
                <a:avLst/>
                <a:gdLst/>
                <a:ahLst/>
                <a:rect l="l" t="t" r="r" b="b"/>
                <a:pathLst>
                  <a:path w="20145" h="5622">
                    <a:moveTo>
                      <a:pt x="104" y="1"/>
                    </a:moveTo>
                    <a:lnTo>
                      <a:pt x="0" y="398"/>
                    </a:lnTo>
                    <a:lnTo>
                      <a:pt x="20043" y="5622"/>
                    </a:lnTo>
                    <a:lnTo>
                      <a:pt x="20145" y="5225"/>
                    </a:lnTo>
                    <a:lnTo>
                      <a:pt x="104" y="1"/>
                    </a:lnTo>
                    <a:close/>
                  </a:path>
                </a:pathLst>
              </a:custGeom>
              <a:solidFill>
                <a:srgbClr val="61749c"/>
              </a:solidFill>
              <a:ln w="0">
                <a:noFill/>
              </a:ln>
            </p:spPr>
            <p:style>
              <a:lnRef idx="0"/>
              <a:fillRef idx="0"/>
              <a:effectRef idx="0"/>
              <a:fontRef idx="minor"/>
            </p:style>
          </p:sp>
          <p:sp>
            <p:nvSpPr>
              <p:cNvPr id="2242" name="CustomShape 46"/>
              <p:cNvSpPr/>
              <p:nvPr/>
            </p:nvSpPr>
            <p:spPr>
              <a:xfrm>
                <a:off x="-1017000" y="-92880"/>
                <a:ext cx="646560" cy="263520"/>
              </a:xfrm>
              <a:custGeom>
                <a:avLst/>
                <a:gdLst/>
                <a:ahLst/>
                <a:rect l="l" t="t" r="r" b="b"/>
                <a:pathLst>
                  <a:path w="19436" h="7938">
                    <a:moveTo>
                      <a:pt x="151" y="1"/>
                    </a:moveTo>
                    <a:lnTo>
                      <a:pt x="1" y="383"/>
                    </a:lnTo>
                    <a:lnTo>
                      <a:pt x="19286" y="7937"/>
                    </a:lnTo>
                    <a:lnTo>
                      <a:pt x="19435" y="7555"/>
                    </a:lnTo>
                    <a:lnTo>
                      <a:pt x="151" y="1"/>
                    </a:lnTo>
                    <a:close/>
                  </a:path>
                </a:pathLst>
              </a:custGeom>
              <a:solidFill>
                <a:srgbClr val="61749c"/>
              </a:solidFill>
              <a:ln w="0">
                <a:noFill/>
              </a:ln>
            </p:spPr>
            <p:style>
              <a:lnRef idx="0"/>
              <a:fillRef idx="0"/>
              <a:effectRef idx="0"/>
              <a:fontRef idx="minor"/>
            </p:style>
          </p:sp>
          <p:sp>
            <p:nvSpPr>
              <p:cNvPr id="2243" name="CustomShape 47"/>
              <p:cNvSpPr/>
              <p:nvPr/>
            </p:nvSpPr>
            <p:spPr>
              <a:xfrm>
                <a:off x="-965880" y="-204480"/>
                <a:ext cx="613800" cy="336960"/>
              </a:xfrm>
              <a:custGeom>
                <a:avLst/>
                <a:gdLst/>
                <a:ahLst/>
                <a:rect l="l" t="t" r="r" b="b"/>
                <a:pathLst>
                  <a:path w="18453" h="10140">
                    <a:moveTo>
                      <a:pt x="194" y="0"/>
                    </a:moveTo>
                    <a:lnTo>
                      <a:pt x="0" y="362"/>
                    </a:lnTo>
                    <a:lnTo>
                      <a:pt x="18259" y="10140"/>
                    </a:lnTo>
                    <a:lnTo>
                      <a:pt x="18452" y="9778"/>
                    </a:lnTo>
                    <a:lnTo>
                      <a:pt x="194" y="0"/>
                    </a:lnTo>
                    <a:close/>
                  </a:path>
                </a:pathLst>
              </a:custGeom>
              <a:solidFill>
                <a:srgbClr val="61749c"/>
              </a:solidFill>
              <a:ln w="0">
                <a:noFill/>
              </a:ln>
            </p:spPr>
            <p:style>
              <a:lnRef idx="0"/>
              <a:fillRef idx="0"/>
              <a:effectRef idx="0"/>
              <a:fontRef idx="minor"/>
            </p:style>
          </p:sp>
          <p:sp>
            <p:nvSpPr>
              <p:cNvPr id="2244" name="CustomShape 48"/>
              <p:cNvSpPr/>
              <p:nvPr/>
            </p:nvSpPr>
            <p:spPr>
              <a:xfrm>
                <a:off x="-902160" y="-309960"/>
                <a:ext cx="572400" cy="405360"/>
              </a:xfrm>
              <a:custGeom>
                <a:avLst/>
                <a:gdLst/>
                <a:ahLst/>
                <a:rect l="l" t="t" r="r" b="b"/>
                <a:pathLst>
                  <a:path w="17213" h="12198">
                    <a:moveTo>
                      <a:pt x="234" y="0"/>
                    </a:moveTo>
                    <a:lnTo>
                      <a:pt x="0" y="336"/>
                    </a:lnTo>
                    <a:lnTo>
                      <a:pt x="16977" y="12197"/>
                    </a:lnTo>
                    <a:lnTo>
                      <a:pt x="17212" y="11861"/>
                    </a:lnTo>
                    <a:lnTo>
                      <a:pt x="234" y="0"/>
                    </a:lnTo>
                    <a:close/>
                  </a:path>
                </a:pathLst>
              </a:custGeom>
              <a:solidFill>
                <a:srgbClr val="61749c"/>
              </a:solidFill>
              <a:ln w="0">
                <a:noFill/>
              </a:ln>
            </p:spPr>
            <p:style>
              <a:lnRef idx="0"/>
              <a:fillRef idx="0"/>
              <a:effectRef idx="0"/>
              <a:fontRef idx="minor"/>
            </p:style>
          </p:sp>
          <p:sp>
            <p:nvSpPr>
              <p:cNvPr id="2245" name="CustomShape 49"/>
              <p:cNvSpPr/>
              <p:nvPr/>
            </p:nvSpPr>
            <p:spPr>
              <a:xfrm>
                <a:off x="-825840" y="-406080"/>
                <a:ext cx="523080" cy="468360"/>
              </a:xfrm>
              <a:custGeom>
                <a:avLst/>
                <a:gdLst/>
                <a:ahLst/>
                <a:rect l="l" t="t" r="r" b="b"/>
                <a:pathLst>
                  <a:path w="15733" h="14089">
                    <a:moveTo>
                      <a:pt x="273" y="0"/>
                    </a:moveTo>
                    <a:lnTo>
                      <a:pt x="1" y="306"/>
                    </a:lnTo>
                    <a:lnTo>
                      <a:pt x="15459" y="14089"/>
                    </a:lnTo>
                    <a:lnTo>
                      <a:pt x="15732" y="13783"/>
                    </a:lnTo>
                    <a:lnTo>
                      <a:pt x="273" y="0"/>
                    </a:lnTo>
                    <a:close/>
                  </a:path>
                </a:pathLst>
              </a:custGeom>
              <a:solidFill>
                <a:srgbClr val="61749c"/>
              </a:solidFill>
              <a:ln w="0">
                <a:noFill/>
              </a:ln>
            </p:spPr>
            <p:style>
              <a:lnRef idx="0"/>
              <a:fillRef idx="0"/>
              <a:effectRef idx="0"/>
              <a:fontRef idx="minor"/>
            </p:style>
          </p:sp>
          <p:sp>
            <p:nvSpPr>
              <p:cNvPr id="2246" name="CustomShape 50"/>
              <p:cNvSpPr/>
              <p:nvPr/>
            </p:nvSpPr>
            <p:spPr>
              <a:xfrm>
                <a:off x="-738720" y="-492480"/>
                <a:ext cx="466560" cy="524880"/>
              </a:xfrm>
              <a:custGeom>
                <a:avLst/>
                <a:gdLst/>
                <a:ahLst/>
                <a:rect l="l" t="t" r="r" b="b"/>
                <a:pathLst>
                  <a:path w="14032" h="15784">
                    <a:moveTo>
                      <a:pt x="308" y="1"/>
                    </a:moveTo>
                    <a:lnTo>
                      <a:pt x="1" y="273"/>
                    </a:lnTo>
                    <a:lnTo>
                      <a:pt x="13724" y="15784"/>
                    </a:lnTo>
                    <a:lnTo>
                      <a:pt x="14031" y="15512"/>
                    </a:lnTo>
                    <a:lnTo>
                      <a:pt x="308" y="1"/>
                    </a:lnTo>
                    <a:close/>
                  </a:path>
                </a:pathLst>
              </a:custGeom>
              <a:solidFill>
                <a:srgbClr val="61749c"/>
              </a:solidFill>
              <a:ln w="0">
                <a:noFill/>
              </a:ln>
            </p:spPr>
            <p:style>
              <a:lnRef idx="0"/>
              <a:fillRef idx="0"/>
              <a:effectRef idx="0"/>
              <a:fontRef idx="minor"/>
            </p:style>
          </p:sp>
          <p:sp>
            <p:nvSpPr>
              <p:cNvPr id="2247" name="CustomShape 51"/>
              <p:cNvSpPr/>
              <p:nvPr/>
            </p:nvSpPr>
            <p:spPr>
              <a:xfrm>
                <a:off x="-642240" y="-568440"/>
                <a:ext cx="403560" cy="573840"/>
              </a:xfrm>
              <a:custGeom>
                <a:avLst/>
                <a:gdLst/>
                <a:ahLst/>
                <a:rect l="l" t="t" r="r" b="b"/>
                <a:pathLst>
                  <a:path w="12137" h="17256">
                    <a:moveTo>
                      <a:pt x="338" y="1"/>
                    </a:moveTo>
                    <a:lnTo>
                      <a:pt x="0" y="235"/>
                    </a:lnTo>
                    <a:lnTo>
                      <a:pt x="11799" y="17256"/>
                    </a:lnTo>
                    <a:lnTo>
                      <a:pt x="12137" y="17022"/>
                    </a:lnTo>
                    <a:lnTo>
                      <a:pt x="338" y="1"/>
                    </a:lnTo>
                    <a:close/>
                  </a:path>
                </a:pathLst>
              </a:custGeom>
              <a:solidFill>
                <a:srgbClr val="61749c"/>
              </a:solidFill>
              <a:ln w="0">
                <a:noFill/>
              </a:ln>
            </p:spPr>
            <p:style>
              <a:lnRef idx="0"/>
              <a:fillRef idx="0"/>
              <a:effectRef idx="0"/>
              <a:fontRef idx="minor"/>
            </p:style>
          </p:sp>
          <p:sp>
            <p:nvSpPr>
              <p:cNvPr id="2248" name="CustomShape 52"/>
              <p:cNvSpPr/>
              <p:nvPr/>
            </p:nvSpPr>
            <p:spPr>
              <a:xfrm>
                <a:off x="-537120" y="-631800"/>
                <a:ext cx="334800" cy="614880"/>
              </a:xfrm>
              <a:custGeom>
                <a:avLst/>
                <a:gdLst/>
                <a:ahLst/>
                <a:rect l="l" t="t" r="r" b="b"/>
                <a:pathLst>
                  <a:path w="10071" h="18488">
                    <a:moveTo>
                      <a:pt x="363" y="0"/>
                    </a:moveTo>
                    <a:lnTo>
                      <a:pt x="1" y="192"/>
                    </a:lnTo>
                    <a:lnTo>
                      <a:pt x="9709" y="18487"/>
                    </a:lnTo>
                    <a:lnTo>
                      <a:pt x="10070" y="18295"/>
                    </a:lnTo>
                    <a:lnTo>
                      <a:pt x="363" y="0"/>
                    </a:lnTo>
                    <a:close/>
                  </a:path>
                </a:pathLst>
              </a:custGeom>
              <a:solidFill>
                <a:srgbClr val="61749c"/>
              </a:solidFill>
              <a:ln w="0">
                <a:noFill/>
              </a:ln>
            </p:spPr>
            <p:style>
              <a:lnRef idx="0"/>
              <a:fillRef idx="0"/>
              <a:effectRef idx="0"/>
              <a:fontRef idx="minor"/>
            </p:style>
          </p:sp>
          <p:sp>
            <p:nvSpPr>
              <p:cNvPr id="2249" name="CustomShape 53"/>
              <p:cNvSpPr/>
              <p:nvPr/>
            </p:nvSpPr>
            <p:spPr>
              <a:xfrm>
                <a:off x="-425160" y="-682200"/>
                <a:ext cx="261000" cy="647280"/>
              </a:xfrm>
              <a:custGeom>
                <a:avLst/>
                <a:gdLst/>
                <a:ahLst/>
                <a:rect l="l" t="t" r="r" b="b"/>
                <a:pathLst>
                  <a:path w="7864" h="19462">
                    <a:moveTo>
                      <a:pt x="383" y="0"/>
                    </a:moveTo>
                    <a:lnTo>
                      <a:pt x="1" y="148"/>
                    </a:lnTo>
                    <a:lnTo>
                      <a:pt x="7480" y="19462"/>
                    </a:lnTo>
                    <a:lnTo>
                      <a:pt x="7864" y="19313"/>
                    </a:lnTo>
                    <a:lnTo>
                      <a:pt x="383" y="0"/>
                    </a:lnTo>
                    <a:close/>
                  </a:path>
                </a:pathLst>
              </a:custGeom>
              <a:solidFill>
                <a:srgbClr val="61749c"/>
              </a:solidFill>
              <a:ln w="0">
                <a:noFill/>
              </a:ln>
            </p:spPr>
            <p:style>
              <a:lnRef idx="0"/>
              <a:fillRef idx="0"/>
              <a:effectRef idx="0"/>
              <a:fontRef idx="minor"/>
            </p:style>
          </p:sp>
          <p:sp>
            <p:nvSpPr>
              <p:cNvPr id="2250" name="CustomShape 54"/>
              <p:cNvSpPr/>
              <p:nvPr/>
            </p:nvSpPr>
            <p:spPr>
              <a:xfrm>
                <a:off x="-307440" y="-719640"/>
                <a:ext cx="183960" cy="670680"/>
              </a:xfrm>
              <a:custGeom>
                <a:avLst/>
                <a:gdLst/>
                <a:ahLst/>
                <a:rect l="l" t="t" r="r" b="b"/>
                <a:pathLst>
                  <a:path w="5550" h="20163">
                    <a:moveTo>
                      <a:pt x="399" y="1"/>
                    </a:moveTo>
                    <a:lnTo>
                      <a:pt x="1" y="101"/>
                    </a:lnTo>
                    <a:lnTo>
                      <a:pt x="5151" y="20163"/>
                    </a:lnTo>
                    <a:lnTo>
                      <a:pt x="5550" y="20060"/>
                    </a:lnTo>
                    <a:lnTo>
                      <a:pt x="399" y="1"/>
                    </a:lnTo>
                    <a:close/>
                  </a:path>
                </a:pathLst>
              </a:custGeom>
              <a:solidFill>
                <a:srgbClr val="61749c"/>
              </a:solidFill>
              <a:ln w="0">
                <a:noFill/>
              </a:ln>
            </p:spPr>
            <p:style>
              <a:lnRef idx="0"/>
              <a:fillRef idx="0"/>
              <a:effectRef idx="0"/>
              <a:fontRef idx="minor"/>
            </p:style>
          </p:sp>
          <p:sp>
            <p:nvSpPr>
              <p:cNvPr id="2251" name="CustomShape 55"/>
              <p:cNvSpPr/>
              <p:nvPr/>
            </p:nvSpPr>
            <p:spPr>
              <a:xfrm>
                <a:off x="-186480" y="-742320"/>
                <a:ext cx="104400" cy="684720"/>
              </a:xfrm>
              <a:custGeom>
                <a:avLst/>
                <a:gdLst/>
                <a:ahLst/>
                <a:rect l="l" t="t" r="r" b="b"/>
                <a:pathLst>
                  <a:path w="3155" h="20583">
                    <a:moveTo>
                      <a:pt x="407" y="1"/>
                    </a:moveTo>
                    <a:lnTo>
                      <a:pt x="1" y="55"/>
                    </a:lnTo>
                    <a:lnTo>
                      <a:pt x="2748" y="20582"/>
                    </a:lnTo>
                    <a:lnTo>
                      <a:pt x="3155" y="20528"/>
                    </a:lnTo>
                    <a:lnTo>
                      <a:pt x="407" y="1"/>
                    </a:lnTo>
                    <a:close/>
                  </a:path>
                </a:pathLst>
              </a:custGeom>
              <a:solidFill>
                <a:srgbClr val="61749c"/>
              </a:solidFill>
              <a:ln w="0">
                <a:noFill/>
              </a:ln>
            </p:spPr>
            <p:style>
              <a:lnRef idx="0"/>
              <a:fillRef idx="0"/>
              <a:effectRef idx="0"/>
              <a:fontRef idx="minor"/>
            </p:style>
          </p:sp>
        </p:grpSp>
        <p:sp>
          <p:nvSpPr>
            <p:cNvPr id="2252" name="CustomShape 56"/>
            <p:cNvSpPr/>
            <p:nvPr/>
          </p:nvSpPr>
          <p:spPr>
            <a:xfrm>
              <a:off x="8538840" y="2616480"/>
              <a:ext cx="1717560" cy="1717560"/>
            </a:xfrm>
            <a:prstGeom prst="ellipse">
              <a:avLst/>
            </a:prstGeom>
            <a:noFill/>
            <a:ln w="9360">
              <a:solidFill>
                <a:srgbClr val="61749c"/>
              </a:solidFill>
              <a:round/>
            </a:ln>
          </p:spPr>
          <p:style>
            <a:lnRef idx="0"/>
            <a:fillRef idx="0"/>
            <a:effectRef idx="0"/>
            <a:fontRef idx="minor"/>
          </p:style>
        </p:sp>
      </p:grpSp>
      <p:sp>
        <p:nvSpPr>
          <p:cNvPr id="2253" name="PlaceHolder 57"/>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254" name="PlaceHolder 5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 id="2147484062" r:id="rId13"/>
    <p:sldLayoutId id="2147484063" r:id="rId14"/>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291" name="Google Shape;239;p6" descr=""/>
          <p:cNvPicPr/>
          <p:nvPr/>
        </p:nvPicPr>
        <p:blipFill>
          <a:blip r:embed="rId2">
            <a:alphaModFix amt="70000"/>
          </a:blip>
          <a:stretch/>
        </p:blipFill>
        <p:spPr>
          <a:xfrm>
            <a:off x="0" y="0"/>
            <a:ext cx="9143280" cy="5142960"/>
          </a:xfrm>
          <a:prstGeom prst="rect">
            <a:avLst/>
          </a:prstGeom>
          <a:ln w="0">
            <a:noFill/>
          </a:ln>
        </p:spPr>
      </p:pic>
      <p:grpSp>
        <p:nvGrpSpPr>
          <p:cNvPr id="2292" name="Group 1"/>
          <p:cNvGrpSpPr/>
          <p:nvPr/>
        </p:nvGrpSpPr>
        <p:grpSpPr>
          <a:xfrm>
            <a:off x="8140320" y="-1151280"/>
            <a:ext cx="2531880" cy="2527920"/>
            <a:chOff x="8140320" y="-1151280"/>
            <a:chExt cx="2531880" cy="2527920"/>
          </a:xfrm>
        </p:grpSpPr>
        <p:sp>
          <p:nvSpPr>
            <p:cNvPr id="2293" name="CustomShape 2"/>
            <p:cNvSpPr/>
            <p:nvPr/>
          </p:nvSpPr>
          <p:spPr>
            <a:xfrm rot="21180600">
              <a:off x="8879760" y="-1113480"/>
              <a:ext cx="400320" cy="77040"/>
            </a:xfrm>
            <a:custGeom>
              <a:avLst/>
              <a:gdLst/>
              <a:ahLst/>
              <a:rect l="l" t="t" r="r" b="b"/>
              <a:pathLst>
                <a:path w="13820" h="2679">
                  <a:moveTo>
                    <a:pt x="13820" y="1"/>
                  </a:moveTo>
                  <a:lnTo>
                    <a:pt x="13820" y="1"/>
                  </a:lnTo>
                  <a:cubicBezTo>
                    <a:pt x="13676" y="4"/>
                    <a:pt x="13532" y="9"/>
                    <a:pt x="13388" y="13"/>
                  </a:cubicBezTo>
                  <a:cubicBezTo>
                    <a:pt x="13354" y="26"/>
                    <a:pt x="13321" y="42"/>
                    <a:pt x="13289" y="55"/>
                  </a:cubicBezTo>
                  <a:cubicBezTo>
                    <a:pt x="11628" y="724"/>
                    <a:pt x="9959" y="1274"/>
                    <a:pt x="8330" y="1687"/>
                  </a:cubicBezTo>
                  <a:cubicBezTo>
                    <a:pt x="7345" y="1937"/>
                    <a:pt x="6271" y="2137"/>
                    <a:pt x="5140" y="2279"/>
                  </a:cubicBezTo>
                  <a:cubicBezTo>
                    <a:pt x="3885" y="2442"/>
                    <a:pt x="2627" y="2522"/>
                    <a:pt x="1380" y="2522"/>
                  </a:cubicBezTo>
                  <a:cubicBezTo>
                    <a:pt x="1046" y="2522"/>
                    <a:pt x="712" y="2516"/>
                    <a:pt x="379" y="2505"/>
                  </a:cubicBezTo>
                  <a:cubicBezTo>
                    <a:pt x="253" y="2549"/>
                    <a:pt x="127" y="2597"/>
                    <a:pt x="0" y="2645"/>
                  </a:cubicBezTo>
                  <a:cubicBezTo>
                    <a:pt x="456" y="2667"/>
                    <a:pt x="914" y="2678"/>
                    <a:pt x="1373" y="2678"/>
                  </a:cubicBezTo>
                  <a:cubicBezTo>
                    <a:pt x="2628" y="2678"/>
                    <a:pt x="3896" y="2597"/>
                    <a:pt x="5160" y="2433"/>
                  </a:cubicBezTo>
                  <a:lnTo>
                    <a:pt x="5159" y="2433"/>
                  </a:lnTo>
                  <a:cubicBezTo>
                    <a:pt x="6297" y="2290"/>
                    <a:pt x="7377" y="2089"/>
                    <a:pt x="8369" y="1836"/>
                  </a:cubicBezTo>
                  <a:cubicBezTo>
                    <a:pt x="10004" y="1421"/>
                    <a:pt x="11679" y="869"/>
                    <a:pt x="13346" y="197"/>
                  </a:cubicBezTo>
                  <a:cubicBezTo>
                    <a:pt x="13503" y="135"/>
                    <a:pt x="13662" y="66"/>
                    <a:pt x="13820" y="1"/>
                  </a:cubicBezTo>
                  <a:close/>
                </a:path>
              </a:pathLst>
            </a:custGeom>
            <a:solidFill>
              <a:srgbClr val="61749c"/>
            </a:solidFill>
            <a:ln w="0">
              <a:noFill/>
            </a:ln>
          </p:spPr>
          <p:style>
            <a:lnRef idx="0"/>
            <a:fillRef idx="0"/>
            <a:effectRef idx="0"/>
            <a:fontRef idx="minor"/>
          </p:style>
        </p:sp>
        <p:sp>
          <p:nvSpPr>
            <p:cNvPr id="2294" name="CustomShape 3"/>
            <p:cNvSpPr/>
            <p:nvPr/>
          </p:nvSpPr>
          <p:spPr>
            <a:xfrm rot="21180600">
              <a:off x="8781480" y="-1111320"/>
              <a:ext cx="569880" cy="126360"/>
            </a:xfrm>
            <a:custGeom>
              <a:avLst/>
              <a:gdLst/>
              <a:ahLst/>
              <a:rect l="l" t="t" r="r" b="b"/>
              <a:pathLst>
                <a:path w="19656" h="4384">
                  <a:moveTo>
                    <a:pt x="19340" y="1"/>
                  </a:moveTo>
                  <a:cubicBezTo>
                    <a:pt x="18128" y="626"/>
                    <a:pt x="16915" y="1193"/>
                    <a:pt x="15707" y="1689"/>
                  </a:cubicBezTo>
                  <a:cubicBezTo>
                    <a:pt x="14055" y="2370"/>
                    <a:pt x="12401" y="2932"/>
                    <a:pt x="10788" y="3359"/>
                  </a:cubicBezTo>
                  <a:cubicBezTo>
                    <a:pt x="9825" y="3615"/>
                    <a:pt x="8756" y="3820"/>
                    <a:pt x="7612" y="3969"/>
                  </a:cubicBezTo>
                  <a:cubicBezTo>
                    <a:pt x="6323" y="4142"/>
                    <a:pt x="5030" y="4229"/>
                    <a:pt x="3748" y="4229"/>
                  </a:cubicBezTo>
                  <a:cubicBezTo>
                    <a:pt x="3078" y="4229"/>
                    <a:pt x="2410" y="4205"/>
                    <a:pt x="1748" y="4158"/>
                  </a:cubicBezTo>
                  <a:cubicBezTo>
                    <a:pt x="1249" y="4124"/>
                    <a:pt x="754" y="4071"/>
                    <a:pt x="265" y="4012"/>
                  </a:cubicBezTo>
                  <a:cubicBezTo>
                    <a:pt x="178" y="4054"/>
                    <a:pt x="89" y="4092"/>
                    <a:pt x="1" y="4135"/>
                  </a:cubicBezTo>
                  <a:cubicBezTo>
                    <a:pt x="573" y="4209"/>
                    <a:pt x="1151" y="4271"/>
                    <a:pt x="1737" y="4311"/>
                  </a:cubicBezTo>
                  <a:cubicBezTo>
                    <a:pt x="2402" y="4360"/>
                    <a:pt x="3073" y="4384"/>
                    <a:pt x="3747" y="4384"/>
                  </a:cubicBezTo>
                  <a:cubicBezTo>
                    <a:pt x="5036" y="4384"/>
                    <a:pt x="6336" y="4296"/>
                    <a:pt x="7633" y="4123"/>
                  </a:cubicBezTo>
                  <a:cubicBezTo>
                    <a:pt x="8783" y="3972"/>
                    <a:pt x="9859" y="3766"/>
                    <a:pt x="10828" y="3508"/>
                  </a:cubicBezTo>
                  <a:cubicBezTo>
                    <a:pt x="12447" y="3081"/>
                    <a:pt x="14108" y="2516"/>
                    <a:pt x="15766" y="1833"/>
                  </a:cubicBezTo>
                  <a:cubicBezTo>
                    <a:pt x="17059" y="1300"/>
                    <a:pt x="18358" y="692"/>
                    <a:pt x="19656" y="14"/>
                  </a:cubicBezTo>
                  <a:cubicBezTo>
                    <a:pt x="19552" y="9"/>
                    <a:pt x="19446" y="4"/>
                    <a:pt x="19340" y="1"/>
                  </a:cubicBezTo>
                  <a:close/>
                </a:path>
              </a:pathLst>
            </a:custGeom>
            <a:solidFill>
              <a:srgbClr val="61749c"/>
            </a:solidFill>
            <a:ln w="0">
              <a:noFill/>
            </a:ln>
          </p:spPr>
          <p:style>
            <a:lnRef idx="0"/>
            <a:fillRef idx="0"/>
            <a:effectRef idx="0"/>
            <a:fontRef idx="minor"/>
          </p:style>
        </p:sp>
        <p:sp>
          <p:nvSpPr>
            <p:cNvPr id="2295" name="CustomShape 4"/>
            <p:cNvSpPr/>
            <p:nvPr/>
          </p:nvSpPr>
          <p:spPr>
            <a:xfrm rot="21180600">
              <a:off x="8705520" y="-1107720"/>
              <a:ext cx="694800" cy="173880"/>
            </a:xfrm>
            <a:custGeom>
              <a:avLst/>
              <a:gdLst/>
              <a:ahLst/>
              <a:rect l="l" t="t" r="r" b="b"/>
              <a:pathLst>
                <a:path w="23968" h="6017">
                  <a:moveTo>
                    <a:pt x="23696" y="1"/>
                  </a:moveTo>
                  <a:cubicBezTo>
                    <a:pt x="21585" y="1275"/>
                    <a:pt x="19460" y="2367"/>
                    <a:pt x="17359" y="3251"/>
                  </a:cubicBezTo>
                  <a:cubicBezTo>
                    <a:pt x="15722" y="3944"/>
                    <a:pt x="14081" y="4518"/>
                    <a:pt x="12481" y="4960"/>
                  </a:cubicBezTo>
                  <a:cubicBezTo>
                    <a:pt x="11556" y="5216"/>
                    <a:pt x="10492" y="5427"/>
                    <a:pt x="9319" y="5587"/>
                  </a:cubicBezTo>
                  <a:cubicBezTo>
                    <a:pt x="7980" y="5770"/>
                    <a:pt x="6643" y="5861"/>
                    <a:pt x="5327" y="5861"/>
                  </a:cubicBezTo>
                  <a:cubicBezTo>
                    <a:pt x="4702" y="5861"/>
                    <a:pt x="4081" y="5841"/>
                    <a:pt x="3468" y="5800"/>
                  </a:cubicBezTo>
                  <a:cubicBezTo>
                    <a:pt x="2351" y="5726"/>
                    <a:pt x="1259" y="5587"/>
                    <a:pt x="207" y="5390"/>
                  </a:cubicBezTo>
                  <a:cubicBezTo>
                    <a:pt x="138" y="5430"/>
                    <a:pt x="69" y="5468"/>
                    <a:pt x="0" y="5508"/>
                  </a:cubicBezTo>
                  <a:cubicBezTo>
                    <a:pt x="1114" y="5723"/>
                    <a:pt x="2272" y="5875"/>
                    <a:pt x="3458" y="5953"/>
                  </a:cubicBezTo>
                  <a:cubicBezTo>
                    <a:pt x="4078" y="5996"/>
                    <a:pt x="4704" y="6017"/>
                    <a:pt x="5336" y="6017"/>
                  </a:cubicBezTo>
                  <a:cubicBezTo>
                    <a:pt x="6655" y="6017"/>
                    <a:pt x="7996" y="5924"/>
                    <a:pt x="9340" y="5740"/>
                  </a:cubicBezTo>
                  <a:cubicBezTo>
                    <a:pt x="10537" y="5577"/>
                    <a:pt x="11577" y="5371"/>
                    <a:pt x="12522" y="5108"/>
                  </a:cubicBezTo>
                  <a:cubicBezTo>
                    <a:pt x="14129" y="4665"/>
                    <a:pt x="15777" y="4089"/>
                    <a:pt x="17420" y="3393"/>
                  </a:cubicBezTo>
                  <a:cubicBezTo>
                    <a:pt x="19590" y="2481"/>
                    <a:pt x="21788" y="1345"/>
                    <a:pt x="23968" y="19"/>
                  </a:cubicBezTo>
                  <a:cubicBezTo>
                    <a:pt x="23876" y="12"/>
                    <a:pt x="23785" y="7"/>
                    <a:pt x="23696" y="1"/>
                  </a:cubicBezTo>
                  <a:close/>
                </a:path>
              </a:pathLst>
            </a:custGeom>
            <a:solidFill>
              <a:srgbClr val="61749c"/>
            </a:solidFill>
            <a:ln w="0">
              <a:noFill/>
            </a:ln>
          </p:spPr>
          <p:style>
            <a:lnRef idx="0"/>
            <a:fillRef idx="0"/>
            <a:effectRef idx="0"/>
            <a:fontRef idx="minor"/>
          </p:style>
        </p:sp>
        <p:sp>
          <p:nvSpPr>
            <p:cNvPr id="2296" name="CustomShape 5"/>
            <p:cNvSpPr/>
            <p:nvPr/>
          </p:nvSpPr>
          <p:spPr>
            <a:xfrm rot="21180600">
              <a:off x="8641800" y="-1102680"/>
              <a:ext cx="796320" cy="220680"/>
            </a:xfrm>
            <a:custGeom>
              <a:avLst/>
              <a:gdLst/>
              <a:ahLst/>
              <a:rect l="l" t="t" r="r" b="b"/>
              <a:pathLst>
                <a:path w="27457" h="7632">
                  <a:moveTo>
                    <a:pt x="27215" y="0"/>
                  </a:moveTo>
                  <a:cubicBezTo>
                    <a:pt x="24349" y="1944"/>
                    <a:pt x="21437" y="3565"/>
                    <a:pt x="18584" y="4794"/>
                  </a:cubicBezTo>
                  <a:cubicBezTo>
                    <a:pt x="16957" y="5498"/>
                    <a:pt x="15328" y="6085"/>
                    <a:pt x="13744" y="6540"/>
                  </a:cubicBezTo>
                  <a:cubicBezTo>
                    <a:pt x="12827" y="6805"/>
                    <a:pt x="11798" y="7015"/>
                    <a:pt x="10596" y="7185"/>
                  </a:cubicBezTo>
                  <a:cubicBezTo>
                    <a:pt x="9224" y="7378"/>
                    <a:pt x="7856" y="7477"/>
                    <a:pt x="6510" y="7477"/>
                  </a:cubicBezTo>
                  <a:cubicBezTo>
                    <a:pt x="5921" y="7477"/>
                    <a:pt x="5336" y="7458"/>
                    <a:pt x="4758" y="7420"/>
                  </a:cubicBezTo>
                  <a:cubicBezTo>
                    <a:pt x="3388" y="7337"/>
                    <a:pt x="2050" y="7157"/>
                    <a:pt x="786" y="6889"/>
                  </a:cubicBezTo>
                  <a:cubicBezTo>
                    <a:pt x="575" y="6844"/>
                    <a:pt x="372" y="6793"/>
                    <a:pt x="170" y="6737"/>
                  </a:cubicBezTo>
                  <a:cubicBezTo>
                    <a:pt x="114" y="6773"/>
                    <a:pt x="57" y="6810"/>
                    <a:pt x="1" y="6847"/>
                  </a:cubicBezTo>
                  <a:cubicBezTo>
                    <a:pt x="247" y="6919"/>
                    <a:pt x="495" y="6985"/>
                    <a:pt x="754" y="7041"/>
                  </a:cubicBezTo>
                  <a:cubicBezTo>
                    <a:pt x="2026" y="7309"/>
                    <a:pt x="3370" y="7490"/>
                    <a:pt x="4748" y="7575"/>
                  </a:cubicBezTo>
                  <a:cubicBezTo>
                    <a:pt x="5329" y="7612"/>
                    <a:pt x="5915" y="7631"/>
                    <a:pt x="6506" y="7631"/>
                  </a:cubicBezTo>
                  <a:cubicBezTo>
                    <a:pt x="7860" y="7631"/>
                    <a:pt x="9238" y="7533"/>
                    <a:pt x="10619" y="7338"/>
                  </a:cubicBezTo>
                  <a:cubicBezTo>
                    <a:pt x="11827" y="7169"/>
                    <a:pt x="12864" y="6956"/>
                    <a:pt x="13787" y="6689"/>
                  </a:cubicBezTo>
                  <a:cubicBezTo>
                    <a:pt x="15377" y="6233"/>
                    <a:pt x="17013" y="5642"/>
                    <a:pt x="18645" y="4935"/>
                  </a:cubicBezTo>
                  <a:cubicBezTo>
                    <a:pt x="21558" y="3682"/>
                    <a:pt x="24533" y="2018"/>
                    <a:pt x="27456" y="21"/>
                  </a:cubicBezTo>
                  <a:cubicBezTo>
                    <a:pt x="27376" y="13"/>
                    <a:pt x="27296" y="7"/>
                    <a:pt x="27215" y="0"/>
                  </a:cubicBezTo>
                  <a:close/>
                </a:path>
              </a:pathLst>
            </a:custGeom>
            <a:solidFill>
              <a:srgbClr val="61749c"/>
            </a:solidFill>
            <a:ln w="0">
              <a:noFill/>
            </a:ln>
          </p:spPr>
          <p:style>
            <a:lnRef idx="0"/>
            <a:fillRef idx="0"/>
            <a:effectRef idx="0"/>
            <a:fontRef idx="minor"/>
          </p:style>
        </p:sp>
        <p:sp>
          <p:nvSpPr>
            <p:cNvPr id="2297" name="CustomShape 6"/>
            <p:cNvSpPr/>
            <p:nvPr/>
          </p:nvSpPr>
          <p:spPr>
            <a:xfrm rot="21180600">
              <a:off x="8587800" y="-1098000"/>
              <a:ext cx="880920" cy="267480"/>
            </a:xfrm>
            <a:custGeom>
              <a:avLst/>
              <a:gdLst/>
              <a:ahLst/>
              <a:rect l="l" t="t" r="r" b="b"/>
              <a:pathLst>
                <a:path w="30372" h="9242">
                  <a:moveTo>
                    <a:pt x="30147" y="1"/>
                  </a:moveTo>
                  <a:cubicBezTo>
                    <a:pt x="26624" y="2636"/>
                    <a:pt x="23051" y="4759"/>
                    <a:pt x="19479" y="6332"/>
                  </a:cubicBezTo>
                  <a:cubicBezTo>
                    <a:pt x="17865" y="7047"/>
                    <a:pt x="16250" y="7647"/>
                    <a:pt x="14679" y="8118"/>
                  </a:cubicBezTo>
                  <a:cubicBezTo>
                    <a:pt x="13785" y="8385"/>
                    <a:pt x="12759" y="8602"/>
                    <a:pt x="11545" y="8780"/>
                  </a:cubicBezTo>
                  <a:cubicBezTo>
                    <a:pt x="10140" y="8985"/>
                    <a:pt x="8739" y="9087"/>
                    <a:pt x="7362" y="9087"/>
                  </a:cubicBezTo>
                  <a:cubicBezTo>
                    <a:pt x="6810" y="9087"/>
                    <a:pt x="6263" y="9071"/>
                    <a:pt x="5720" y="9038"/>
                  </a:cubicBezTo>
                  <a:cubicBezTo>
                    <a:pt x="4352" y="8959"/>
                    <a:pt x="3018" y="8786"/>
                    <a:pt x="1754" y="8524"/>
                  </a:cubicBezTo>
                  <a:cubicBezTo>
                    <a:pt x="1184" y="8406"/>
                    <a:pt x="650" y="8242"/>
                    <a:pt x="144" y="8042"/>
                  </a:cubicBezTo>
                  <a:cubicBezTo>
                    <a:pt x="96" y="8079"/>
                    <a:pt x="48" y="8114"/>
                    <a:pt x="0" y="8151"/>
                  </a:cubicBezTo>
                  <a:cubicBezTo>
                    <a:pt x="539" y="8369"/>
                    <a:pt x="1111" y="8548"/>
                    <a:pt x="1722" y="8674"/>
                  </a:cubicBezTo>
                  <a:cubicBezTo>
                    <a:pt x="2994" y="8938"/>
                    <a:pt x="4336" y="9113"/>
                    <a:pt x="5711" y="9191"/>
                  </a:cubicBezTo>
                  <a:cubicBezTo>
                    <a:pt x="6256" y="9225"/>
                    <a:pt x="6807" y="9241"/>
                    <a:pt x="7361" y="9241"/>
                  </a:cubicBezTo>
                  <a:cubicBezTo>
                    <a:pt x="8745" y="9241"/>
                    <a:pt x="10154" y="9138"/>
                    <a:pt x="11567" y="8932"/>
                  </a:cubicBezTo>
                  <a:cubicBezTo>
                    <a:pt x="12790" y="8754"/>
                    <a:pt x="13822" y="8535"/>
                    <a:pt x="14722" y="8265"/>
                  </a:cubicBezTo>
                  <a:cubicBezTo>
                    <a:pt x="16300" y="7794"/>
                    <a:pt x="17923" y="7191"/>
                    <a:pt x="19542" y="6474"/>
                  </a:cubicBezTo>
                  <a:cubicBezTo>
                    <a:pt x="23169" y="4878"/>
                    <a:pt x="26796" y="2714"/>
                    <a:pt x="30371" y="26"/>
                  </a:cubicBezTo>
                  <a:cubicBezTo>
                    <a:pt x="30296" y="17"/>
                    <a:pt x="30222" y="9"/>
                    <a:pt x="30147" y="1"/>
                  </a:cubicBezTo>
                  <a:close/>
                </a:path>
              </a:pathLst>
            </a:custGeom>
            <a:solidFill>
              <a:srgbClr val="61749c"/>
            </a:solidFill>
            <a:ln w="0">
              <a:noFill/>
            </a:ln>
          </p:spPr>
          <p:style>
            <a:lnRef idx="0"/>
            <a:fillRef idx="0"/>
            <a:effectRef idx="0"/>
            <a:fontRef idx="minor"/>
          </p:style>
        </p:sp>
        <p:sp>
          <p:nvSpPr>
            <p:cNvPr id="2298" name="CustomShape 7"/>
            <p:cNvSpPr/>
            <p:nvPr/>
          </p:nvSpPr>
          <p:spPr>
            <a:xfrm rot="21180600">
              <a:off x="8539560" y="-1094400"/>
              <a:ext cx="953640" cy="314640"/>
            </a:xfrm>
            <a:custGeom>
              <a:avLst/>
              <a:gdLst/>
              <a:ahLst/>
              <a:rect l="l" t="t" r="r" b="b"/>
              <a:pathLst>
                <a:path w="32877" h="10859">
                  <a:moveTo>
                    <a:pt x="32667" y="0"/>
                  </a:moveTo>
                  <a:cubicBezTo>
                    <a:pt x="28526" y="3352"/>
                    <a:pt x="24328" y="5999"/>
                    <a:pt x="20158" y="7877"/>
                  </a:cubicBezTo>
                  <a:cubicBezTo>
                    <a:pt x="18555" y="8604"/>
                    <a:pt x="16953" y="9217"/>
                    <a:pt x="15396" y="9700"/>
                  </a:cubicBezTo>
                  <a:cubicBezTo>
                    <a:pt x="14524" y="9972"/>
                    <a:pt x="13503" y="10194"/>
                    <a:pt x="12278" y="10378"/>
                  </a:cubicBezTo>
                  <a:cubicBezTo>
                    <a:pt x="10837" y="10594"/>
                    <a:pt x="9401" y="10703"/>
                    <a:pt x="7992" y="10703"/>
                  </a:cubicBezTo>
                  <a:cubicBezTo>
                    <a:pt x="7479" y="10703"/>
                    <a:pt x="6970" y="10689"/>
                    <a:pt x="6465" y="10660"/>
                  </a:cubicBezTo>
                  <a:cubicBezTo>
                    <a:pt x="5098" y="10588"/>
                    <a:pt x="3765" y="10422"/>
                    <a:pt x="2504" y="10164"/>
                  </a:cubicBezTo>
                  <a:cubicBezTo>
                    <a:pt x="1639" y="9988"/>
                    <a:pt x="850" y="9711"/>
                    <a:pt x="130" y="9354"/>
                  </a:cubicBezTo>
                  <a:cubicBezTo>
                    <a:pt x="85" y="9391"/>
                    <a:pt x="44" y="9428"/>
                    <a:pt x="0" y="9465"/>
                  </a:cubicBezTo>
                  <a:cubicBezTo>
                    <a:pt x="748" y="9841"/>
                    <a:pt x="1570" y="10132"/>
                    <a:pt x="2474" y="10316"/>
                  </a:cubicBezTo>
                  <a:cubicBezTo>
                    <a:pt x="3743" y="10574"/>
                    <a:pt x="5082" y="10742"/>
                    <a:pt x="6457" y="10815"/>
                  </a:cubicBezTo>
                  <a:cubicBezTo>
                    <a:pt x="6965" y="10844"/>
                    <a:pt x="7478" y="10858"/>
                    <a:pt x="7994" y="10858"/>
                  </a:cubicBezTo>
                  <a:cubicBezTo>
                    <a:pt x="9410" y="10858"/>
                    <a:pt x="10853" y="10750"/>
                    <a:pt x="12300" y="10532"/>
                  </a:cubicBezTo>
                  <a:cubicBezTo>
                    <a:pt x="13534" y="10346"/>
                    <a:pt x="14561" y="10122"/>
                    <a:pt x="15443" y="9847"/>
                  </a:cubicBezTo>
                  <a:cubicBezTo>
                    <a:pt x="17004" y="9362"/>
                    <a:pt x="18612" y="8748"/>
                    <a:pt x="20220" y="8018"/>
                  </a:cubicBezTo>
                  <a:cubicBezTo>
                    <a:pt x="24441" y="6117"/>
                    <a:pt x="28688" y="3434"/>
                    <a:pt x="32877" y="29"/>
                  </a:cubicBezTo>
                  <a:cubicBezTo>
                    <a:pt x="32806" y="20"/>
                    <a:pt x="32736" y="10"/>
                    <a:pt x="32667" y="0"/>
                  </a:cubicBezTo>
                  <a:close/>
                </a:path>
              </a:pathLst>
            </a:custGeom>
            <a:solidFill>
              <a:srgbClr val="61749c"/>
            </a:solidFill>
            <a:ln w="0">
              <a:noFill/>
            </a:ln>
          </p:spPr>
          <p:style>
            <a:lnRef idx="0"/>
            <a:fillRef idx="0"/>
            <a:effectRef idx="0"/>
            <a:fontRef idx="minor"/>
          </p:style>
        </p:sp>
        <p:sp>
          <p:nvSpPr>
            <p:cNvPr id="2299" name="CustomShape 8"/>
            <p:cNvSpPr/>
            <p:nvPr/>
          </p:nvSpPr>
          <p:spPr>
            <a:xfrm rot="21180600">
              <a:off x="8496000" y="-1089720"/>
              <a:ext cx="1018080" cy="361440"/>
            </a:xfrm>
            <a:custGeom>
              <a:avLst/>
              <a:gdLst/>
              <a:ahLst/>
              <a:rect l="l" t="t" r="r" b="b"/>
              <a:pathLst>
                <a:path w="35097" h="12481">
                  <a:moveTo>
                    <a:pt x="34893" y="1"/>
                  </a:moveTo>
                  <a:cubicBezTo>
                    <a:pt x="30169" y="4087"/>
                    <a:pt x="25390" y="7260"/>
                    <a:pt x="20678" y="9428"/>
                  </a:cubicBezTo>
                  <a:cubicBezTo>
                    <a:pt x="19089" y="10166"/>
                    <a:pt x="17502" y="10792"/>
                    <a:pt x="15956" y="11289"/>
                  </a:cubicBezTo>
                  <a:cubicBezTo>
                    <a:pt x="15100" y="11568"/>
                    <a:pt x="14086" y="11795"/>
                    <a:pt x="12852" y="11985"/>
                  </a:cubicBezTo>
                  <a:cubicBezTo>
                    <a:pt x="11383" y="12213"/>
                    <a:pt x="9909" y="12327"/>
                    <a:pt x="8455" y="12327"/>
                  </a:cubicBezTo>
                  <a:cubicBezTo>
                    <a:pt x="7985" y="12327"/>
                    <a:pt x="7517" y="12315"/>
                    <a:pt x="7052" y="12291"/>
                  </a:cubicBezTo>
                  <a:cubicBezTo>
                    <a:pt x="5647" y="12219"/>
                    <a:pt x="4354" y="12062"/>
                    <a:pt x="3098" y="11811"/>
                  </a:cubicBezTo>
                  <a:cubicBezTo>
                    <a:pt x="1954" y="11584"/>
                    <a:pt x="964" y="11198"/>
                    <a:pt x="101" y="10704"/>
                  </a:cubicBezTo>
                  <a:cubicBezTo>
                    <a:pt x="68" y="10736"/>
                    <a:pt x="34" y="10768"/>
                    <a:pt x="0" y="10800"/>
                  </a:cubicBezTo>
                  <a:cubicBezTo>
                    <a:pt x="901" y="11331"/>
                    <a:pt x="1920" y="11734"/>
                    <a:pt x="3069" y="11963"/>
                  </a:cubicBezTo>
                  <a:cubicBezTo>
                    <a:pt x="4332" y="12216"/>
                    <a:pt x="5631" y="12372"/>
                    <a:pt x="7045" y="12444"/>
                  </a:cubicBezTo>
                  <a:lnTo>
                    <a:pt x="7045" y="12446"/>
                  </a:lnTo>
                  <a:cubicBezTo>
                    <a:pt x="7508" y="12469"/>
                    <a:pt x="7974" y="12481"/>
                    <a:pt x="8442" y="12481"/>
                  </a:cubicBezTo>
                  <a:cubicBezTo>
                    <a:pt x="9908" y="12481"/>
                    <a:pt x="11395" y="12367"/>
                    <a:pt x="12876" y="12139"/>
                  </a:cubicBezTo>
                  <a:cubicBezTo>
                    <a:pt x="14116" y="11947"/>
                    <a:pt x="15140" y="11716"/>
                    <a:pt x="16004" y="11436"/>
                  </a:cubicBezTo>
                  <a:cubicBezTo>
                    <a:pt x="17555" y="10937"/>
                    <a:pt x="19148" y="10308"/>
                    <a:pt x="20744" y="9569"/>
                  </a:cubicBezTo>
                  <a:cubicBezTo>
                    <a:pt x="25501" y="7379"/>
                    <a:pt x="30328" y="4169"/>
                    <a:pt x="35096" y="30"/>
                  </a:cubicBezTo>
                  <a:cubicBezTo>
                    <a:pt x="35029" y="20"/>
                    <a:pt x="34962" y="10"/>
                    <a:pt x="34893" y="1"/>
                  </a:cubicBezTo>
                  <a:close/>
                </a:path>
              </a:pathLst>
            </a:custGeom>
            <a:solidFill>
              <a:srgbClr val="61749c"/>
            </a:solidFill>
            <a:ln w="0">
              <a:noFill/>
            </a:ln>
          </p:spPr>
          <p:style>
            <a:lnRef idx="0"/>
            <a:fillRef idx="0"/>
            <a:effectRef idx="0"/>
            <a:fontRef idx="minor"/>
          </p:style>
        </p:sp>
        <p:sp>
          <p:nvSpPr>
            <p:cNvPr id="2300" name="CustomShape 9"/>
            <p:cNvSpPr/>
            <p:nvPr/>
          </p:nvSpPr>
          <p:spPr>
            <a:xfrm rot="21180600">
              <a:off x="8456040" y="-1086480"/>
              <a:ext cx="1076040" cy="408960"/>
            </a:xfrm>
            <a:custGeom>
              <a:avLst/>
              <a:gdLst/>
              <a:ahLst/>
              <a:rect l="l" t="t" r="r" b="b"/>
              <a:pathLst>
                <a:path w="37100" h="14113">
                  <a:moveTo>
                    <a:pt x="36907" y="0"/>
                  </a:moveTo>
                  <a:cubicBezTo>
                    <a:pt x="36506" y="375"/>
                    <a:pt x="36101" y="744"/>
                    <a:pt x="35695" y="1103"/>
                  </a:cubicBezTo>
                  <a:cubicBezTo>
                    <a:pt x="30810" y="5402"/>
                    <a:pt x="25901" y="8727"/>
                    <a:pt x="21100" y="10986"/>
                  </a:cubicBezTo>
                  <a:cubicBezTo>
                    <a:pt x="19520" y="11737"/>
                    <a:pt x="17945" y="12375"/>
                    <a:pt x="16419" y="12885"/>
                  </a:cubicBezTo>
                  <a:cubicBezTo>
                    <a:pt x="15582" y="13167"/>
                    <a:pt x="14572" y="13401"/>
                    <a:pt x="13329" y="13599"/>
                  </a:cubicBezTo>
                  <a:cubicBezTo>
                    <a:pt x="11830" y="13838"/>
                    <a:pt x="10327" y="13958"/>
                    <a:pt x="8842" y="13958"/>
                  </a:cubicBezTo>
                  <a:cubicBezTo>
                    <a:pt x="8407" y="13958"/>
                    <a:pt x="7973" y="13948"/>
                    <a:pt x="7542" y="13927"/>
                  </a:cubicBezTo>
                  <a:cubicBezTo>
                    <a:pt x="6137" y="13861"/>
                    <a:pt x="4845" y="13709"/>
                    <a:pt x="3593" y="13466"/>
                  </a:cubicBezTo>
                  <a:cubicBezTo>
                    <a:pt x="2231" y="13201"/>
                    <a:pt x="1082" y="12711"/>
                    <a:pt x="111" y="12082"/>
                  </a:cubicBezTo>
                  <a:cubicBezTo>
                    <a:pt x="74" y="12119"/>
                    <a:pt x="37" y="12157"/>
                    <a:pt x="0" y="12194"/>
                  </a:cubicBezTo>
                  <a:cubicBezTo>
                    <a:pt x="993" y="12842"/>
                    <a:pt x="2167" y="13346"/>
                    <a:pt x="3564" y="13618"/>
                  </a:cubicBezTo>
                  <a:cubicBezTo>
                    <a:pt x="4823" y="13863"/>
                    <a:pt x="6122" y="14015"/>
                    <a:pt x="7534" y="14082"/>
                  </a:cubicBezTo>
                  <a:cubicBezTo>
                    <a:pt x="7965" y="14102"/>
                    <a:pt x="8399" y="14113"/>
                    <a:pt x="8834" y="14113"/>
                  </a:cubicBezTo>
                  <a:cubicBezTo>
                    <a:pt x="10329" y="14113"/>
                    <a:pt x="11844" y="13993"/>
                    <a:pt x="13351" y="13753"/>
                  </a:cubicBezTo>
                  <a:cubicBezTo>
                    <a:pt x="14604" y="13553"/>
                    <a:pt x="15623" y="13317"/>
                    <a:pt x="16467" y="13033"/>
                  </a:cubicBezTo>
                  <a:cubicBezTo>
                    <a:pt x="18000" y="12521"/>
                    <a:pt x="19580" y="11879"/>
                    <a:pt x="21166" y="11127"/>
                  </a:cubicBezTo>
                  <a:cubicBezTo>
                    <a:pt x="25979" y="8861"/>
                    <a:pt x="30901" y="5527"/>
                    <a:pt x="35797" y="1218"/>
                  </a:cubicBezTo>
                  <a:cubicBezTo>
                    <a:pt x="36235" y="832"/>
                    <a:pt x="36669" y="435"/>
                    <a:pt x="37099" y="32"/>
                  </a:cubicBezTo>
                  <a:cubicBezTo>
                    <a:pt x="37035" y="23"/>
                    <a:pt x="36971" y="11"/>
                    <a:pt x="36907" y="0"/>
                  </a:cubicBezTo>
                  <a:close/>
                </a:path>
              </a:pathLst>
            </a:custGeom>
            <a:solidFill>
              <a:srgbClr val="61749c"/>
            </a:solidFill>
            <a:ln w="0">
              <a:noFill/>
            </a:ln>
          </p:spPr>
          <p:style>
            <a:lnRef idx="0"/>
            <a:fillRef idx="0"/>
            <a:effectRef idx="0"/>
            <a:fontRef idx="minor"/>
          </p:style>
        </p:sp>
        <p:sp>
          <p:nvSpPr>
            <p:cNvPr id="2301" name="CustomShape 10"/>
            <p:cNvSpPr/>
            <p:nvPr/>
          </p:nvSpPr>
          <p:spPr>
            <a:xfrm rot="21180600">
              <a:off x="8418600" y="-1082520"/>
              <a:ext cx="1128600" cy="456480"/>
            </a:xfrm>
            <a:custGeom>
              <a:avLst/>
              <a:gdLst/>
              <a:ahLst/>
              <a:rect l="l" t="t" r="r" b="b"/>
              <a:pathLst>
                <a:path w="38908" h="15753">
                  <a:moveTo>
                    <a:pt x="38717" y="0"/>
                  </a:moveTo>
                  <a:cubicBezTo>
                    <a:pt x="37800" y="875"/>
                    <a:pt x="36858" y="1771"/>
                    <a:pt x="35904" y="2613"/>
                  </a:cubicBezTo>
                  <a:cubicBezTo>
                    <a:pt x="31008" y="6932"/>
                    <a:pt x="26126" y="10276"/>
                    <a:pt x="21395" y="12553"/>
                  </a:cubicBezTo>
                  <a:cubicBezTo>
                    <a:pt x="19851" y="13301"/>
                    <a:pt x="18289" y="13953"/>
                    <a:pt x="16752" y="14489"/>
                  </a:cubicBezTo>
                  <a:cubicBezTo>
                    <a:pt x="15923" y="14778"/>
                    <a:pt x="14916" y="15017"/>
                    <a:pt x="13676" y="15220"/>
                  </a:cubicBezTo>
                  <a:cubicBezTo>
                    <a:pt x="12143" y="15471"/>
                    <a:pt x="10605" y="15598"/>
                    <a:pt x="9085" y="15598"/>
                  </a:cubicBezTo>
                  <a:cubicBezTo>
                    <a:pt x="8689" y="15598"/>
                    <a:pt x="8295" y="15589"/>
                    <a:pt x="7902" y="15572"/>
                  </a:cubicBezTo>
                  <a:cubicBezTo>
                    <a:pt x="6497" y="15511"/>
                    <a:pt x="5207" y="15366"/>
                    <a:pt x="3959" y="15129"/>
                  </a:cubicBezTo>
                  <a:cubicBezTo>
                    <a:pt x="2418" y="14834"/>
                    <a:pt x="1145" y="14255"/>
                    <a:pt x="92" y="13508"/>
                  </a:cubicBezTo>
                  <a:cubicBezTo>
                    <a:pt x="61" y="13543"/>
                    <a:pt x="31" y="13577"/>
                    <a:pt x="1" y="13612"/>
                  </a:cubicBezTo>
                  <a:cubicBezTo>
                    <a:pt x="1154" y="14433"/>
                    <a:pt x="2474" y="15002"/>
                    <a:pt x="3930" y="15281"/>
                  </a:cubicBezTo>
                  <a:cubicBezTo>
                    <a:pt x="5185" y="15519"/>
                    <a:pt x="6482" y="15666"/>
                    <a:pt x="7895" y="15727"/>
                  </a:cubicBezTo>
                  <a:cubicBezTo>
                    <a:pt x="8290" y="15744"/>
                    <a:pt x="8686" y="15753"/>
                    <a:pt x="9083" y="15753"/>
                  </a:cubicBezTo>
                  <a:cubicBezTo>
                    <a:pt x="10611" y="15753"/>
                    <a:pt x="12159" y="15626"/>
                    <a:pt x="13700" y="15374"/>
                  </a:cubicBezTo>
                  <a:cubicBezTo>
                    <a:pt x="14952" y="15169"/>
                    <a:pt x="15966" y="14927"/>
                    <a:pt x="16803" y="14636"/>
                  </a:cubicBezTo>
                  <a:cubicBezTo>
                    <a:pt x="18345" y="14098"/>
                    <a:pt x="19913" y="13444"/>
                    <a:pt x="21462" y="12692"/>
                  </a:cubicBezTo>
                  <a:cubicBezTo>
                    <a:pt x="26206" y="10409"/>
                    <a:pt x="31099" y="7056"/>
                    <a:pt x="36007" y="2728"/>
                  </a:cubicBezTo>
                  <a:cubicBezTo>
                    <a:pt x="36991" y="1861"/>
                    <a:pt x="37964" y="935"/>
                    <a:pt x="38908" y="32"/>
                  </a:cubicBezTo>
                  <a:cubicBezTo>
                    <a:pt x="38844" y="21"/>
                    <a:pt x="38780" y="11"/>
                    <a:pt x="38717" y="0"/>
                  </a:cubicBezTo>
                  <a:close/>
                </a:path>
              </a:pathLst>
            </a:custGeom>
            <a:solidFill>
              <a:srgbClr val="61749c"/>
            </a:solidFill>
            <a:ln w="0">
              <a:noFill/>
            </a:ln>
          </p:spPr>
          <p:style>
            <a:lnRef idx="0"/>
            <a:fillRef idx="0"/>
            <a:effectRef idx="0"/>
            <a:fontRef idx="minor"/>
          </p:style>
        </p:sp>
        <p:sp>
          <p:nvSpPr>
            <p:cNvPr id="2302" name="CustomShape 11"/>
            <p:cNvSpPr/>
            <p:nvPr/>
          </p:nvSpPr>
          <p:spPr>
            <a:xfrm rot="21180600">
              <a:off x="8384400" y="-1079280"/>
              <a:ext cx="1177920" cy="504000"/>
            </a:xfrm>
            <a:custGeom>
              <a:avLst/>
              <a:gdLst/>
              <a:ahLst/>
              <a:rect l="l" t="t" r="r" b="b"/>
              <a:pathLst>
                <a:path w="40611" h="17394">
                  <a:moveTo>
                    <a:pt x="40425" y="1"/>
                  </a:moveTo>
                  <a:cubicBezTo>
                    <a:pt x="40103" y="314"/>
                    <a:pt x="39782" y="628"/>
                    <a:pt x="39460" y="935"/>
                  </a:cubicBezTo>
                  <a:lnTo>
                    <a:pt x="38983" y="1388"/>
                  </a:lnTo>
                  <a:cubicBezTo>
                    <a:pt x="38026" y="2300"/>
                    <a:pt x="37038" y="3242"/>
                    <a:pt x="36039" y="4126"/>
                  </a:cubicBezTo>
                  <a:cubicBezTo>
                    <a:pt x="31130" y="8463"/>
                    <a:pt x="26277" y="11827"/>
                    <a:pt x="21613" y="14119"/>
                  </a:cubicBezTo>
                  <a:cubicBezTo>
                    <a:pt x="20088" y="14878"/>
                    <a:pt x="18539" y="15542"/>
                    <a:pt x="17011" y="16094"/>
                  </a:cubicBezTo>
                  <a:cubicBezTo>
                    <a:pt x="16186" y="16392"/>
                    <a:pt x="15213" y="16630"/>
                    <a:pt x="13949" y="16843"/>
                  </a:cubicBezTo>
                  <a:cubicBezTo>
                    <a:pt x="12386" y="17107"/>
                    <a:pt x="10813" y="17238"/>
                    <a:pt x="9261" y="17238"/>
                  </a:cubicBezTo>
                  <a:cubicBezTo>
                    <a:pt x="8902" y="17238"/>
                    <a:pt x="8544" y="17231"/>
                    <a:pt x="8187" y="17217"/>
                  </a:cubicBezTo>
                  <a:cubicBezTo>
                    <a:pt x="6779" y="17163"/>
                    <a:pt x="5492" y="17022"/>
                    <a:pt x="4251" y="16792"/>
                  </a:cubicBezTo>
                  <a:cubicBezTo>
                    <a:pt x="2702" y="16502"/>
                    <a:pt x="1307" y="15878"/>
                    <a:pt x="100" y="14967"/>
                  </a:cubicBezTo>
                  <a:cubicBezTo>
                    <a:pt x="67" y="15009"/>
                    <a:pt x="35" y="15049"/>
                    <a:pt x="1" y="15089"/>
                  </a:cubicBezTo>
                  <a:cubicBezTo>
                    <a:pt x="1228" y="16016"/>
                    <a:pt x="2647" y="16651"/>
                    <a:pt x="4224" y="16944"/>
                  </a:cubicBezTo>
                  <a:cubicBezTo>
                    <a:pt x="5472" y="17176"/>
                    <a:pt x="6766" y="17316"/>
                    <a:pt x="8182" y="17372"/>
                  </a:cubicBezTo>
                  <a:cubicBezTo>
                    <a:pt x="8541" y="17387"/>
                    <a:pt x="8901" y="17394"/>
                    <a:pt x="9262" y="17394"/>
                  </a:cubicBezTo>
                  <a:cubicBezTo>
                    <a:pt x="10823" y="17394"/>
                    <a:pt x="12403" y="17261"/>
                    <a:pt x="13974" y="16996"/>
                  </a:cubicBezTo>
                  <a:cubicBezTo>
                    <a:pt x="15248" y="16782"/>
                    <a:pt x="16230" y="16542"/>
                    <a:pt x="17064" y="16240"/>
                  </a:cubicBezTo>
                  <a:cubicBezTo>
                    <a:pt x="18597" y="15686"/>
                    <a:pt x="20151" y="15019"/>
                    <a:pt x="21682" y="14259"/>
                  </a:cubicBezTo>
                  <a:cubicBezTo>
                    <a:pt x="26357" y="11959"/>
                    <a:pt x="31221" y="8590"/>
                    <a:pt x="36142" y="4241"/>
                  </a:cubicBezTo>
                  <a:cubicBezTo>
                    <a:pt x="37142" y="3358"/>
                    <a:pt x="38132" y="2413"/>
                    <a:pt x="39089" y="1500"/>
                  </a:cubicBezTo>
                  <a:lnTo>
                    <a:pt x="39566" y="1047"/>
                  </a:lnTo>
                  <a:cubicBezTo>
                    <a:pt x="39914" y="714"/>
                    <a:pt x="40263" y="375"/>
                    <a:pt x="40611" y="36"/>
                  </a:cubicBezTo>
                  <a:cubicBezTo>
                    <a:pt x="40548" y="23"/>
                    <a:pt x="40487" y="12"/>
                    <a:pt x="40425" y="1"/>
                  </a:cubicBezTo>
                  <a:close/>
                </a:path>
              </a:pathLst>
            </a:custGeom>
            <a:solidFill>
              <a:srgbClr val="61749c"/>
            </a:solidFill>
            <a:ln w="0">
              <a:noFill/>
            </a:ln>
          </p:spPr>
          <p:style>
            <a:lnRef idx="0"/>
            <a:fillRef idx="0"/>
            <a:effectRef idx="0"/>
            <a:fontRef idx="minor"/>
          </p:style>
        </p:sp>
        <p:sp>
          <p:nvSpPr>
            <p:cNvPr id="2303" name="CustomShape 12"/>
            <p:cNvSpPr/>
            <p:nvPr/>
          </p:nvSpPr>
          <p:spPr>
            <a:xfrm rot="21180600">
              <a:off x="8351640" y="-1075320"/>
              <a:ext cx="1224720" cy="551880"/>
            </a:xfrm>
            <a:custGeom>
              <a:avLst/>
              <a:gdLst/>
              <a:ahLst/>
              <a:rect l="l" t="t" r="r" b="b"/>
              <a:pathLst>
                <a:path w="42224" h="19033">
                  <a:moveTo>
                    <a:pt x="42036" y="0"/>
                  </a:moveTo>
                  <a:cubicBezTo>
                    <a:pt x="41718" y="309"/>
                    <a:pt x="41401" y="618"/>
                    <a:pt x="41089" y="922"/>
                  </a:cubicBezTo>
                  <a:cubicBezTo>
                    <a:pt x="40572" y="1426"/>
                    <a:pt x="40036" y="1947"/>
                    <a:pt x="39510" y="2450"/>
                  </a:cubicBezTo>
                  <a:lnTo>
                    <a:pt x="38966" y="2965"/>
                  </a:lnTo>
                  <a:cubicBezTo>
                    <a:pt x="38031" y="3853"/>
                    <a:pt x="37065" y="4772"/>
                    <a:pt x="36092" y="5632"/>
                  </a:cubicBezTo>
                  <a:cubicBezTo>
                    <a:pt x="31201" y="9965"/>
                    <a:pt x="26375" y="13346"/>
                    <a:pt x="21751" y="15684"/>
                  </a:cubicBezTo>
                  <a:cubicBezTo>
                    <a:pt x="20210" y="16462"/>
                    <a:pt x="18675" y="17138"/>
                    <a:pt x="17187" y="17695"/>
                  </a:cubicBezTo>
                  <a:cubicBezTo>
                    <a:pt x="16381" y="17998"/>
                    <a:pt x="15411" y="18242"/>
                    <a:pt x="14139" y="18462"/>
                  </a:cubicBezTo>
                  <a:cubicBezTo>
                    <a:pt x="12546" y="18738"/>
                    <a:pt x="10942" y="18878"/>
                    <a:pt x="9359" y="18878"/>
                  </a:cubicBezTo>
                  <a:cubicBezTo>
                    <a:pt x="9036" y="18878"/>
                    <a:pt x="8713" y="18872"/>
                    <a:pt x="8392" y="18860"/>
                  </a:cubicBezTo>
                  <a:cubicBezTo>
                    <a:pt x="6984" y="18810"/>
                    <a:pt x="5699" y="18676"/>
                    <a:pt x="4462" y="18452"/>
                  </a:cubicBezTo>
                  <a:cubicBezTo>
                    <a:pt x="2825" y="18154"/>
                    <a:pt x="1355" y="17482"/>
                    <a:pt x="94" y="16494"/>
                  </a:cubicBezTo>
                  <a:cubicBezTo>
                    <a:pt x="62" y="16535"/>
                    <a:pt x="31" y="16578"/>
                    <a:pt x="1" y="16620"/>
                  </a:cubicBezTo>
                  <a:cubicBezTo>
                    <a:pt x="1281" y="17622"/>
                    <a:pt x="2774" y="18302"/>
                    <a:pt x="4433" y="18604"/>
                  </a:cubicBezTo>
                  <a:cubicBezTo>
                    <a:pt x="5678" y="18830"/>
                    <a:pt x="6971" y="18964"/>
                    <a:pt x="8387" y="19015"/>
                  </a:cubicBezTo>
                  <a:cubicBezTo>
                    <a:pt x="8710" y="19027"/>
                    <a:pt x="9034" y="19033"/>
                    <a:pt x="9358" y="19033"/>
                  </a:cubicBezTo>
                  <a:cubicBezTo>
                    <a:pt x="10950" y="19033"/>
                    <a:pt x="12564" y="18893"/>
                    <a:pt x="14166" y="18615"/>
                  </a:cubicBezTo>
                  <a:cubicBezTo>
                    <a:pt x="15448" y="18393"/>
                    <a:pt x="16426" y="18146"/>
                    <a:pt x="17242" y="17841"/>
                  </a:cubicBezTo>
                  <a:cubicBezTo>
                    <a:pt x="18734" y="17282"/>
                    <a:pt x="20275" y="16602"/>
                    <a:pt x="21821" y="15822"/>
                  </a:cubicBezTo>
                  <a:cubicBezTo>
                    <a:pt x="26456" y="13479"/>
                    <a:pt x="31293" y="10090"/>
                    <a:pt x="36196" y="5749"/>
                  </a:cubicBezTo>
                  <a:cubicBezTo>
                    <a:pt x="37170" y="4885"/>
                    <a:pt x="38137" y="3967"/>
                    <a:pt x="39073" y="3077"/>
                  </a:cubicBezTo>
                  <a:lnTo>
                    <a:pt x="39615" y="2562"/>
                  </a:lnTo>
                  <a:cubicBezTo>
                    <a:pt x="40145" y="2059"/>
                    <a:pt x="40679" y="1538"/>
                    <a:pt x="41198" y="1032"/>
                  </a:cubicBezTo>
                  <a:cubicBezTo>
                    <a:pt x="41534" y="704"/>
                    <a:pt x="41878" y="370"/>
                    <a:pt x="42223" y="35"/>
                  </a:cubicBezTo>
                  <a:cubicBezTo>
                    <a:pt x="42161" y="24"/>
                    <a:pt x="42099" y="11"/>
                    <a:pt x="42036" y="0"/>
                  </a:cubicBezTo>
                  <a:close/>
                </a:path>
              </a:pathLst>
            </a:custGeom>
            <a:solidFill>
              <a:srgbClr val="61749c"/>
            </a:solidFill>
            <a:ln w="0">
              <a:noFill/>
            </a:ln>
          </p:spPr>
          <p:style>
            <a:lnRef idx="0"/>
            <a:fillRef idx="0"/>
            <a:effectRef idx="0"/>
            <a:fontRef idx="minor"/>
          </p:style>
        </p:sp>
        <p:sp>
          <p:nvSpPr>
            <p:cNvPr id="2304" name="CustomShape 13"/>
            <p:cNvSpPr/>
            <p:nvPr/>
          </p:nvSpPr>
          <p:spPr>
            <a:xfrm rot="21180600">
              <a:off x="8322120" y="-1072440"/>
              <a:ext cx="1271160" cy="599040"/>
            </a:xfrm>
            <a:custGeom>
              <a:avLst/>
              <a:gdLst/>
              <a:ahLst/>
              <a:rect l="l" t="t" r="r" b="b"/>
              <a:pathLst>
                <a:path w="43824" h="20660">
                  <a:moveTo>
                    <a:pt x="43636" y="1"/>
                  </a:moveTo>
                  <a:cubicBezTo>
                    <a:pt x="43407" y="207"/>
                    <a:pt x="43177" y="417"/>
                    <a:pt x="42942" y="636"/>
                  </a:cubicBezTo>
                  <a:cubicBezTo>
                    <a:pt x="42279" y="1253"/>
                    <a:pt x="41620" y="1893"/>
                    <a:pt x="40981" y="2511"/>
                  </a:cubicBezTo>
                  <a:lnTo>
                    <a:pt x="40981" y="2509"/>
                  </a:lnTo>
                  <a:cubicBezTo>
                    <a:pt x="40481" y="2996"/>
                    <a:pt x="39981" y="3478"/>
                    <a:pt x="39481" y="3953"/>
                  </a:cubicBezTo>
                  <a:lnTo>
                    <a:pt x="38845" y="4554"/>
                  </a:lnTo>
                  <a:cubicBezTo>
                    <a:pt x="37941" y="5410"/>
                    <a:pt x="37007" y="6297"/>
                    <a:pt x="36068" y="7130"/>
                  </a:cubicBezTo>
                  <a:cubicBezTo>
                    <a:pt x="31163" y="11483"/>
                    <a:pt x="26366" y="14881"/>
                    <a:pt x="21811" y="17235"/>
                  </a:cubicBezTo>
                  <a:cubicBezTo>
                    <a:pt x="20281" y="18025"/>
                    <a:pt x="18758" y="18715"/>
                    <a:pt x="17286" y="19286"/>
                  </a:cubicBezTo>
                  <a:cubicBezTo>
                    <a:pt x="16496" y="19593"/>
                    <a:pt x="15531" y="19841"/>
                    <a:pt x="14252" y="20068"/>
                  </a:cubicBezTo>
                  <a:cubicBezTo>
                    <a:pt x="12626" y="20358"/>
                    <a:pt x="10988" y="20505"/>
                    <a:pt x="9371" y="20505"/>
                  </a:cubicBezTo>
                  <a:cubicBezTo>
                    <a:pt x="9086" y="20505"/>
                    <a:pt x="8801" y="20500"/>
                    <a:pt x="8518" y="20491"/>
                  </a:cubicBezTo>
                  <a:cubicBezTo>
                    <a:pt x="7108" y="20446"/>
                    <a:pt x="5825" y="20318"/>
                    <a:pt x="4593" y="20099"/>
                  </a:cubicBezTo>
                  <a:cubicBezTo>
                    <a:pt x="2903" y="19800"/>
                    <a:pt x="1385" y="19100"/>
                    <a:pt x="87" y="18065"/>
                  </a:cubicBezTo>
                  <a:cubicBezTo>
                    <a:pt x="58" y="18108"/>
                    <a:pt x="29" y="18152"/>
                    <a:pt x="1" y="18195"/>
                  </a:cubicBezTo>
                  <a:cubicBezTo>
                    <a:pt x="1316" y="19241"/>
                    <a:pt x="2854" y="19948"/>
                    <a:pt x="4567" y="20252"/>
                  </a:cubicBezTo>
                  <a:cubicBezTo>
                    <a:pt x="5806" y="20472"/>
                    <a:pt x="7097" y="20601"/>
                    <a:pt x="8513" y="20646"/>
                  </a:cubicBezTo>
                  <a:cubicBezTo>
                    <a:pt x="8793" y="20655"/>
                    <a:pt x="9074" y="20659"/>
                    <a:pt x="9355" y="20659"/>
                  </a:cubicBezTo>
                  <a:cubicBezTo>
                    <a:pt x="10987" y="20659"/>
                    <a:pt x="12639" y="20513"/>
                    <a:pt x="14281" y="20222"/>
                  </a:cubicBezTo>
                  <a:cubicBezTo>
                    <a:pt x="15569" y="19993"/>
                    <a:pt x="16542" y="19740"/>
                    <a:pt x="17344" y="19430"/>
                  </a:cubicBezTo>
                  <a:cubicBezTo>
                    <a:pt x="18821" y="18857"/>
                    <a:pt x="20347" y="18164"/>
                    <a:pt x="21882" y="17372"/>
                  </a:cubicBezTo>
                  <a:cubicBezTo>
                    <a:pt x="26450" y="15014"/>
                    <a:pt x="31256" y="11606"/>
                    <a:pt x="36170" y="7246"/>
                  </a:cubicBezTo>
                  <a:cubicBezTo>
                    <a:pt x="37112" y="6410"/>
                    <a:pt x="38047" y="5524"/>
                    <a:pt x="38953" y="4666"/>
                  </a:cubicBezTo>
                  <a:lnTo>
                    <a:pt x="39588" y="4065"/>
                  </a:lnTo>
                  <a:cubicBezTo>
                    <a:pt x="40089" y="3591"/>
                    <a:pt x="40588" y="3106"/>
                    <a:pt x="41089" y="2621"/>
                  </a:cubicBezTo>
                  <a:cubicBezTo>
                    <a:pt x="41727" y="2004"/>
                    <a:pt x="42386" y="1365"/>
                    <a:pt x="43047" y="748"/>
                  </a:cubicBezTo>
                  <a:cubicBezTo>
                    <a:pt x="43310" y="505"/>
                    <a:pt x="43567" y="269"/>
                    <a:pt x="43823" y="41"/>
                  </a:cubicBezTo>
                  <a:cubicBezTo>
                    <a:pt x="43761" y="28"/>
                    <a:pt x="43698" y="13"/>
                    <a:pt x="43636" y="1"/>
                  </a:cubicBezTo>
                  <a:close/>
                </a:path>
              </a:pathLst>
            </a:custGeom>
            <a:solidFill>
              <a:srgbClr val="61749c"/>
            </a:solidFill>
            <a:ln w="0">
              <a:noFill/>
            </a:ln>
          </p:spPr>
          <p:style>
            <a:lnRef idx="0"/>
            <a:fillRef idx="0"/>
            <a:effectRef idx="0"/>
            <a:fontRef idx="minor"/>
          </p:style>
        </p:sp>
        <p:sp>
          <p:nvSpPr>
            <p:cNvPr id="2305" name="CustomShape 14"/>
            <p:cNvSpPr/>
            <p:nvPr/>
          </p:nvSpPr>
          <p:spPr>
            <a:xfrm rot="21180600">
              <a:off x="8294040" y="-1067400"/>
              <a:ext cx="1319760" cy="645120"/>
            </a:xfrm>
            <a:custGeom>
              <a:avLst/>
              <a:gdLst/>
              <a:ahLst/>
              <a:rect l="l" t="t" r="r" b="b"/>
              <a:pathLst>
                <a:path w="45489" h="22246">
                  <a:moveTo>
                    <a:pt x="45294" y="0"/>
                  </a:moveTo>
                  <a:cubicBezTo>
                    <a:pt x="44510" y="627"/>
                    <a:pt x="43700" y="1326"/>
                    <a:pt x="42845" y="2115"/>
                  </a:cubicBezTo>
                  <a:cubicBezTo>
                    <a:pt x="42149" y="2758"/>
                    <a:pt x="41458" y="3424"/>
                    <a:pt x="40789" y="4067"/>
                  </a:cubicBezTo>
                  <a:cubicBezTo>
                    <a:pt x="40317" y="4520"/>
                    <a:pt x="39849" y="4971"/>
                    <a:pt x="39378" y="5415"/>
                  </a:cubicBezTo>
                  <a:cubicBezTo>
                    <a:pt x="39135" y="5643"/>
                    <a:pt x="38892" y="5874"/>
                    <a:pt x="38649" y="6104"/>
                  </a:cubicBezTo>
                  <a:cubicBezTo>
                    <a:pt x="37775" y="6928"/>
                    <a:pt x="36872" y="7781"/>
                    <a:pt x="35968" y="8586"/>
                  </a:cubicBezTo>
                  <a:cubicBezTo>
                    <a:pt x="31048" y="12960"/>
                    <a:pt x="26280" y="16378"/>
                    <a:pt x="21797" y="18745"/>
                  </a:cubicBezTo>
                  <a:cubicBezTo>
                    <a:pt x="20281" y="19545"/>
                    <a:pt x="18773" y="20247"/>
                    <a:pt x="17312" y="20834"/>
                  </a:cubicBezTo>
                  <a:cubicBezTo>
                    <a:pt x="16536" y="21146"/>
                    <a:pt x="15576" y="21401"/>
                    <a:pt x="14292" y="21634"/>
                  </a:cubicBezTo>
                  <a:cubicBezTo>
                    <a:pt x="12629" y="21938"/>
                    <a:pt x="10952" y="22091"/>
                    <a:pt x="9297" y="22091"/>
                  </a:cubicBezTo>
                  <a:cubicBezTo>
                    <a:pt x="9055" y="22091"/>
                    <a:pt x="8812" y="22087"/>
                    <a:pt x="8571" y="22081"/>
                  </a:cubicBezTo>
                  <a:cubicBezTo>
                    <a:pt x="7161" y="22041"/>
                    <a:pt x="5879" y="21918"/>
                    <a:pt x="4652" y="21706"/>
                  </a:cubicBezTo>
                  <a:cubicBezTo>
                    <a:pt x="2940" y="21410"/>
                    <a:pt x="1399" y="20705"/>
                    <a:pt x="81" y="19657"/>
                  </a:cubicBezTo>
                  <a:lnTo>
                    <a:pt x="1" y="19791"/>
                  </a:lnTo>
                  <a:cubicBezTo>
                    <a:pt x="1335" y="20849"/>
                    <a:pt x="2894" y="21559"/>
                    <a:pt x="4625" y="21858"/>
                  </a:cubicBezTo>
                  <a:cubicBezTo>
                    <a:pt x="5860" y="22073"/>
                    <a:pt x="7150" y="22196"/>
                    <a:pt x="8566" y="22234"/>
                  </a:cubicBezTo>
                  <a:cubicBezTo>
                    <a:pt x="8817" y="22242"/>
                    <a:pt x="9069" y="22245"/>
                    <a:pt x="9321" y="22245"/>
                  </a:cubicBezTo>
                  <a:cubicBezTo>
                    <a:pt x="10978" y="22245"/>
                    <a:pt x="12656" y="22091"/>
                    <a:pt x="14320" y="21788"/>
                  </a:cubicBezTo>
                  <a:cubicBezTo>
                    <a:pt x="15614" y="21551"/>
                    <a:pt x="16584" y="21294"/>
                    <a:pt x="17369" y="20978"/>
                  </a:cubicBezTo>
                  <a:cubicBezTo>
                    <a:pt x="18835" y="20389"/>
                    <a:pt x="20349" y="19684"/>
                    <a:pt x="21869" y="18882"/>
                  </a:cubicBezTo>
                  <a:cubicBezTo>
                    <a:pt x="26365" y="16509"/>
                    <a:pt x="31143" y="13084"/>
                    <a:pt x="36071" y="8701"/>
                  </a:cubicBezTo>
                  <a:cubicBezTo>
                    <a:pt x="36978" y="7895"/>
                    <a:pt x="37880" y="7042"/>
                    <a:pt x="38754" y="6216"/>
                  </a:cubicBezTo>
                  <a:cubicBezTo>
                    <a:pt x="38997" y="5987"/>
                    <a:pt x="39241" y="5757"/>
                    <a:pt x="39485" y="5527"/>
                  </a:cubicBezTo>
                  <a:cubicBezTo>
                    <a:pt x="39956" y="5083"/>
                    <a:pt x="40425" y="4632"/>
                    <a:pt x="40897" y="4178"/>
                  </a:cubicBezTo>
                  <a:cubicBezTo>
                    <a:pt x="41564" y="3536"/>
                    <a:pt x="42255" y="2870"/>
                    <a:pt x="42951" y="2229"/>
                  </a:cubicBezTo>
                  <a:cubicBezTo>
                    <a:pt x="43838" y="1410"/>
                    <a:pt x="44676" y="688"/>
                    <a:pt x="45489" y="43"/>
                  </a:cubicBezTo>
                  <a:cubicBezTo>
                    <a:pt x="45425" y="29"/>
                    <a:pt x="45359" y="14"/>
                    <a:pt x="45294" y="0"/>
                  </a:cubicBezTo>
                  <a:close/>
                </a:path>
              </a:pathLst>
            </a:custGeom>
            <a:solidFill>
              <a:srgbClr val="61749c"/>
            </a:solidFill>
            <a:ln w="0">
              <a:noFill/>
            </a:ln>
          </p:spPr>
          <p:style>
            <a:lnRef idx="0"/>
            <a:fillRef idx="0"/>
            <a:effectRef idx="0"/>
            <a:fontRef idx="minor"/>
          </p:style>
        </p:sp>
        <p:sp>
          <p:nvSpPr>
            <p:cNvPr id="2306" name="CustomShape 15"/>
            <p:cNvSpPr/>
            <p:nvPr/>
          </p:nvSpPr>
          <p:spPr>
            <a:xfrm rot="21180600">
              <a:off x="8268840" y="-1062360"/>
              <a:ext cx="1373400" cy="689040"/>
            </a:xfrm>
            <a:custGeom>
              <a:avLst/>
              <a:gdLst/>
              <a:ahLst/>
              <a:rect l="l" t="t" r="r" b="b"/>
              <a:pathLst>
                <a:path w="47346" h="23767">
                  <a:moveTo>
                    <a:pt x="47131" y="1"/>
                  </a:moveTo>
                  <a:cubicBezTo>
                    <a:pt x="46859" y="164"/>
                    <a:pt x="46592" y="333"/>
                    <a:pt x="46335" y="519"/>
                  </a:cubicBezTo>
                  <a:cubicBezTo>
                    <a:pt x="45181" y="1345"/>
                    <a:pt x="43982" y="2329"/>
                    <a:pt x="42669" y="3529"/>
                  </a:cubicBezTo>
                  <a:cubicBezTo>
                    <a:pt x="41941" y="4196"/>
                    <a:pt x="41216" y="4887"/>
                    <a:pt x="40517" y="5556"/>
                  </a:cubicBezTo>
                  <a:cubicBezTo>
                    <a:pt x="40077" y="5977"/>
                    <a:pt x="39637" y="6398"/>
                    <a:pt x="39197" y="6810"/>
                  </a:cubicBezTo>
                  <a:cubicBezTo>
                    <a:pt x="38921" y="7068"/>
                    <a:pt x="38646" y="7327"/>
                    <a:pt x="38373" y="7586"/>
                  </a:cubicBezTo>
                  <a:cubicBezTo>
                    <a:pt x="37531" y="8378"/>
                    <a:pt x="36661" y="9198"/>
                    <a:pt x="35790" y="9974"/>
                  </a:cubicBezTo>
                  <a:cubicBezTo>
                    <a:pt x="30854" y="14372"/>
                    <a:pt x="26115" y="17809"/>
                    <a:pt x="21703" y="20190"/>
                  </a:cubicBezTo>
                  <a:cubicBezTo>
                    <a:pt x="20202" y="21000"/>
                    <a:pt x="18706" y="21715"/>
                    <a:pt x="17257" y="22318"/>
                  </a:cubicBezTo>
                  <a:cubicBezTo>
                    <a:pt x="16257" y="22733"/>
                    <a:pt x="15063" y="22984"/>
                    <a:pt x="14252" y="23134"/>
                  </a:cubicBezTo>
                  <a:cubicBezTo>
                    <a:pt x="12569" y="23450"/>
                    <a:pt x="10873" y="23611"/>
                    <a:pt x="9199" y="23611"/>
                  </a:cubicBezTo>
                  <a:cubicBezTo>
                    <a:pt x="8980" y="23611"/>
                    <a:pt x="8761" y="23609"/>
                    <a:pt x="8543" y="23603"/>
                  </a:cubicBezTo>
                  <a:cubicBezTo>
                    <a:pt x="7133" y="23569"/>
                    <a:pt x="5853" y="23453"/>
                    <a:pt x="4631" y="23246"/>
                  </a:cubicBezTo>
                  <a:cubicBezTo>
                    <a:pt x="2931" y="22960"/>
                    <a:pt x="1395" y="22272"/>
                    <a:pt x="74" y="21245"/>
                  </a:cubicBezTo>
                  <a:cubicBezTo>
                    <a:pt x="50" y="21291"/>
                    <a:pt x="26" y="21337"/>
                    <a:pt x="0" y="21384"/>
                  </a:cubicBezTo>
                  <a:cubicBezTo>
                    <a:pt x="1336" y="22417"/>
                    <a:pt x="2888" y="23110"/>
                    <a:pt x="4605" y="23398"/>
                  </a:cubicBezTo>
                  <a:cubicBezTo>
                    <a:pt x="5834" y="23606"/>
                    <a:pt x="7122" y="23725"/>
                    <a:pt x="8540" y="23758"/>
                  </a:cubicBezTo>
                  <a:cubicBezTo>
                    <a:pt x="8752" y="23763"/>
                    <a:pt x="8966" y="23766"/>
                    <a:pt x="9180" y="23766"/>
                  </a:cubicBezTo>
                  <a:cubicBezTo>
                    <a:pt x="10865" y="23766"/>
                    <a:pt x="12581" y="23604"/>
                    <a:pt x="14281" y="23288"/>
                  </a:cubicBezTo>
                  <a:cubicBezTo>
                    <a:pt x="15098" y="23134"/>
                    <a:pt x="16303" y="22881"/>
                    <a:pt x="17316" y="22461"/>
                  </a:cubicBezTo>
                  <a:cubicBezTo>
                    <a:pt x="18772" y="21856"/>
                    <a:pt x="20271" y="21137"/>
                    <a:pt x="21777" y="20326"/>
                  </a:cubicBezTo>
                  <a:cubicBezTo>
                    <a:pt x="26198" y="17940"/>
                    <a:pt x="30948" y="14497"/>
                    <a:pt x="35893" y="10089"/>
                  </a:cubicBezTo>
                  <a:cubicBezTo>
                    <a:pt x="36765" y="9313"/>
                    <a:pt x="37637" y="8492"/>
                    <a:pt x="38478" y="7698"/>
                  </a:cubicBezTo>
                  <a:cubicBezTo>
                    <a:pt x="38753" y="7439"/>
                    <a:pt x="39027" y="7182"/>
                    <a:pt x="39302" y="6922"/>
                  </a:cubicBezTo>
                  <a:cubicBezTo>
                    <a:pt x="39744" y="6510"/>
                    <a:pt x="40182" y="6089"/>
                    <a:pt x="40624" y="5668"/>
                  </a:cubicBezTo>
                  <a:cubicBezTo>
                    <a:pt x="41323" y="4999"/>
                    <a:pt x="42046" y="4310"/>
                    <a:pt x="42774" y="3644"/>
                  </a:cubicBezTo>
                  <a:cubicBezTo>
                    <a:pt x="44082" y="2447"/>
                    <a:pt x="45275" y="1466"/>
                    <a:pt x="46424" y="644"/>
                  </a:cubicBezTo>
                  <a:cubicBezTo>
                    <a:pt x="46722" y="431"/>
                    <a:pt x="47032" y="236"/>
                    <a:pt x="47346" y="53"/>
                  </a:cubicBezTo>
                  <a:cubicBezTo>
                    <a:pt x="47274" y="36"/>
                    <a:pt x="47203" y="17"/>
                    <a:pt x="47131" y="1"/>
                  </a:cubicBezTo>
                  <a:close/>
                </a:path>
              </a:pathLst>
            </a:custGeom>
            <a:solidFill>
              <a:srgbClr val="61749c"/>
            </a:solidFill>
            <a:ln w="0">
              <a:noFill/>
            </a:ln>
          </p:spPr>
          <p:style>
            <a:lnRef idx="0"/>
            <a:fillRef idx="0"/>
            <a:effectRef idx="0"/>
            <a:fontRef idx="minor"/>
          </p:style>
        </p:sp>
        <p:sp>
          <p:nvSpPr>
            <p:cNvPr id="2307" name="CustomShape 16"/>
            <p:cNvSpPr/>
            <p:nvPr/>
          </p:nvSpPr>
          <p:spPr>
            <a:xfrm rot="21180600">
              <a:off x="10332000" y="-788760"/>
              <a:ext cx="92160" cy="140040"/>
            </a:xfrm>
            <a:custGeom>
              <a:avLst/>
              <a:gdLst/>
              <a:ahLst/>
              <a:rect l="l" t="t" r="r" b="b"/>
              <a:pathLst>
                <a:path w="3198" h="4845">
                  <a:moveTo>
                    <a:pt x="1" y="1"/>
                  </a:moveTo>
                  <a:lnTo>
                    <a:pt x="1" y="1"/>
                  </a:lnTo>
                  <a:cubicBezTo>
                    <a:pt x="356" y="764"/>
                    <a:pt x="737" y="1521"/>
                    <a:pt x="1164" y="2257"/>
                  </a:cubicBezTo>
                  <a:cubicBezTo>
                    <a:pt x="1733" y="3235"/>
                    <a:pt x="2416" y="4099"/>
                    <a:pt x="3196" y="4841"/>
                  </a:cubicBezTo>
                  <a:lnTo>
                    <a:pt x="3196" y="4841"/>
                  </a:lnTo>
                  <a:cubicBezTo>
                    <a:pt x="3099" y="4669"/>
                    <a:pt x="3000" y="4497"/>
                    <a:pt x="2902" y="4327"/>
                  </a:cubicBezTo>
                  <a:cubicBezTo>
                    <a:pt x="2299" y="3690"/>
                    <a:pt x="1759" y="2974"/>
                    <a:pt x="1299" y="2178"/>
                  </a:cubicBezTo>
                  <a:cubicBezTo>
                    <a:pt x="1003" y="1673"/>
                    <a:pt x="732" y="1154"/>
                    <a:pt x="475" y="631"/>
                  </a:cubicBezTo>
                  <a:cubicBezTo>
                    <a:pt x="319" y="420"/>
                    <a:pt x="161" y="209"/>
                    <a:pt x="1" y="1"/>
                  </a:cubicBezTo>
                  <a:close/>
                  <a:moveTo>
                    <a:pt x="3196" y="4841"/>
                  </a:moveTo>
                  <a:cubicBezTo>
                    <a:pt x="3197" y="4842"/>
                    <a:pt x="3197" y="4843"/>
                    <a:pt x="3198" y="4844"/>
                  </a:cubicBezTo>
                  <a:lnTo>
                    <a:pt x="3198" y="4842"/>
                  </a:lnTo>
                  <a:cubicBezTo>
                    <a:pt x="3197" y="4842"/>
                    <a:pt x="3197" y="4841"/>
                    <a:pt x="3196" y="4841"/>
                  </a:cubicBezTo>
                  <a:close/>
                </a:path>
              </a:pathLst>
            </a:custGeom>
            <a:solidFill>
              <a:srgbClr val="61749c"/>
            </a:solidFill>
            <a:ln w="0">
              <a:noFill/>
            </a:ln>
          </p:spPr>
          <p:style>
            <a:lnRef idx="0"/>
            <a:fillRef idx="0"/>
            <a:effectRef idx="0"/>
            <a:fontRef idx="minor"/>
          </p:style>
        </p:sp>
        <p:sp>
          <p:nvSpPr>
            <p:cNvPr id="2308" name="CustomShape 17"/>
            <p:cNvSpPr/>
            <p:nvPr/>
          </p:nvSpPr>
          <p:spPr>
            <a:xfrm rot="21180600">
              <a:off x="8245440" y="-1049760"/>
              <a:ext cx="1456200" cy="724680"/>
            </a:xfrm>
            <a:custGeom>
              <a:avLst/>
              <a:gdLst/>
              <a:ahLst/>
              <a:rect l="l" t="t" r="r" b="b"/>
              <a:pathLst>
                <a:path w="50194" h="24993">
                  <a:moveTo>
                    <a:pt x="49894" y="0"/>
                  </a:moveTo>
                  <a:cubicBezTo>
                    <a:pt x="49460" y="99"/>
                    <a:pt x="49025" y="206"/>
                    <a:pt x="48584" y="328"/>
                  </a:cubicBezTo>
                  <a:cubicBezTo>
                    <a:pt x="47699" y="672"/>
                    <a:pt x="46860" y="1123"/>
                    <a:pt x="46088" y="1666"/>
                  </a:cubicBezTo>
                  <a:lnTo>
                    <a:pt x="46089" y="1666"/>
                  </a:lnTo>
                  <a:cubicBezTo>
                    <a:pt x="44950" y="2467"/>
                    <a:pt x="43782" y="3415"/>
                    <a:pt x="42414" y="4650"/>
                  </a:cubicBezTo>
                  <a:cubicBezTo>
                    <a:pt x="41657" y="5338"/>
                    <a:pt x="40905" y="6051"/>
                    <a:pt x="40177" y="6739"/>
                  </a:cubicBezTo>
                  <a:cubicBezTo>
                    <a:pt x="39762" y="7133"/>
                    <a:pt x="39350" y="7525"/>
                    <a:pt x="38935" y="7912"/>
                  </a:cubicBezTo>
                  <a:cubicBezTo>
                    <a:pt x="38631" y="8196"/>
                    <a:pt x="38329" y="8480"/>
                    <a:pt x="38028" y="8764"/>
                  </a:cubicBezTo>
                  <a:cubicBezTo>
                    <a:pt x="37214" y="9528"/>
                    <a:pt x="36372" y="10319"/>
                    <a:pt x="35532" y="11069"/>
                  </a:cubicBezTo>
                  <a:cubicBezTo>
                    <a:pt x="30506" y="15557"/>
                    <a:pt x="25927" y="18917"/>
                    <a:pt x="21528" y="21340"/>
                  </a:cubicBezTo>
                  <a:cubicBezTo>
                    <a:pt x="20045" y="22158"/>
                    <a:pt x="18563" y="22887"/>
                    <a:pt x="17123" y="23506"/>
                  </a:cubicBezTo>
                  <a:cubicBezTo>
                    <a:pt x="16139" y="23929"/>
                    <a:pt x="14946" y="24185"/>
                    <a:pt x="14133" y="24340"/>
                  </a:cubicBezTo>
                  <a:cubicBezTo>
                    <a:pt x="12413" y="24671"/>
                    <a:pt x="10678" y="24838"/>
                    <a:pt x="8967" y="24838"/>
                  </a:cubicBezTo>
                  <a:cubicBezTo>
                    <a:pt x="8790" y="24838"/>
                    <a:pt x="8613" y="24836"/>
                    <a:pt x="8436" y="24833"/>
                  </a:cubicBezTo>
                  <a:cubicBezTo>
                    <a:pt x="7025" y="24804"/>
                    <a:pt x="5748" y="24694"/>
                    <a:pt x="4529" y="24494"/>
                  </a:cubicBezTo>
                  <a:cubicBezTo>
                    <a:pt x="2876" y="24222"/>
                    <a:pt x="1374" y="23570"/>
                    <a:pt x="68" y="22598"/>
                  </a:cubicBezTo>
                  <a:cubicBezTo>
                    <a:pt x="46" y="22646"/>
                    <a:pt x="23" y="22694"/>
                    <a:pt x="1" y="22742"/>
                  </a:cubicBezTo>
                  <a:cubicBezTo>
                    <a:pt x="1319" y="23718"/>
                    <a:pt x="2838" y="24372"/>
                    <a:pt x="4504" y="24646"/>
                  </a:cubicBezTo>
                  <a:cubicBezTo>
                    <a:pt x="5729" y="24847"/>
                    <a:pt x="7016" y="24959"/>
                    <a:pt x="8433" y="24986"/>
                  </a:cubicBezTo>
                  <a:cubicBezTo>
                    <a:pt x="8616" y="24990"/>
                    <a:pt x="8799" y="24992"/>
                    <a:pt x="8982" y="24992"/>
                  </a:cubicBezTo>
                  <a:cubicBezTo>
                    <a:pt x="10699" y="24992"/>
                    <a:pt x="12438" y="24823"/>
                    <a:pt x="14162" y="24492"/>
                  </a:cubicBezTo>
                  <a:cubicBezTo>
                    <a:pt x="14981" y="24335"/>
                    <a:pt x="16187" y="24076"/>
                    <a:pt x="17184" y="23647"/>
                  </a:cubicBezTo>
                  <a:cubicBezTo>
                    <a:pt x="18629" y="23026"/>
                    <a:pt x="20115" y="22295"/>
                    <a:pt x="21603" y="21476"/>
                  </a:cubicBezTo>
                  <a:cubicBezTo>
                    <a:pt x="26012" y="19045"/>
                    <a:pt x="30601" y="15681"/>
                    <a:pt x="35634" y="11184"/>
                  </a:cubicBezTo>
                  <a:cubicBezTo>
                    <a:pt x="36478" y="10434"/>
                    <a:pt x="37319" y="9642"/>
                    <a:pt x="38134" y="8877"/>
                  </a:cubicBezTo>
                  <a:cubicBezTo>
                    <a:pt x="38434" y="8592"/>
                    <a:pt x="38738" y="8308"/>
                    <a:pt x="39041" y="8024"/>
                  </a:cubicBezTo>
                  <a:cubicBezTo>
                    <a:pt x="39455" y="7637"/>
                    <a:pt x="39868" y="7245"/>
                    <a:pt x="40284" y="6851"/>
                  </a:cubicBezTo>
                  <a:cubicBezTo>
                    <a:pt x="41011" y="6163"/>
                    <a:pt x="41761" y="5451"/>
                    <a:pt x="42518" y="4763"/>
                  </a:cubicBezTo>
                  <a:cubicBezTo>
                    <a:pt x="43881" y="3535"/>
                    <a:pt x="45044" y="2589"/>
                    <a:pt x="46177" y="1792"/>
                  </a:cubicBezTo>
                  <a:cubicBezTo>
                    <a:pt x="46939" y="1256"/>
                    <a:pt x="47768" y="811"/>
                    <a:pt x="48632" y="474"/>
                  </a:cubicBezTo>
                  <a:cubicBezTo>
                    <a:pt x="49158" y="330"/>
                    <a:pt x="49680" y="202"/>
                    <a:pt x="50193" y="90"/>
                  </a:cubicBezTo>
                  <a:cubicBezTo>
                    <a:pt x="50092" y="59"/>
                    <a:pt x="49993" y="29"/>
                    <a:pt x="49894" y="0"/>
                  </a:cubicBezTo>
                  <a:close/>
                </a:path>
              </a:pathLst>
            </a:custGeom>
            <a:solidFill>
              <a:srgbClr val="61749c"/>
            </a:solidFill>
            <a:ln w="0">
              <a:noFill/>
            </a:ln>
          </p:spPr>
          <p:style>
            <a:lnRef idx="0"/>
            <a:fillRef idx="0"/>
            <a:effectRef idx="0"/>
            <a:fontRef idx="minor"/>
          </p:style>
        </p:sp>
        <p:sp>
          <p:nvSpPr>
            <p:cNvPr id="2309" name="CustomShape 18"/>
            <p:cNvSpPr/>
            <p:nvPr/>
          </p:nvSpPr>
          <p:spPr>
            <a:xfrm rot="21180600">
              <a:off x="10249920" y="-882720"/>
              <a:ext cx="222120" cy="330480"/>
            </a:xfrm>
            <a:custGeom>
              <a:avLst/>
              <a:gdLst/>
              <a:ahLst/>
              <a:rect l="l" t="t" r="r" b="b"/>
              <a:pathLst>
                <a:path w="7675" h="11410">
                  <a:moveTo>
                    <a:pt x="0" y="0"/>
                  </a:moveTo>
                  <a:lnTo>
                    <a:pt x="0" y="0"/>
                  </a:lnTo>
                  <a:cubicBezTo>
                    <a:pt x="216" y="501"/>
                    <a:pt x="426" y="1006"/>
                    <a:pt x="637" y="1514"/>
                  </a:cubicBezTo>
                  <a:cubicBezTo>
                    <a:pt x="1394" y="3331"/>
                    <a:pt x="2176" y="5210"/>
                    <a:pt x="3202" y="6971"/>
                  </a:cubicBezTo>
                  <a:cubicBezTo>
                    <a:pt x="4023" y="8378"/>
                    <a:pt x="5063" y="9560"/>
                    <a:pt x="6293" y="10487"/>
                  </a:cubicBezTo>
                  <a:cubicBezTo>
                    <a:pt x="6757" y="10836"/>
                    <a:pt x="7228" y="11136"/>
                    <a:pt x="7674" y="11410"/>
                  </a:cubicBezTo>
                  <a:cubicBezTo>
                    <a:pt x="7634" y="11324"/>
                    <a:pt x="7594" y="11239"/>
                    <a:pt x="7554" y="11154"/>
                  </a:cubicBezTo>
                  <a:cubicBezTo>
                    <a:pt x="7172" y="10916"/>
                    <a:pt x="6776" y="10656"/>
                    <a:pt x="6386" y="10364"/>
                  </a:cubicBezTo>
                  <a:cubicBezTo>
                    <a:pt x="5172" y="9450"/>
                    <a:pt x="4146" y="8282"/>
                    <a:pt x="3336" y="6893"/>
                  </a:cubicBezTo>
                  <a:cubicBezTo>
                    <a:pt x="2315" y="5141"/>
                    <a:pt x="1535" y="3267"/>
                    <a:pt x="781" y="1454"/>
                  </a:cubicBezTo>
                  <a:cubicBezTo>
                    <a:pt x="623" y="1077"/>
                    <a:pt x="466" y="704"/>
                    <a:pt x="307" y="330"/>
                  </a:cubicBezTo>
                  <a:cubicBezTo>
                    <a:pt x="205" y="219"/>
                    <a:pt x="103" y="109"/>
                    <a:pt x="0" y="0"/>
                  </a:cubicBezTo>
                  <a:close/>
                </a:path>
              </a:pathLst>
            </a:custGeom>
            <a:solidFill>
              <a:srgbClr val="61749c"/>
            </a:solidFill>
            <a:ln w="0">
              <a:noFill/>
            </a:ln>
          </p:spPr>
          <p:style>
            <a:lnRef idx="0"/>
            <a:fillRef idx="0"/>
            <a:effectRef idx="0"/>
            <a:fontRef idx="minor"/>
          </p:style>
        </p:sp>
        <p:sp>
          <p:nvSpPr>
            <p:cNvPr id="2310" name="CustomShape 19"/>
            <p:cNvSpPr/>
            <p:nvPr/>
          </p:nvSpPr>
          <p:spPr>
            <a:xfrm rot="21180600">
              <a:off x="8226360" y="-1023120"/>
              <a:ext cx="1578240" cy="742680"/>
            </a:xfrm>
            <a:custGeom>
              <a:avLst/>
              <a:gdLst/>
              <a:ahLst/>
              <a:rect l="l" t="t" r="r" b="b"/>
              <a:pathLst>
                <a:path w="54393" h="25607">
                  <a:moveTo>
                    <a:pt x="54019" y="1"/>
                  </a:moveTo>
                  <a:cubicBezTo>
                    <a:pt x="53172" y="39"/>
                    <a:pt x="52308" y="119"/>
                    <a:pt x="51441" y="242"/>
                  </a:cubicBezTo>
                  <a:cubicBezTo>
                    <a:pt x="50433" y="388"/>
                    <a:pt x="49374" y="602"/>
                    <a:pt x="48286" y="884"/>
                  </a:cubicBezTo>
                  <a:cubicBezTo>
                    <a:pt x="47390" y="1222"/>
                    <a:pt x="46542" y="1665"/>
                    <a:pt x="45767" y="2201"/>
                  </a:cubicBezTo>
                  <a:cubicBezTo>
                    <a:pt x="44634" y="2985"/>
                    <a:pt x="43463" y="3924"/>
                    <a:pt x="42082" y="5156"/>
                  </a:cubicBezTo>
                  <a:cubicBezTo>
                    <a:pt x="41287" y="5873"/>
                    <a:pt x="40498" y="6615"/>
                    <a:pt x="39735" y="7336"/>
                  </a:cubicBezTo>
                  <a:cubicBezTo>
                    <a:pt x="39356" y="7692"/>
                    <a:pt x="38978" y="8049"/>
                    <a:pt x="38599" y="8401"/>
                  </a:cubicBezTo>
                  <a:cubicBezTo>
                    <a:pt x="38256" y="8720"/>
                    <a:pt x="37914" y="9041"/>
                    <a:pt x="37572" y="9361"/>
                  </a:cubicBezTo>
                  <a:cubicBezTo>
                    <a:pt x="36797" y="10086"/>
                    <a:pt x="35997" y="10838"/>
                    <a:pt x="35199" y="11552"/>
                  </a:cubicBezTo>
                  <a:cubicBezTo>
                    <a:pt x="30150" y="16069"/>
                    <a:pt x="25598" y="19446"/>
                    <a:pt x="21280" y="21878"/>
                  </a:cubicBezTo>
                  <a:cubicBezTo>
                    <a:pt x="19811" y="22706"/>
                    <a:pt x="18342" y="23446"/>
                    <a:pt x="16913" y="24082"/>
                  </a:cubicBezTo>
                  <a:cubicBezTo>
                    <a:pt x="15960" y="24506"/>
                    <a:pt x="14822" y="24758"/>
                    <a:pt x="13937" y="24933"/>
                  </a:cubicBezTo>
                  <a:cubicBezTo>
                    <a:pt x="12182" y="25279"/>
                    <a:pt x="10410" y="25451"/>
                    <a:pt x="8660" y="25451"/>
                  </a:cubicBezTo>
                  <a:cubicBezTo>
                    <a:pt x="8525" y="25451"/>
                    <a:pt x="8389" y="25450"/>
                    <a:pt x="8254" y="25448"/>
                  </a:cubicBezTo>
                  <a:cubicBezTo>
                    <a:pt x="6842" y="25426"/>
                    <a:pt x="5566" y="25320"/>
                    <a:pt x="4353" y="25127"/>
                  </a:cubicBezTo>
                  <a:cubicBezTo>
                    <a:pt x="2636" y="24851"/>
                    <a:pt x="1223" y="24235"/>
                    <a:pt x="61" y="23429"/>
                  </a:cubicBezTo>
                  <a:cubicBezTo>
                    <a:pt x="41" y="23478"/>
                    <a:pt x="20" y="23528"/>
                    <a:pt x="1" y="23578"/>
                  </a:cubicBezTo>
                  <a:cubicBezTo>
                    <a:pt x="1175" y="24384"/>
                    <a:pt x="2599" y="25003"/>
                    <a:pt x="4329" y="25279"/>
                  </a:cubicBezTo>
                  <a:cubicBezTo>
                    <a:pt x="5548" y="25474"/>
                    <a:pt x="6833" y="25581"/>
                    <a:pt x="8252" y="25603"/>
                  </a:cubicBezTo>
                  <a:cubicBezTo>
                    <a:pt x="8393" y="25606"/>
                    <a:pt x="8534" y="25607"/>
                    <a:pt x="8675" y="25607"/>
                  </a:cubicBezTo>
                  <a:cubicBezTo>
                    <a:pt x="10431" y="25607"/>
                    <a:pt x="12206" y="25432"/>
                    <a:pt x="13966" y="25085"/>
                  </a:cubicBezTo>
                  <a:cubicBezTo>
                    <a:pt x="14860" y="24909"/>
                    <a:pt x="16009" y="24653"/>
                    <a:pt x="16976" y="24222"/>
                  </a:cubicBezTo>
                  <a:cubicBezTo>
                    <a:pt x="18409" y="23586"/>
                    <a:pt x="19883" y="22842"/>
                    <a:pt x="21357" y="22013"/>
                  </a:cubicBezTo>
                  <a:cubicBezTo>
                    <a:pt x="25685" y="19574"/>
                    <a:pt x="30246" y="16190"/>
                    <a:pt x="35303" y="11667"/>
                  </a:cubicBezTo>
                  <a:cubicBezTo>
                    <a:pt x="36103" y="10952"/>
                    <a:pt x="36903" y="10200"/>
                    <a:pt x="37679" y="9473"/>
                  </a:cubicBezTo>
                  <a:cubicBezTo>
                    <a:pt x="38020" y="9153"/>
                    <a:pt x="38362" y="8833"/>
                    <a:pt x="38704" y="8513"/>
                  </a:cubicBezTo>
                  <a:cubicBezTo>
                    <a:pt x="39084" y="8161"/>
                    <a:pt x="39461" y="7804"/>
                    <a:pt x="39842" y="7448"/>
                  </a:cubicBezTo>
                  <a:cubicBezTo>
                    <a:pt x="40604" y="6729"/>
                    <a:pt x="41393" y="5987"/>
                    <a:pt x="42186" y="5271"/>
                  </a:cubicBezTo>
                  <a:cubicBezTo>
                    <a:pt x="43562" y="4043"/>
                    <a:pt x="44727" y="3108"/>
                    <a:pt x="45855" y="2329"/>
                  </a:cubicBezTo>
                  <a:cubicBezTo>
                    <a:pt x="46620" y="1799"/>
                    <a:pt x="47457" y="1363"/>
                    <a:pt x="48332" y="1031"/>
                  </a:cubicBezTo>
                  <a:cubicBezTo>
                    <a:pt x="49407" y="754"/>
                    <a:pt x="50460" y="540"/>
                    <a:pt x="51463" y="396"/>
                  </a:cubicBezTo>
                  <a:cubicBezTo>
                    <a:pt x="52451" y="254"/>
                    <a:pt x="53433" y="170"/>
                    <a:pt x="54393" y="143"/>
                  </a:cubicBezTo>
                  <a:cubicBezTo>
                    <a:pt x="54268" y="94"/>
                    <a:pt x="54143" y="49"/>
                    <a:pt x="54019" y="1"/>
                  </a:cubicBezTo>
                  <a:close/>
                </a:path>
              </a:pathLst>
            </a:custGeom>
            <a:solidFill>
              <a:srgbClr val="61749c"/>
            </a:solidFill>
            <a:ln w="0">
              <a:noFill/>
            </a:ln>
          </p:spPr>
          <p:style>
            <a:lnRef idx="0"/>
            <a:fillRef idx="0"/>
            <a:effectRef idx="0"/>
            <a:fontRef idx="minor"/>
          </p:style>
        </p:sp>
        <p:sp>
          <p:nvSpPr>
            <p:cNvPr id="2311" name="CustomShape 20"/>
            <p:cNvSpPr/>
            <p:nvPr/>
          </p:nvSpPr>
          <p:spPr>
            <a:xfrm rot="21180600">
              <a:off x="8210160" y="-981720"/>
              <a:ext cx="1745640" cy="743400"/>
            </a:xfrm>
            <a:custGeom>
              <a:avLst/>
              <a:gdLst/>
              <a:ahLst/>
              <a:rect l="l" t="t" r="r" b="b"/>
              <a:pathLst>
                <a:path w="60160" h="25641">
                  <a:moveTo>
                    <a:pt x="54876" y="0"/>
                  </a:moveTo>
                  <a:cubicBezTo>
                    <a:pt x="54681" y="0"/>
                    <a:pt x="54483" y="2"/>
                    <a:pt x="54281" y="6"/>
                  </a:cubicBezTo>
                  <a:cubicBezTo>
                    <a:pt x="53231" y="26"/>
                    <a:pt x="52145" y="110"/>
                    <a:pt x="51055" y="258"/>
                  </a:cubicBezTo>
                  <a:cubicBezTo>
                    <a:pt x="50049" y="392"/>
                    <a:pt x="48985" y="595"/>
                    <a:pt x="47881" y="859"/>
                  </a:cubicBezTo>
                  <a:cubicBezTo>
                    <a:pt x="46968" y="1192"/>
                    <a:pt x="46112" y="1629"/>
                    <a:pt x="45338" y="2155"/>
                  </a:cubicBezTo>
                  <a:cubicBezTo>
                    <a:pt x="44216" y="2917"/>
                    <a:pt x="43044" y="3846"/>
                    <a:pt x="41645" y="5083"/>
                  </a:cubicBezTo>
                  <a:cubicBezTo>
                    <a:pt x="40807" y="5829"/>
                    <a:pt x="39978" y="6605"/>
                    <a:pt x="39176" y="7355"/>
                  </a:cubicBezTo>
                  <a:cubicBezTo>
                    <a:pt x="38835" y="7675"/>
                    <a:pt x="38496" y="7994"/>
                    <a:pt x="38155" y="8309"/>
                  </a:cubicBezTo>
                  <a:cubicBezTo>
                    <a:pt x="37781" y="8655"/>
                    <a:pt x="37410" y="9003"/>
                    <a:pt x="37037" y="9352"/>
                  </a:cubicBezTo>
                  <a:cubicBezTo>
                    <a:pt x="36293" y="10047"/>
                    <a:pt x="35525" y="10767"/>
                    <a:pt x="34758" y="11453"/>
                  </a:cubicBezTo>
                  <a:cubicBezTo>
                    <a:pt x="29686" y="16000"/>
                    <a:pt x="25161" y="19397"/>
                    <a:pt x="20924" y="21834"/>
                  </a:cubicBezTo>
                  <a:cubicBezTo>
                    <a:pt x="19468" y="22671"/>
                    <a:pt x="18012" y="23426"/>
                    <a:pt x="16596" y="24076"/>
                  </a:cubicBezTo>
                  <a:cubicBezTo>
                    <a:pt x="15662" y="24506"/>
                    <a:pt x="14522" y="24767"/>
                    <a:pt x="13634" y="24946"/>
                  </a:cubicBezTo>
                  <a:cubicBezTo>
                    <a:pt x="11852" y="25305"/>
                    <a:pt x="10051" y="25486"/>
                    <a:pt x="8275" y="25486"/>
                  </a:cubicBezTo>
                  <a:cubicBezTo>
                    <a:pt x="8171" y="25486"/>
                    <a:pt x="8067" y="25485"/>
                    <a:pt x="7964" y="25484"/>
                  </a:cubicBezTo>
                  <a:cubicBezTo>
                    <a:pt x="6554" y="25468"/>
                    <a:pt x="5281" y="25367"/>
                    <a:pt x="4069" y="25180"/>
                  </a:cubicBezTo>
                  <a:cubicBezTo>
                    <a:pt x="2490" y="24935"/>
                    <a:pt x="1165" y="24399"/>
                    <a:pt x="53" y="23694"/>
                  </a:cubicBezTo>
                  <a:cubicBezTo>
                    <a:pt x="36" y="23745"/>
                    <a:pt x="16" y="23794"/>
                    <a:pt x="0" y="23844"/>
                  </a:cubicBezTo>
                  <a:cubicBezTo>
                    <a:pt x="1122" y="24550"/>
                    <a:pt x="2456" y="25086"/>
                    <a:pt x="4045" y="25332"/>
                  </a:cubicBezTo>
                  <a:cubicBezTo>
                    <a:pt x="5265" y="25522"/>
                    <a:pt x="6546" y="25622"/>
                    <a:pt x="7962" y="25639"/>
                  </a:cubicBezTo>
                  <a:cubicBezTo>
                    <a:pt x="8060" y="25640"/>
                    <a:pt x="8157" y="25641"/>
                    <a:pt x="8255" y="25641"/>
                  </a:cubicBezTo>
                  <a:cubicBezTo>
                    <a:pt x="10048" y="25641"/>
                    <a:pt x="11867" y="25459"/>
                    <a:pt x="13665" y="25097"/>
                  </a:cubicBezTo>
                  <a:cubicBezTo>
                    <a:pt x="14561" y="24916"/>
                    <a:pt x="15713" y="24654"/>
                    <a:pt x="16662" y="24217"/>
                  </a:cubicBezTo>
                  <a:cubicBezTo>
                    <a:pt x="18081" y="23566"/>
                    <a:pt x="19542" y="22809"/>
                    <a:pt x="21001" y="21969"/>
                  </a:cubicBezTo>
                  <a:cubicBezTo>
                    <a:pt x="25248" y="19525"/>
                    <a:pt x="29781" y="16124"/>
                    <a:pt x="34861" y="11568"/>
                  </a:cubicBezTo>
                  <a:cubicBezTo>
                    <a:pt x="35629" y="10880"/>
                    <a:pt x="36398" y="10160"/>
                    <a:pt x="37143" y="9464"/>
                  </a:cubicBezTo>
                  <a:cubicBezTo>
                    <a:pt x="37514" y="9117"/>
                    <a:pt x="37887" y="8768"/>
                    <a:pt x="38261" y="8423"/>
                  </a:cubicBezTo>
                  <a:cubicBezTo>
                    <a:pt x="38600" y="8107"/>
                    <a:pt x="38941" y="7787"/>
                    <a:pt x="39282" y="7469"/>
                  </a:cubicBezTo>
                  <a:cubicBezTo>
                    <a:pt x="40083" y="6719"/>
                    <a:pt x="40911" y="5943"/>
                    <a:pt x="41747" y="5198"/>
                  </a:cubicBezTo>
                  <a:cubicBezTo>
                    <a:pt x="43140" y="3966"/>
                    <a:pt x="44309" y="3040"/>
                    <a:pt x="45426" y="2283"/>
                  </a:cubicBezTo>
                  <a:cubicBezTo>
                    <a:pt x="46189" y="1763"/>
                    <a:pt x="47032" y="1333"/>
                    <a:pt x="47925" y="1008"/>
                  </a:cubicBezTo>
                  <a:cubicBezTo>
                    <a:pt x="49015" y="746"/>
                    <a:pt x="50074" y="546"/>
                    <a:pt x="51074" y="411"/>
                  </a:cubicBezTo>
                  <a:cubicBezTo>
                    <a:pt x="52159" y="264"/>
                    <a:pt x="53239" y="181"/>
                    <a:pt x="54284" y="162"/>
                  </a:cubicBezTo>
                  <a:cubicBezTo>
                    <a:pt x="54494" y="157"/>
                    <a:pt x="54700" y="155"/>
                    <a:pt x="54902" y="155"/>
                  </a:cubicBezTo>
                  <a:cubicBezTo>
                    <a:pt x="55810" y="155"/>
                    <a:pt x="56644" y="199"/>
                    <a:pt x="57436" y="290"/>
                  </a:cubicBezTo>
                  <a:cubicBezTo>
                    <a:pt x="58473" y="406"/>
                    <a:pt x="59363" y="587"/>
                    <a:pt x="60159" y="838"/>
                  </a:cubicBezTo>
                  <a:cubicBezTo>
                    <a:pt x="59956" y="725"/>
                    <a:pt x="59751" y="613"/>
                    <a:pt x="59545" y="504"/>
                  </a:cubicBezTo>
                  <a:cubicBezTo>
                    <a:pt x="58913" y="344"/>
                    <a:pt x="58223" y="222"/>
                    <a:pt x="57454" y="136"/>
                  </a:cubicBezTo>
                  <a:cubicBezTo>
                    <a:pt x="56649" y="45"/>
                    <a:pt x="55801" y="0"/>
                    <a:pt x="54876" y="0"/>
                  </a:cubicBezTo>
                  <a:close/>
                </a:path>
              </a:pathLst>
            </a:custGeom>
            <a:solidFill>
              <a:srgbClr val="61749c"/>
            </a:solidFill>
            <a:ln w="0">
              <a:noFill/>
            </a:ln>
          </p:spPr>
          <p:style>
            <a:lnRef idx="0"/>
            <a:fillRef idx="0"/>
            <a:effectRef idx="0"/>
            <a:fontRef idx="minor"/>
          </p:style>
        </p:sp>
        <p:sp>
          <p:nvSpPr>
            <p:cNvPr id="2312" name="CustomShape 21"/>
            <p:cNvSpPr/>
            <p:nvPr/>
          </p:nvSpPr>
          <p:spPr>
            <a:xfrm rot="21180600">
              <a:off x="10151280" y="-972360"/>
              <a:ext cx="350640" cy="497160"/>
            </a:xfrm>
            <a:custGeom>
              <a:avLst/>
              <a:gdLst/>
              <a:ahLst/>
              <a:rect l="l" t="t" r="r" b="b"/>
              <a:pathLst>
                <a:path w="12105" h="17149">
                  <a:moveTo>
                    <a:pt x="0" y="1"/>
                  </a:moveTo>
                  <a:lnTo>
                    <a:pt x="0" y="1"/>
                  </a:lnTo>
                  <a:cubicBezTo>
                    <a:pt x="875" y="1191"/>
                    <a:pt x="1664" y="2655"/>
                    <a:pt x="2504" y="4540"/>
                  </a:cubicBezTo>
                  <a:cubicBezTo>
                    <a:pt x="2760" y="5113"/>
                    <a:pt x="3013" y="5703"/>
                    <a:pt x="3260" y="6274"/>
                  </a:cubicBezTo>
                  <a:cubicBezTo>
                    <a:pt x="4015" y="8036"/>
                    <a:pt x="4796" y="9857"/>
                    <a:pt x="5797" y="11572"/>
                  </a:cubicBezTo>
                  <a:cubicBezTo>
                    <a:pt x="6621" y="12982"/>
                    <a:pt x="7658" y="14177"/>
                    <a:pt x="8881" y="15123"/>
                  </a:cubicBezTo>
                  <a:cubicBezTo>
                    <a:pt x="9373" y="15505"/>
                    <a:pt x="9876" y="15835"/>
                    <a:pt x="10346" y="16134"/>
                  </a:cubicBezTo>
                  <a:cubicBezTo>
                    <a:pt x="10900" y="16484"/>
                    <a:pt x="11481" y="16817"/>
                    <a:pt x="12105" y="17148"/>
                  </a:cubicBezTo>
                  <a:cubicBezTo>
                    <a:pt x="12078" y="17075"/>
                    <a:pt x="12050" y="17003"/>
                    <a:pt x="12022" y="16929"/>
                  </a:cubicBezTo>
                  <a:cubicBezTo>
                    <a:pt x="11460" y="16627"/>
                    <a:pt x="10933" y="16323"/>
                    <a:pt x="10429" y="16003"/>
                  </a:cubicBezTo>
                  <a:cubicBezTo>
                    <a:pt x="9962" y="15707"/>
                    <a:pt x="9463" y="15379"/>
                    <a:pt x="8975" y="15001"/>
                  </a:cubicBezTo>
                  <a:cubicBezTo>
                    <a:pt x="7770" y="14067"/>
                    <a:pt x="6745" y="12886"/>
                    <a:pt x="5932" y="11494"/>
                  </a:cubicBezTo>
                  <a:cubicBezTo>
                    <a:pt x="4935" y="9786"/>
                    <a:pt x="4156" y="7970"/>
                    <a:pt x="3402" y="6214"/>
                  </a:cubicBezTo>
                  <a:cubicBezTo>
                    <a:pt x="3156" y="5642"/>
                    <a:pt x="2903" y="5050"/>
                    <a:pt x="2647" y="4476"/>
                  </a:cubicBezTo>
                  <a:cubicBezTo>
                    <a:pt x="1919" y="2842"/>
                    <a:pt x="1227" y="1522"/>
                    <a:pt x="487" y="421"/>
                  </a:cubicBezTo>
                  <a:cubicBezTo>
                    <a:pt x="327" y="279"/>
                    <a:pt x="163" y="140"/>
                    <a:pt x="0" y="1"/>
                  </a:cubicBezTo>
                  <a:close/>
                </a:path>
              </a:pathLst>
            </a:custGeom>
            <a:solidFill>
              <a:srgbClr val="61749c"/>
            </a:solidFill>
            <a:ln w="0">
              <a:noFill/>
            </a:ln>
          </p:spPr>
          <p:style>
            <a:lnRef idx="0"/>
            <a:fillRef idx="0"/>
            <a:effectRef idx="0"/>
            <a:fontRef idx="minor"/>
          </p:style>
        </p:sp>
        <p:sp>
          <p:nvSpPr>
            <p:cNvPr id="2313" name="CustomShape 22"/>
            <p:cNvSpPr/>
            <p:nvPr/>
          </p:nvSpPr>
          <p:spPr>
            <a:xfrm rot="21180600">
              <a:off x="8195760" y="-966240"/>
              <a:ext cx="2337840" cy="743760"/>
            </a:xfrm>
            <a:custGeom>
              <a:avLst/>
              <a:gdLst/>
              <a:ahLst/>
              <a:rect l="l" t="t" r="r" b="b"/>
              <a:pathLst>
                <a:path w="80568" h="25650">
                  <a:moveTo>
                    <a:pt x="54475" y="0"/>
                  </a:moveTo>
                  <a:cubicBezTo>
                    <a:pt x="54259" y="0"/>
                    <a:pt x="54039" y="3"/>
                    <a:pt x="53815" y="7"/>
                  </a:cubicBezTo>
                  <a:cubicBezTo>
                    <a:pt x="52760" y="25"/>
                    <a:pt x="51669" y="105"/>
                    <a:pt x="50573" y="242"/>
                  </a:cubicBezTo>
                  <a:cubicBezTo>
                    <a:pt x="49573" y="369"/>
                    <a:pt x="48501" y="558"/>
                    <a:pt x="47379" y="807"/>
                  </a:cubicBezTo>
                  <a:cubicBezTo>
                    <a:pt x="46459" y="1132"/>
                    <a:pt x="45597" y="1561"/>
                    <a:pt x="44815" y="2082"/>
                  </a:cubicBezTo>
                  <a:cubicBezTo>
                    <a:pt x="43685" y="2838"/>
                    <a:pt x="42509" y="3759"/>
                    <a:pt x="41110" y="4982"/>
                  </a:cubicBezTo>
                  <a:cubicBezTo>
                    <a:pt x="40238" y="5751"/>
                    <a:pt x="39376" y="6553"/>
                    <a:pt x="38544" y="7329"/>
                  </a:cubicBezTo>
                  <a:cubicBezTo>
                    <a:pt x="38234" y="7617"/>
                    <a:pt x="37925" y="7905"/>
                    <a:pt x="37616" y="8190"/>
                  </a:cubicBezTo>
                  <a:cubicBezTo>
                    <a:pt x="37209" y="8564"/>
                    <a:pt x="36805" y="8943"/>
                    <a:pt x="36400" y="9321"/>
                  </a:cubicBezTo>
                  <a:cubicBezTo>
                    <a:pt x="35689" y="9985"/>
                    <a:pt x="34953" y="10670"/>
                    <a:pt x="34222" y="11328"/>
                  </a:cubicBezTo>
                  <a:cubicBezTo>
                    <a:pt x="29123" y="15910"/>
                    <a:pt x="24625" y="19323"/>
                    <a:pt x="20473" y="21765"/>
                  </a:cubicBezTo>
                  <a:cubicBezTo>
                    <a:pt x="19033" y="22610"/>
                    <a:pt x="17590" y="23378"/>
                    <a:pt x="16185" y="24045"/>
                  </a:cubicBezTo>
                  <a:cubicBezTo>
                    <a:pt x="15265" y="24480"/>
                    <a:pt x="14125" y="24747"/>
                    <a:pt x="13236" y="24930"/>
                  </a:cubicBezTo>
                  <a:cubicBezTo>
                    <a:pt x="11450" y="25300"/>
                    <a:pt x="9646" y="25494"/>
                    <a:pt x="7852" y="25494"/>
                  </a:cubicBezTo>
                  <a:cubicBezTo>
                    <a:pt x="7761" y="25494"/>
                    <a:pt x="7670" y="25494"/>
                    <a:pt x="7580" y="25493"/>
                  </a:cubicBezTo>
                  <a:cubicBezTo>
                    <a:pt x="6168" y="25482"/>
                    <a:pt x="4896" y="25387"/>
                    <a:pt x="3690" y="25205"/>
                  </a:cubicBezTo>
                  <a:cubicBezTo>
                    <a:pt x="2287" y="24994"/>
                    <a:pt x="1082" y="24554"/>
                    <a:pt x="46" y="23970"/>
                  </a:cubicBezTo>
                  <a:cubicBezTo>
                    <a:pt x="30" y="24021"/>
                    <a:pt x="16" y="24072"/>
                    <a:pt x="0" y="24122"/>
                  </a:cubicBezTo>
                  <a:cubicBezTo>
                    <a:pt x="1045" y="24706"/>
                    <a:pt x="2256" y="25146"/>
                    <a:pt x="3666" y="25358"/>
                  </a:cubicBezTo>
                  <a:cubicBezTo>
                    <a:pt x="4880" y="25542"/>
                    <a:pt x="6159" y="25637"/>
                    <a:pt x="7578" y="25648"/>
                  </a:cubicBezTo>
                  <a:cubicBezTo>
                    <a:pt x="7657" y="25649"/>
                    <a:pt x="7736" y="25649"/>
                    <a:pt x="7814" y="25649"/>
                  </a:cubicBezTo>
                  <a:cubicBezTo>
                    <a:pt x="9626" y="25649"/>
                    <a:pt x="11457" y="25456"/>
                    <a:pt x="13268" y="25082"/>
                  </a:cubicBezTo>
                  <a:cubicBezTo>
                    <a:pt x="14165" y="24898"/>
                    <a:pt x="15316" y="24627"/>
                    <a:pt x="16250" y="24184"/>
                  </a:cubicBezTo>
                  <a:cubicBezTo>
                    <a:pt x="17660" y="23515"/>
                    <a:pt x="19106" y="22746"/>
                    <a:pt x="20551" y="21898"/>
                  </a:cubicBezTo>
                  <a:cubicBezTo>
                    <a:pt x="24711" y="19453"/>
                    <a:pt x="29217" y="16032"/>
                    <a:pt x="34325" y="11443"/>
                  </a:cubicBezTo>
                  <a:cubicBezTo>
                    <a:pt x="35057" y="10785"/>
                    <a:pt x="35793" y="10099"/>
                    <a:pt x="36505" y="9433"/>
                  </a:cubicBezTo>
                  <a:cubicBezTo>
                    <a:pt x="36909" y="9057"/>
                    <a:pt x="37314" y="8679"/>
                    <a:pt x="37722" y="8303"/>
                  </a:cubicBezTo>
                  <a:cubicBezTo>
                    <a:pt x="38030" y="8019"/>
                    <a:pt x="38339" y="7731"/>
                    <a:pt x="38648" y="7443"/>
                  </a:cubicBezTo>
                  <a:cubicBezTo>
                    <a:pt x="39482" y="6667"/>
                    <a:pt x="40342" y="5867"/>
                    <a:pt x="41213" y="5099"/>
                  </a:cubicBezTo>
                  <a:cubicBezTo>
                    <a:pt x="42605" y="3879"/>
                    <a:pt x="43776" y="2962"/>
                    <a:pt x="44901" y="2212"/>
                  </a:cubicBezTo>
                  <a:cubicBezTo>
                    <a:pt x="45672" y="1697"/>
                    <a:pt x="46523" y="1274"/>
                    <a:pt x="47423" y="956"/>
                  </a:cubicBezTo>
                  <a:cubicBezTo>
                    <a:pt x="48530" y="711"/>
                    <a:pt x="49596" y="522"/>
                    <a:pt x="50591" y="398"/>
                  </a:cubicBezTo>
                  <a:cubicBezTo>
                    <a:pt x="51682" y="260"/>
                    <a:pt x="52768" y="180"/>
                    <a:pt x="53818" y="162"/>
                  </a:cubicBezTo>
                  <a:cubicBezTo>
                    <a:pt x="54042" y="158"/>
                    <a:pt x="54261" y="155"/>
                    <a:pt x="54476" y="155"/>
                  </a:cubicBezTo>
                  <a:cubicBezTo>
                    <a:pt x="55378" y="155"/>
                    <a:pt x="56204" y="196"/>
                    <a:pt x="56986" y="278"/>
                  </a:cubicBezTo>
                  <a:cubicBezTo>
                    <a:pt x="58057" y="390"/>
                    <a:pt x="58972" y="562"/>
                    <a:pt x="59783" y="807"/>
                  </a:cubicBezTo>
                  <a:lnTo>
                    <a:pt x="59865" y="831"/>
                  </a:lnTo>
                  <a:cubicBezTo>
                    <a:pt x="60106" y="903"/>
                    <a:pt x="60354" y="978"/>
                    <a:pt x="60588" y="1073"/>
                  </a:cubicBezTo>
                  <a:cubicBezTo>
                    <a:pt x="65051" y="2865"/>
                    <a:pt x="67004" y="4823"/>
                    <a:pt x="69302" y="9803"/>
                  </a:cubicBezTo>
                  <a:cubicBezTo>
                    <a:pt x="69593" y="10433"/>
                    <a:pt x="69881" y="11084"/>
                    <a:pt x="70160" y="11713"/>
                  </a:cubicBezTo>
                  <a:cubicBezTo>
                    <a:pt x="70912" y="13416"/>
                    <a:pt x="71689" y="15176"/>
                    <a:pt x="72664" y="16840"/>
                  </a:cubicBezTo>
                  <a:cubicBezTo>
                    <a:pt x="73491" y="18253"/>
                    <a:pt x="74526" y="19459"/>
                    <a:pt x="75737" y="20427"/>
                  </a:cubicBezTo>
                  <a:cubicBezTo>
                    <a:pt x="76243" y="20830"/>
                    <a:pt x="76752" y="21174"/>
                    <a:pt x="77190" y="21464"/>
                  </a:cubicBezTo>
                  <a:cubicBezTo>
                    <a:pt x="77825" y="21883"/>
                    <a:pt x="78496" y="22285"/>
                    <a:pt x="79240" y="22693"/>
                  </a:cubicBezTo>
                  <a:cubicBezTo>
                    <a:pt x="79680" y="22933"/>
                    <a:pt x="80123" y="23155"/>
                    <a:pt x="80568" y="23371"/>
                  </a:cubicBezTo>
                  <a:cubicBezTo>
                    <a:pt x="80546" y="23302"/>
                    <a:pt x="80523" y="23234"/>
                    <a:pt x="80501" y="23166"/>
                  </a:cubicBezTo>
                  <a:cubicBezTo>
                    <a:pt x="80104" y="22971"/>
                    <a:pt x="79707" y="22773"/>
                    <a:pt x="79313" y="22558"/>
                  </a:cubicBezTo>
                  <a:cubicBezTo>
                    <a:pt x="78574" y="22152"/>
                    <a:pt x="77907" y="21752"/>
                    <a:pt x="77275" y="21336"/>
                  </a:cubicBezTo>
                  <a:cubicBezTo>
                    <a:pt x="76841" y="21046"/>
                    <a:pt x="76336" y="20705"/>
                    <a:pt x="75835" y="20305"/>
                  </a:cubicBezTo>
                  <a:cubicBezTo>
                    <a:pt x="74638" y="19350"/>
                    <a:pt x="73616" y="18158"/>
                    <a:pt x="72796" y="16761"/>
                  </a:cubicBezTo>
                  <a:cubicBezTo>
                    <a:pt x="71827" y="15105"/>
                    <a:pt x="71051" y="13348"/>
                    <a:pt x="70300" y="11651"/>
                  </a:cubicBezTo>
                  <a:cubicBezTo>
                    <a:pt x="70024" y="11020"/>
                    <a:pt x="69734" y="10369"/>
                    <a:pt x="69443" y="9737"/>
                  </a:cubicBezTo>
                  <a:cubicBezTo>
                    <a:pt x="67126" y="4716"/>
                    <a:pt x="65153" y="2740"/>
                    <a:pt x="60647" y="929"/>
                  </a:cubicBezTo>
                  <a:cubicBezTo>
                    <a:pt x="60406" y="831"/>
                    <a:pt x="60154" y="756"/>
                    <a:pt x="59910" y="684"/>
                  </a:cubicBezTo>
                  <a:lnTo>
                    <a:pt x="59828" y="658"/>
                  </a:lnTo>
                  <a:cubicBezTo>
                    <a:pt x="59007" y="410"/>
                    <a:pt x="58084" y="236"/>
                    <a:pt x="57002" y="124"/>
                  </a:cubicBezTo>
                  <a:cubicBezTo>
                    <a:pt x="56215" y="41"/>
                    <a:pt x="55382" y="0"/>
                    <a:pt x="54475" y="0"/>
                  </a:cubicBezTo>
                  <a:close/>
                </a:path>
              </a:pathLst>
            </a:custGeom>
            <a:solidFill>
              <a:srgbClr val="61749c"/>
            </a:solidFill>
            <a:ln w="0">
              <a:noFill/>
            </a:ln>
          </p:spPr>
          <p:style>
            <a:lnRef idx="0"/>
            <a:fillRef idx="0"/>
            <a:effectRef idx="0"/>
            <a:fontRef idx="minor"/>
          </p:style>
        </p:sp>
        <p:sp>
          <p:nvSpPr>
            <p:cNvPr id="2314" name="CustomShape 23"/>
            <p:cNvSpPr/>
            <p:nvPr/>
          </p:nvSpPr>
          <p:spPr>
            <a:xfrm rot="21180600">
              <a:off x="8186760" y="-917280"/>
              <a:ext cx="2371680" cy="744120"/>
            </a:xfrm>
            <a:custGeom>
              <a:avLst/>
              <a:gdLst/>
              <a:ahLst/>
              <a:rect l="l" t="t" r="r" b="b"/>
              <a:pathLst>
                <a:path w="81740" h="25657">
                  <a:moveTo>
                    <a:pt x="53936" y="0"/>
                  </a:moveTo>
                  <a:cubicBezTo>
                    <a:pt x="53711" y="0"/>
                    <a:pt x="53481" y="3"/>
                    <a:pt x="53246" y="7"/>
                  </a:cubicBezTo>
                  <a:cubicBezTo>
                    <a:pt x="52184" y="25"/>
                    <a:pt x="51088" y="98"/>
                    <a:pt x="49987" y="228"/>
                  </a:cubicBezTo>
                  <a:cubicBezTo>
                    <a:pt x="48979" y="346"/>
                    <a:pt x="47931" y="517"/>
                    <a:pt x="46775" y="754"/>
                  </a:cubicBezTo>
                  <a:cubicBezTo>
                    <a:pt x="45847" y="1071"/>
                    <a:pt x="44977" y="1492"/>
                    <a:pt x="44187" y="2009"/>
                  </a:cubicBezTo>
                  <a:cubicBezTo>
                    <a:pt x="43047" y="2759"/>
                    <a:pt x="41868" y="3671"/>
                    <a:pt x="40474" y="4879"/>
                  </a:cubicBezTo>
                  <a:cubicBezTo>
                    <a:pt x="39553" y="5684"/>
                    <a:pt x="38644" y="6524"/>
                    <a:pt x="37766" y="7337"/>
                  </a:cubicBezTo>
                  <a:cubicBezTo>
                    <a:pt x="37501" y="7582"/>
                    <a:pt x="37237" y="7826"/>
                    <a:pt x="36973" y="8070"/>
                  </a:cubicBezTo>
                  <a:cubicBezTo>
                    <a:pt x="36529" y="8478"/>
                    <a:pt x="36087" y="8889"/>
                    <a:pt x="35647" y="9300"/>
                  </a:cubicBezTo>
                  <a:cubicBezTo>
                    <a:pt x="34973" y="9927"/>
                    <a:pt x="34276" y="10577"/>
                    <a:pt x="33583" y="11201"/>
                  </a:cubicBezTo>
                  <a:cubicBezTo>
                    <a:pt x="28380" y="15886"/>
                    <a:pt x="24037" y="19219"/>
                    <a:pt x="19918" y="21693"/>
                  </a:cubicBezTo>
                  <a:cubicBezTo>
                    <a:pt x="18494" y="22547"/>
                    <a:pt x="17066" y="23326"/>
                    <a:pt x="15669" y="24011"/>
                  </a:cubicBezTo>
                  <a:cubicBezTo>
                    <a:pt x="14766" y="24453"/>
                    <a:pt x="13627" y="24726"/>
                    <a:pt x="12736" y="24913"/>
                  </a:cubicBezTo>
                  <a:cubicBezTo>
                    <a:pt x="10895" y="25302"/>
                    <a:pt x="9100" y="25501"/>
                    <a:pt x="7385" y="25501"/>
                  </a:cubicBezTo>
                  <a:cubicBezTo>
                    <a:pt x="7287" y="25501"/>
                    <a:pt x="7190" y="25500"/>
                    <a:pt x="7092" y="25499"/>
                  </a:cubicBezTo>
                  <a:cubicBezTo>
                    <a:pt x="5569" y="25480"/>
                    <a:pt x="4335" y="25395"/>
                    <a:pt x="3207" y="25230"/>
                  </a:cubicBezTo>
                  <a:cubicBezTo>
                    <a:pt x="2017" y="25056"/>
                    <a:pt x="966" y="24715"/>
                    <a:pt x="38" y="24264"/>
                  </a:cubicBezTo>
                  <a:cubicBezTo>
                    <a:pt x="26" y="24315"/>
                    <a:pt x="14" y="24366"/>
                    <a:pt x="1" y="24417"/>
                  </a:cubicBezTo>
                  <a:cubicBezTo>
                    <a:pt x="934" y="24869"/>
                    <a:pt x="1990" y="25208"/>
                    <a:pt x="3185" y="25382"/>
                  </a:cubicBezTo>
                  <a:cubicBezTo>
                    <a:pt x="4319" y="25549"/>
                    <a:pt x="5559" y="25635"/>
                    <a:pt x="7091" y="25654"/>
                  </a:cubicBezTo>
                  <a:cubicBezTo>
                    <a:pt x="7188" y="25656"/>
                    <a:pt x="7286" y="25656"/>
                    <a:pt x="7384" y="25656"/>
                  </a:cubicBezTo>
                  <a:cubicBezTo>
                    <a:pt x="9110" y="25656"/>
                    <a:pt x="10916" y="25456"/>
                    <a:pt x="12768" y="25065"/>
                  </a:cubicBezTo>
                  <a:cubicBezTo>
                    <a:pt x="13669" y="24875"/>
                    <a:pt x="14819" y="24600"/>
                    <a:pt x="15737" y="24150"/>
                  </a:cubicBezTo>
                  <a:cubicBezTo>
                    <a:pt x="17138" y="23464"/>
                    <a:pt x="18570" y="22681"/>
                    <a:pt x="19997" y="21825"/>
                  </a:cubicBezTo>
                  <a:cubicBezTo>
                    <a:pt x="24127" y="19347"/>
                    <a:pt x="28476" y="16008"/>
                    <a:pt x="33687" y="11316"/>
                  </a:cubicBezTo>
                  <a:cubicBezTo>
                    <a:pt x="34380" y="10692"/>
                    <a:pt x="35077" y="10043"/>
                    <a:pt x="35753" y="9414"/>
                  </a:cubicBezTo>
                  <a:cubicBezTo>
                    <a:pt x="36193" y="9003"/>
                    <a:pt x="36634" y="8591"/>
                    <a:pt x="37077" y="8183"/>
                  </a:cubicBezTo>
                  <a:cubicBezTo>
                    <a:pt x="37343" y="7940"/>
                    <a:pt x="37607" y="7695"/>
                    <a:pt x="37871" y="7450"/>
                  </a:cubicBezTo>
                  <a:cubicBezTo>
                    <a:pt x="38750" y="6639"/>
                    <a:pt x="39657" y="5799"/>
                    <a:pt x="40575" y="4996"/>
                  </a:cubicBezTo>
                  <a:cubicBezTo>
                    <a:pt x="41964" y="3793"/>
                    <a:pt x="43139" y="2884"/>
                    <a:pt x="44271" y="2138"/>
                  </a:cubicBezTo>
                  <a:cubicBezTo>
                    <a:pt x="45051" y="1629"/>
                    <a:pt x="45910" y="1213"/>
                    <a:pt x="46817" y="905"/>
                  </a:cubicBezTo>
                  <a:cubicBezTo>
                    <a:pt x="47958" y="671"/>
                    <a:pt x="49001" y="500"/>
                    <a:pt x="50004" y="381"/>
                  </a:cubicBezTo>
                  <a:cubicBezTo>
                    <a:pt x="51100" y="253"/>
                    <a:pt x="52192" y="180"/>
                    <a:pt x="53248" y="162"/>
                  </a:cubicBezTo>
                  <a:cubicBezTo>
                    <a:pt x="53488" y="157"/>
                    <a:pt x="53722" y="155"/>
                    <a:pt x="53951" y="155"/>
                  </a:cubicBezTo>
                  <a:cubicBezTo>
                    <a:pt x="54847" y="155"/>
                    <a:pt x="55664" y="192"/>
                    <a:pt x="56433" y="265"/>
                  </a:cubicBezTo>
                  <a:cubicBezTo>
                    <a:pt x="57517" y="367"/>
                    <a:pt x="58437" y="529"/>
                    <a:pt x="59248" y="757"/>
                  </a:cubicBezTo>
                  <a:lnTo>
                    <a:pt x="59347" y="785"/>
                  </a:lnTo>
                  <a:cubicBezTo>
                    <a:pt x="59584" y="852"/>
                    <a:pt x="59829" y="921"/>
                    <a:pt x="60059" y="1007"/>
                  </a:cubicBezTo>
                  <a:cubicBezTo>
                    <a:pt x="64675" y="2746"/>
                    <a:pt x="66677" y="4646"/>
                    <a:pt x="68981" y="9475"/>
                  </a:cubicBezTo>
                  <a:cubicBezTo>
                    <a:pt x="69307" y="10158"/>
                    <a:pt x="69629" y="10867"/>
                    <a:pt x="69941" y="11551"/>
                  </a:cubicBezTo>
                  <a:cubicBezTo>
                    <a:pt x="70688" y="13198"/>
                    <a:pt x="71461" y="14900"/>
                    <a:pt x="72410" y="16516"/>
                  </a:cubicBezTo>
                  <a:cubicBezTo>
                    <a:pt x="73240" y="17931"/>
                    <a:pt x="74272" y="19150"/>
                    <a:pt x="75477" y="20139"/>
                  </a:cubicBezTo>
                  <a:cubicBezTo>
                    <a:pt x="75967" y="20541"/>
                    <a:pt x="76458" y="20888"/>
                    <a:pt x="76914" y="21203"/>
                  </a:cubicBezTo>
                  <a:cubicBezTo>
                    <a:pt x="77530" y="21629"/>
                    <a:pt x="78173" y="22033"/>
                    <a:pt x="78937" y="22478"/>
                  </a:cubicBezTo>
                  <a:cubicBezTo>
                    <a:pt x="79869" y="23017"/>
                    <a:pt x="80817" y="23488"/>
                    <a:pt x="81740" y="23939"/>
                  </a:cubicBezTo>
                  <a:cubicBezTo>
                    <a:pt x="81724" y="23873"/>
                    <a:pt x="81710" y="23808"/>
                    <a:pt x="81692" y="23744"/>
                  </a:cubicBezTo>
                  <a:cubicBezTo>
                    <a:pt x="80809" y="23310"/>
                    <a:pt x="79903" y="22859"/>
                    <a:pt x="79015" y="22345"/>
                  </a:cubicBezTo>
                  <a:cubicBezTo>
                    <a:pt x="78255" y="21902"/>
                    <a:pt x="77615" y="21499"/>
                    <a:pt x="77002" y="21077"/>
                  </a:cubicBezTo>
                  <a:cubicBezTo>
                    <a:pt x="76548" y="20763"/>
                    <a:pt x="76060" y="20417"/>
                    <a:pt x="75575" y="20019"/>
                  </a:cubicBezTo>
                  <a:cubicBezTo>
                    <a:pt x="74386" y="19043"/>
                    <a:pt x="73365" y="17836"/>
                    <a:pt x="72543" y="16438"/>
                  </a:cubicBezTo>
                  <a:cubicBezTo>
                    <a:pt x="71599" y="14830"/>
                    <a:pt x="70828" y="13131"/>
                    <a:pt x="70082" y="11487"/>
                  </a:cubicBezTo>
                  <a:cubicBezTo>
                    <a:pt x="69770" y="10801"/>
                    <a:pt x="69448" y="10092"/>
                    <a:pt x="69122" y="9407"/>
                  </a:cubicBezTo>
                  <a:cubicBezTo>
                    <a:pt x="66795" y="4535"/>
                    <a:pt x="64775" y="2618"/>
                    <a:pt x="60114" y="861"/>
                  </a:cubicBezTo>
                  <a:cubicBezTo>
                    <a:pt x="59877" y="772"/>
                    <a:pt x="59629" y="703"/>
                    <a:pt x="59389" y="636"/>
                  </a:cubicBezTo>
                  <a:lnTo>
                    <a:pt x="59290" y="609"/>
                  </a:lnTo>
                  <a:cubicBezTo>
                    <a:pt x="58469" y="377"/>
                    <a:pt x="57541" y="213"/>
                    <a:pt x="56448" y="111"/>
                  </a:cubicBezTo>
                  <a:cubicBezTo>
                    <a:pt x="55670" y="37"/>
                    <a:pt x="54842" y="0"/>
                    <a:pt x="53936" y="0"/>
                  </a:cubicBezTo>
                  <a:close/>
                </a:path>
              </a:pathLst>
            </a:custGeom>
            <a:solidFill>
              <a:srgbClr val="61749c"/>
            </a:solidFill>
            <a:ln w="0">
              <a:noFill/>
            </a:ln>
          </p:spPr>
          <p:style>
            <a:lnRef idx="0"/>
            <a:fillRef idx="0"/>
            <a:effectRef idx="0"/>
            <a:fontRef idx="minor"/>
          </p:style>
        </p:sp>
        <p:sp>
          <p:nvSpPr>
            <p:cNvPr id="2315" name="CustomShape 24"/>
            <p:cNvSpPr/>
            <p:nvPr/>
          </p:nvSpPr>
          <p:spPr>
            <a:xfrm rot="21180600">
              <a:off x="8180640" y="-868680"/>
              <a:ext cx="2399040" cy="744120"/>
            </a:xfrm>
            <a:custGeom>
              <a:avLst/>
              <a:gdLst/>
              <a:ahLst/>
              <a:rect l="l" t="t" r="r" b="b"/>
              <a:pathLst>
                <a:path w="82678" h="25663">
                  <a:moveTo>
                    <a:pt x="53298" y="0"/>
                  </a:moveTo>
                  <a:cubicBezTo>
                    <a:pt x="53061" y="0"/>
                    <a:pt x="52819" y="3"/>
                    <a:pt x="52571" y="7"/>
                  </a:cubicBezTo>
                  <a:cubicBezTo>
                    <a:pt x="51507" y="23"/>
                    <a:pt x="50406" y="93"/>
                    <a:pt x="49297" y="213"/>
                  </a:cubicBezTo>
                  <a:cubicBezTo>
                    <a:pt x="48298" y="322"/>
                    <a:pt x="47246" y="481"/>
                    <a:pt x="46068" y="703"/>
                  </a:cubicBezTo>
                  <a:cubicBezTo>
                    <a:pt x="45106" y="1017"/>
                    <a:pt x="44252" y="1420"/>
                    <a:pt x="43455" y="1935"/>
                  </a:cubicBezTo>
                  <a:cubicBezTo>
                    <a:pt x="42317" y="2668"/>
                    <a:pt x="41170" y="3545"/>
                    <a:pt x="39733" y="4778"/>
                  </a:cubicBezTo>
                  <a:cubicBezTo>
                    <a:pt x="38767" y="5612"/>
                    <a:pt x="37818" y="6486"/>
                    <a:pt x="36900" y="7330"/>
                  </a:cubicBezTo>
                  <a:lnTo>
                    <a:pt x="36226" y="7950"/>
                  </a:lnTo>
                  <a:cubicBezTo>
                    <a:pt x="35744" y="8390"/>
                    <a:pt x="35268" y="8833"/>
                    <a:pt x="34791" y="9276"/>
                  </a:cubicBezTo>
                  <a:cubicBezTo>
                    <a:pt x="34152" y="9870"/>
                    <a:pt x="33493" y="10484"/>
                    <a:pt x="32839" y="11074"/>
                  </a:cubicBezTo>
                  <a:cubicBezTo>
                    <a:pt x="27600" y="15801"/>
                    <a:pt x="23285" y="19153"/>
                    <a:pt x="19257" y="21620"/>
                  </a:cubicBezTo>
                  <a:cubicBezTo>
                    <a:pt x="17853" y="22483"/>
                    <a:pt x="16436" y="23275"/>
                    <a:pt x="15049" y="23977"/>
                  </a:cubicBezTo>
                  <a:cubicBezTo>
                    <a:pt x="14163" y="24425"/>
                    <a:pt x="13024" y="24705"/>
                    <a:pt x="12129" y="24899"/>
                  </a:cubicBezTo>
                  <a:cubicBezTo>
                    <a:pt x="10245" y="25306"/>
                    <a:pt x="8399" y="25508"/>
                    <a:pt x="6659" y="25508"/>
                  </a:cubicBezTo>
                  <a:cubicBezTo>
                    <a:pt x="6605" y="25508"/>
                    <a:pt x="6552" y="25507"/>
                    <a:pt x="6499" y="25507"/>
                  </a:cubicBezTo>
                  <a:cubicBezTo>
                    <a:pt x="4974" y="25494"/>
                    <a:pt x="3740" y="25414"/>
                    <a:pt x="2620" y="25254"/>
                  </a:cubicBezTo>
                  <a:cubicBezTo>
                    <a:pt x="1671" y="25120"/>
                    <a:pt x="812" y="24880"/>
                    <a:pt x="29" y="24563"/>
                  </a:cubicBezTo>
                  <a:cubicBezTo>
                    <a:pt x="20" y="24614"/>
                    <a:pt x="10" y="24665"/>
                    <a:pt x="1" y="24718"/>
                  </a:cubicBezTo>
                  <a:cubicBezTo>
                    <a:pt x="786" y="25033"/>
                    <a:pt x="1647" y="25273"/>
                    <a:pt x="2599" y="25408"/>
                  </a:cubicBezTo>
                  <a:cubicBezTo>
                    <a:pt x="3726" y="25568"/>
                    <a:pt x="4964" y="25648"/>
                    <a:pt x="6499" y="25662"/>
                  </a:cubicBezTo>
                  <a:lnTo>
                    <a:pt x="6692" y="25662"/>
                  </a:lnTo>
                  <a:cubicBezTo>
                    <a:pt x="8439" y="25662"/>
                    <a:pt x="10278" y="25456"/>
                    <a:pt x="12163" y="25049"/>
                  </a:cubicBezTo>
                  <a:cubicBezTo>
                    <a:pt x="13065" y="24854"/>
                    <a:pt x="14217" y="24573"/>
                    <a:pt x="15120" y="24117"/>
                  </a:cubicBezTo>
                  <a:cubicBezTo>
                    <a:pt x="16510" y="23412"/>
                    <a:pt x="17931" y="22617"/>
                    <a:pt x="19339" y="21753"/>
                  </a:cubicBezTo>
                  <a:cubicBezTo>
                    <a:pt x="23374" y="19280"/>
                    <a:pt x="27696" y="15924"/>
                    <a:pt x="32943" y="11190"/>
                  </a:cubicBezTo>
                  <a:cubicBezTo>
                    <a:pt x="33599" y="10599"/>
                    <a:pt x="34258" y="9985"/>
                    <a:pt x="34896" y="9391"/>
                  </a:cubicBezTo>
                  <a:cubicBezTo>
                    <a:pt x="35373" y="8948"/>
                    <a:pt x="35850" y="8503"/>
                    <a:pt x="36330" y="8065"/>
                  </a:cubicBezTo>
                  <a:lnTo>
                    <a:pt x="37005" y="7444"/>
                  </a:lnTo>
                  <a:cubicBezTo>
                    <a:pt x="37922" y="6599"/>
                    <a:pt x="38871" y="5727"/>
                    <a:pt x="39834" y="4895"/>
                  </a:cubicBezTo>
                  <a:cubicBezTo>
                    <a:pt x="41266" y="3668"/>
                    <a:pt x="42409" y="2794"/>
                    <a:pt x="43540" y="2065"/>
                  </a:cubicBezTo>
                  <a:cubicBezTo>
                    <a:pt x="44326" y="1557"/>
                    <a:pt x="45169" y="1161"/>
                    <a:pt x="46106" y="853"/>
                  </a:cubicBezTo>
                  <a:cubicBezTo>
                    <a:pt x="47271" y="634"/>
                    <a:pt x="48321" y="476"/>
                    <a:pt x="49315" y="369"/>
                  </a:cubicBezTo>
                  <a:cubicBezTo>
                    <a:pt x="50417" y="249"/>
                    <a:pt x="51515" y="178"/>
                    <a:pt x="52574" y="162"/>
                  </a:cubicBezTo>
                  <a:cubicBezTo>
                    <a:pt x="52826" y="157"/>
                    <a:pt x="53072" y="155"/>
                    <a:pt x="53313" y="155"/>
                  </a:cubicBezTo>
                  <a:cubicBezTo>
                    <a:pt x="54205" y="155"/>
                    <a:pt x="55017" y="188"/>
                    <a:pt x="55776" y="253"/>
                  </a:cubicBezTo>
                  <a:cubicBezTo>
                    <a:pt x="56870" y="346"/>
                    <a:pt x="57796" y="495"/>
                    <a:pt x="58606" y="708"/>
                  </a:cubicBezTo>
                  <a:lnTo>
                    <a:pt x="58726" y="738"/>
                  </a:lnTo>
                  <a:cubicBezTo>
                    <a:pt x="58958" y="799"/>
                    <a:pt x="59200" y="861"/>
                    <a:pt x="59425" y="941"/>
                  </a:cubicBezTo>
                  <a:cubicBezTo>
                    <a:pt x="63678" y="2441"/>
                    <a:pt x="66006" y="3980"/>
                    <a:pt x="68555" y="9146"/>
                  </a:cubicBezTo>
                  <a:cubicBezTo>
                    <a:pt x="68920" y="9886"/>
                    <a:pt x="69278" y="10655"/>
                    <a:pt x="69626" y="11398"/>
                  </a:cubicBezTo>
                  <a:cubicBezTo>
                    <a:pt x="70365" y="12987"/>
                    <a:pt x="71131" y="14630"/>
                    <a:pt x="72051" y="16193"/>
                  </a:cubicBezTo>
                  <a:cubicBezTo>
                    <a:pt x="72887" y="17611"/>
                    <a:pt x="73915" y="18843"/>
                    <a:pt x="75111" y="19851"/>
                  </a:cubicBezTo>
                  <a:cubicBezTo>
                    <a:pt x="75557" y="20230"/>
                    <a:pt x="76004" y="20561"/>
                    <a:pt x="76533" y="20942"/>
                  </a:cubicBezTo>
                  <a:cubicBezTo>
                    <a:pt x="77143" y="21380"/>
                    <a:pt x="77776" y="21800"/>
                    <a:pt x="78530" y="22264"/>
                  </a:cubicBezTo>
                  <a:cubicBezTo>
                    <a:pt x="79508" y="22864"/>
                    <a:pt x="80503" y="23387"/>
                    <a:pt x="81466" y="23892"/>
                  </a:cubicBezTo>
                  <a:cubicBezTo>
                    <a:pt x="81876" y="24107"/>
                    <a:pt x="82279" y="24318"/>
                    <a:pt x="82677" y="24534"/>
                  </a:cubicBezTo>
                  <a:cubicBezTo>
                    <a:pt x="82665" y="24469"/>
                    <a:pt x="82653" y="24403"/>
                    <a:pt x="82641" y="24337"/>
                  </a:cubicBezTo>
                  <a:cubicBezTo>
                    <a:pt x="82277" y="24142"/>
                    <a:pt x="81909" y="23950"/>
                    <a:pt x="81538" y="23755"/>
                  </a:cubicBezTo>
                  <a:cubicBezTo>
                    <a:pt x="80578" y="23251"/>
                    <a:pt x="79583" y="22729"/>
                    <a:pt x="78610" y="22132"/>
                  </a:cubicBezTo>
                  <a:cubicBezTo>
                    <a:pt x="77861" y="21670"/>
                    <a:pt x="77229" y="21252"/>
                    <a:pt x="76624" y="20817"/>
                  </a:cubicBezTo>
                  <a:cubicBezTo>
                    <a:pt x="76095" y="20436"/>
                    <a:pt x="75653" y="20107"/>
                    <a:pt x="75210" y="19732"/>
                  </a:cubicBezTo>
                  <a:cubicBezTo>
                    <a:pt x="74029" y="18736"/>
                    <a:pt x="73010" y="17518"/>
                    <a:pt x="72184" y="16115"/>
                  </a:cubicBezTo>
                  <a:cubicBezTo>
                    <a:pt x="71267" y="14556"/>
                    <a:pt x="70504" y="12918"/>
                    <a:pt x="69765" y="11332"/>
                  </a:cubicBezTo>
                  <a:cubicBezTo>
                    <a:pt x="69418" y="10588"/>
                    <a:pt x="69059" y="9818"/>
                    <a:pt x="68694" y="9078"/>
                  </a:cubicBezTo>
                  <a:cubicBezTo>
                    <a:pt x="66120" y="3863"/>
                    <a:pt x="63771" y="2308"/>
                    <a:pt x="59477" y="796"/>
                  </a:cubicBezTo>
                  <a:cubicBezTo>
                    <a:pt x="59243" y="714"/>
                    <a:pt x="59000" y="650"/>
                    <a:pt x="58764" y="589"/>
                  </a:cubicBezTo>
                  <a:lnTo>
                    <a:pt x="58646" y="557"/>
                  </a:lnTo>
                  <a:cubicBezTo>
                    <a:pt x="57827" y="343"/>
                    <a:pt x="56892" y="192"/>
                    <a:pt x="55788" y="98"/>
                  </a:cubicBezTo>
                  <a:cubicBezTo>
                    <a:pt x="55021" y="32"/>
                    <a:pt x="54201" y="0"/>
                    <a:pt x="53298" y="0"/>
                  </a:cubicBezTo>
                  <a:close/>
                </a:path>
              </a:pathLst>
            </a:custGeom>
            <a:solidFill>
              <a:srgbClr val="61749c"/>
            </a:solidFill>
            <a:ln w="0">
              <a:noFill/>
            </a:ln>
          </p:spPr>
          <p:style>
            <a:lnRef idx="0"/>
            <a:fillRef idx="0"/>
            <a:effectRef idx="0"/>
            <a:fontRef idx="minor"/>
          </p:style>
        </p:sp>
        <p:sp>
          <p:nvSpPr>
            <p:cNvPr id="2316" name="CustomShape 25"/>
            <p:cNvSpPr/>
            <p:nvPr/>
          </p:nvSpPr>
          <p:spPr>
            <a:xfrm rot="21180600">
              <a:off x="8176680" y="-819360"/>
              <a:ext cx="2419920" cy="744480"/>
            </a:xfrm>
            <a:custGeom>
              <a:avLst/>
              <a:gdLst/>
              <a:ahLst/>
              <a:rect l="l" t="t" r="r" b="b"/>
              <a:pathLst>
                <a:path w="83392" h="25672">
                  <a:moveTo>
                    <a:pt x="52599" y="1"/>
                  </a:moveTo>
                  <a:cubicBezTo>
                    <a:pt x="52339" y="1"/>
                    <a:pt x="52071" y="3"/>
                    <a:pt x="51795" y="8"/>
                  </a:cubicBezTo>
                  <a:cubicBezTo>
                    <a:pt x="50729" y="24"/>
                    <a:pt x="49622" y="88"/>
                    <a:pt x="48503" y="200"/>
                  </a:cubicBezTo>
                  <a:cubicBezTo>
                    <a:pt x="47518" y="299"/>
                    <a:pt x="46459" y="446"/>
                    <a:pt x="45257" y="651"/>
                  </a:cubicBezTo>
                  <a:cubicBezTo>
                    <a:pt x="44283" y="958"/>
                    <a:pt x="43420" y="1355"/>
                    <a:pt x="42622" y="1862"/>
                  </a:cubicBezTo>
                  <a:cubicBezTo>
                    <a:pt x="41482" y="2584"/>
                    <a:pt x="40330" y="3453"/>
                    <a:pt x="38889" y="4677"/>
                  </a:cubicBezTo>
                  <a:cubicBezTo>
                    <a:pt x="37881" y="5538"/>
                    <a:pt x="36892" y="6443"/>
                    <a:pt x="35935" y="7320"/>
                  </a:cubicBezTo>
                  <a:lnTo>
                    <a:pt x="35377" y="7830"/>
                  </a:lnTo>
                  <a:cubicBezTo>
                    <a:pt x="34860" y="8302"/>
                    <a:pt x="34346" y="8778"/>
                    <a:pt x="33834" y="9253"/>
                  </a:cubicBezTo>
                  <a:cubicBezTo>
                    <a:pt x="33233" y="9813"/>
                    <a:pt x="32610" y="10392"/>
                    <a:pt x="31992" y="10949"/>
                  </a:cubicBezTo>
                  <a:cubicBezTo>
                    <a:pt x="28388" y="14208"/>
                    <a:pt x="23597" y="18357"/>
                    <a:pt x="18496" y="21551"/>
                  </a:cubicBezTo>
                  <a:cubicBezTo>
                    <a:pt x="17109" y="22420"/>
                    <a:pt x="15705" y="23225"/>
                    <a:pt x="14326" y="23946"/>
                  </a:cubicBezTo>
                  <a:cubicBezTo>
                    <a:pt x="13462" y="24397"/>
                    <a:pt x="12373" y="24673"/>
                    <a:pt x="11420" y="24884"/>
                  </a:cubicBezTo>
                  <a:cubicBezTo>
                    <a:pt x="9531" y="25300"/>
                    <a:pt x="7683" y="25516"/>
                    <a:pt x="5937" y="25516"/>
                  </a:cubicBezTo>
                  <a:cubicBezTo>
                    <a:pt x="5892" y="25516"/>
                    <a:pt x="5848" y="25516"/>
                    <a:pt x="5804" y="25516"/>
                  </a:cubicBezTo>
                  <a:cubicBezTo>
                    <a:pt x="4251" y="25508"/>
                    <a:pt x="3057" y="25436"/>
                    <a:pt x="1931" y="25281"/>
                  </a:cubicBezTo>
                  <a:cubicBezTo>
                    <a:pt x="1250" y="25186"/>
                    <a:pt x="617" y="25037"/>
                    <a:pt x="22" y="24847"/>
                  </a:cubicBezTo>
                  <a:cubicBezTo>
                    <a:pt x="15" y="24900"/>
                    <a:pt x="7" y="24951"/>
                    <a:pt x="1" y="25004"/>
                  </a:cubicBezTo>
                  <a:cubicBezTo>
                    <a:pt x="596" y="25193"/>
                    <a:pt x="1230" y="25340"/>
                    <a:pt x="1910" y="25434"/>
                  </a:cubicBezTo>
                  <a:cubicBezTo>
                    <a:pt x="3043" y="25589"/>
                    <a:pt x="4244" y="25663"/>
                    <a:pt x="5803" y="25669"/>
                  </a:cubicBezTo>
                  <a:cubicBezTo>
                    <a:pt x="5839" y="25671"/>
                    <a:pt x="5875" y="25671"/>
                    <a:pt x="5911" y="25671"/>
                  </a:cubicBezTo>
                  <a:cubicBezTo>
                    <a:pt x="7680" y="25671"/>
                    <a:pt x="9544" y="25457"/>
                    <a:pt x="11454" y="25034"/>
                  </a:cubicBezTo>
                  <a:cubicBezTo>
                    <a:pt x="12416" y="24823"/>
                    <a:pt x="13517" y="24543"/>
                    <a:pt x="14398" y="24084"/>
                  </a:cubicBezTo>
                  <a:cubicBezTo>
                    <a:pt x="15781" y="23361"/>
                    <a:pt x="17187" y="22553"/>
                    <a:pt x="18578" y="21682"/>
                  </a:cubicBezTo>
                  <a:cubicBezTo>
                    <a:pt x="23690" y="18482"/>
                    <a:pt x="28487" y="14327"/>
                    <a:pt x="32096" y="11064"/>
                  </a:cubicBezTo>
                  <a:cubicBezTo>
                    <a:pt x="32714" y="10506"/>
                    <a:pt x="33337" y="9926"/>
                    <a:pt x="33940" y="9366"/>
                  </a:cubicBezTo>
                  <a:cubicBezTo>
                    <a:pt x="34452" y="8891"/>
                    <a:pt x="34964" y="8416"/>
                    <a:pt x="35481" y="7946"/>
                  </a:cubicBezTo>
                  <a:lnTo>
                    <a:pt x="36039" y="7434"/>
                  </a:lnTo>
                  <a:cubicBezTo>
                    <a:pt x="36996" y="6558"/>
                    <a:pt x="37983" y="5654"/>
                    <a:pt x="38990" y="4795"/>
                  </a:cubicBezTo>
                  <a:cubicBezTo>
                    <a:pt x="40425" y="3576"/>
                    <a:pt x="41570" y="2710"/>
                    <a:pt x="42703" y="1992"/>
                  </a:cubicBezTo>
                  <a:cubicBezTo>
                    <a:pt x="43492" y="1493"/>
                    <a:pt x="44342" y="1102"/>
                    <a:pt x="45292" y="801"/>
                  </a:cubicBezTo>
                  <a:cubicBezTo>
                    <a:pt x="46481" y="600"/>
                    <a:pt x="47537" y="453"/>
                    <a:pt x="48519" y="355"/>
                  </a:cubicBezTo>
                  <a:cubicBezTo>
                    <a:pt x="49633" y="243"/>
                    <a:pt x="50736" y="177"/>
                    <a:pt x="51798" y="163"/>
                  </a:cubicBezTo>
                  <a:cubicBezTo>
                    <a:pt x="52077" y="158"/>
                    <a:pt x="52348" y="155"/>
                    <a:pt x="52612" y="155"/>
                  </a:cubicBezTo>
                  <a:cubicBezTo>
                    <a:pt x="53483" y="155"/>
                    <a:pt x="54275" y="184"/>
                    <a:pt x="55016" y="241"/>
                  </a:cubicBezTo>
                  <a:cubicBezTo>
                    <a:pt x="56139" y="328"/>
                    <a:pt x="57045" y="461"/>
                    <a:pt x="57864" y="659"/>
                  </a:cubicBezTo>
                  <a:lnTo>
                    <a:pt x="57987" y="689"/>
                  </a:lnTo>
                  <a:cubicBezTo>
                    <a:pt x="58221" y="745"/>
                    <a:pt x="58461" y="803"/>
                    <a:pt x="58689" y="878"/>
                  </a:cubicBezTo>
                  <a:cubicBezTo>
                    <a:pt x="63170" y="2347"/>
                    <a:pt x="65456" y="3776"/>
                    <a:pt x="68027" y="8819"/>
                  </a:cubicBezTo>
                  <a:cubicBezTo>
                    <a:pt x="68432" y="9614"/>
                    <a:pt x="68827" y="10443"/>
                    <a:pt x="69211" y="11245"/>
                  </a:cubicBezTo>
                  <a:cubicBezTo>
                    <a:pt x="69941" y="12776"/>
                    <a:pt x="70698" y="14359"/>
                    <a:pt x="71591" y="15871"/>
                  </a:cubicBezTo>
                  <a:cubicBezTo>
                    <a:pt x="72429" y="17292"/>
                    <a:pt x="73455" y="18535"/>
                    <a:pt x="74640" y="19564"/>
                  </a:cubicBezTo>
                  <a:cubicBezTo>
                    <a:pt x="75132" y="19991"/>
                    <a:pt x="75626" y="20365"/>
                    <a:pt x="76050" y="20682"/>
                  </a:cubicBezTo>
                  <a:cubicBezTo>
                    <a:pt x="76644" y="21127"/>
                    <a:pt x="77269" y="21560"/>
                    <a:pt x="78020" y="22050"/>
                  </a:cubicBezTo>
                  <a:cubicBezTo>
                    <a:pt x="78967" y="22666"/>
                    <a:pt x="79933" y="23209"/>
                    <a:pt x="80868" y="23733"/>
                  </a:cubicBezTo>
                  <a:cubicBezTo>
                    <a:pt x="81734" y="24220"/>
                    <a:pt x="82577" y="24693"/>
                    <a:pt x="83391" y="25212"/>
                  </a:cubicBezTo>
                  <a:cubicBezTo>
                    <a:pt x="83382" y="25146"/>
                    <a:pt x="83372" y="25079"/>
                    <a:pt x="83362" y="25012"/>
                  </a:cubicBezTo>
                  <a:cubicBezTo>
                    <a:pt x="82580" y="24519"/>
                    <a:pt x="81772" y="24065"/>
                    <a:pt x="80943" y="23599"/>
                  </a:cubicBezTo>
                  <a:cubicBezTo>
                    <a:pt x="80012" y="23074"/>
                    <a:pt x="79047" y="22533"/>
                    <a:pt x="78105" y="21920"/>
                  </a:cubicBezTo>
                  <a:cubicBezTo>
                    <a:pt x="77357" y="21432"/>
                    <a:pt x="76735" y="20999"/>
                    <a:pt x="76143" y="20559"/>
                  </a:cubicBezTo>
                  <a:cubicBezTo>
                    <a:pt x="75721" y="20242"/>
                    <a:pt x="75229" y="19869"/>
                    <a:pt x="74743" y="19447"/>
                  </a:cubicBezTo>
                  <a:cubicBezTo>
                    <a:pt x="73570" y="18428"/>
                    <a:pt x="72554" y="17199"/>
                    <a:pt x="71724" y="15791"/>
                  </a:cubicBezTo>
                  <a:cubicBezTo>
                    <a:pt x="70834" y="14285"/>
                    <a:pt x="70080" y="12706"/>
                    <a:pt x="69351" y="11178"/>
                  </a:cubicBezTo>
                  <a:cubicBezTo>
                    <a:pt x="68967" y="10374"/>
                    <a:pt x="68571" y="9546"/>
                    <a:pt x="68165" y="8749"/>
                  </a:cubicBezTo>
                  <a:cubicBezTo>
                    <a:pt x="65570" y="3656"/>
                    <a:pt x="63261" y="2214"/>
                    <a:pt x="58737" y="731"/>
                  </a:cubicBezTo>
                  <a:cubicBezTo>
                    <a:pt x="58504" y="654"/>
                    <a:pt x="58259" y="595"/>
                    <a:pt x="58024" y="537"/>
                  </a:cubicBezTo>
                  <a:lnTo>
                    <a:pt x="57901" y="509"/>
                  </a:lnTo>
                  <a:cubicBezTo>
                    <a:pt x="57072" y="307"/>
                    <a:pt x="56160" y="173"/>
                    <a:pt x="55027" y="86"/>
                  </a:cubicBezTo>
                  <a:cubicBezTo>
                    <a:pt x="54279" y="28"/>
                    <a:pt x="53480" y="1"/>
                    <a:pt x="52599" y="1"/>
                  </a:cubicBezTo>
                  <a:close/>
                </a:path>
              </a:pathLst>
            </a:custGeom>
            <a:solidFill>
              <a:srgbClr val="61749c"/>
            </a:solidFill>
            <a:ln w="0">
              <a:noFill/>
            </a:ln>
          </p:spPr>
          <p:style>
            <a:lnRef idx="0"/>
            <a:fillRef idx="0"/>
            <a:effectRef idx="0"/>
            <a:fontRef idx="minor"/>
          </p:style>
        </p:sp>
        <p:sp>
          <p:nvSpPr>
            <p:cNvPr id="2317" name="CustomShape 26"/>
            <p:cNvSpPr/>
            <p:nvPr/>
          </p:nvSpPr>
          <p:spPr>
            <a:xfrm rot="21180600">
              <a:off x="8177040" y="-770760"/>
              <a:ext cx="2433960" cy="754200"/>
            </a:xfrm>
            <a:custGeom>
              <a:avLst/>
              <a:gdLst/>
              <a:ahLst/>
              <a:rect l="l" t="t" r="r" b="b"/>
              <a:pathLst>
                <a:path w="83874" h="26012">
                  <a:moveTo>
                    <a:pt x="51797" y="1"/>
                  </a:moveTo>
                  <a:cubicBezTo>
                    <a:pt x="51513" y="1"/>
                    <a:pt x="51220" y="3"/>
                    <a:pt x="50917" y="9"/>
                  </a:cubicBezTo>
                  <a:cubicBezTo>
                    <a:pt x="49847" y="23"/>
                    <a:pt x="48733" y="84"/>
                    <a:pt x="47612" y="186"/>
                  </a:cubicBezTo>
                  <a:cubicBezTo>
                    <a:pt x="46624" y="277"/>
                    <a:pt x="45591" y="407"/>
                    <a:pt x="44346" y="599"/>
                  </a:cubicBezTo>
                  <a:cubicBezTo>
                    <a:pt x="43362" y="898"/>
                    <a:pt x="42491" y="1287"/>
                    <a:pt x="41687" y="1789"/>
                  </a:cubicBezTo>
                  <a:cubicBezTo>
                    <a:pt x="40549" y="2497"/>
                    <a:pt x="39395" y="3358"/>
                    <a:pt x="37946" y="4577"/>
                  </a:cubicBezTo>
                  <a:cubicBezTo>
                    <a:pt x="36890" y="5468"/>
                    <a:pt x="35856" y="6409"/>
                    <a:pt x="34858" y="7319"/>
                  </a:cubicBezTo>
                  <a:lnTo>
                    <a:pt x="34427" y="7711"/>
                  </a:lnTo>
                  <a:cubicBezTo>
                    <a:pt x="33870" y="8215"/>
                    <a:pt x="33320" y="8727"/>
                    <a:pt x="32769" y="9238"/>
                  </a:cubicBezTo>
                  <a:cubicBezTo>
                    <a:pt x="32205" y="9759"/>
                    <a:pt x="31622" y="10300"/>
                    <a:pt x="31046" y="10823"/>
                  </a:cubicBezTo>
                  <a:cubicBezTo>
                    <a:pt x="27409" y="14118"/>
                    <a:pt x="22599" y="18305"/>
                    <a:pt x="17633" y="21480"/>
                  </a:cubicBezTo>
                  <a:cubicBezTo>
                    <a:pt x="16265" y="22355"/>
                    <a:pt x="14874" y="23174"/>
                    <a:pt x="13503" y="23913"/>
                  </a:cubicBezTo>
                  <a:cubicBezTo>
                    <a:pt x="12654" y="24371"/>
                    <a:pt x="11565" y="24653"/>
                    <a:pt x="10613" y="24867"/>
                  </a:cubicBezTo>
                  <a:cubicBezTo>
                    <a:pt x="8756" y="25286"/>
                    <a:pt x="6869" y="25507"/>
                    <a:pt x="5007" y="25523"/>
                  </a:cubicBezTo>
                  <a:cubicBezTo>
                    <a:pt x="4911" y="25524"/>
                    <a:pt x="4815" y="25524"/>
                    <a:pt x="4720" y="25524"/>
                  </a:cubicBezTo>
                  <a:cubicBezTo>
                    <a:pt x="3427" y="25524"/>
                    <a:pt x="2249" y="25453"/>
                    <a:pt x="1141" y="25305"/>
                  </a:cubicBezTo>
                  <a:cubicBezTo>
                    <a:pt x="751" y="25254"/>
                    <a:pt x="376" y="25184"/>
                    <a:pt x="15" y="25099"/>
                  </a:cubicBezTo>
                  <a:cubicBezTo>
                    <a:pt x="10" y="25150"/>
                    <a:pt x="5" y="25200"/>
                    <a:pt x="0" y="25251"/>
                  </a:cubicBezTo>
                  <a:cubicBezTo>
                    <a:pt x="367" y="25337"/>
                    <a:pt x="741" y="25408"/>
                    <a:pt x="1120" y="25459"/>
                  </a:cubicBezTo>
                  <a:cubicBezTo>
                    <a:pt x="2237" y="25607"/>
                    <a:pt x="3420" y="25679"/>
                    <a:pt x="4724" y="25679"/>
                  </a:cubicBezTo>
                  <a:cubicBezTo>
                    <a:pt x="4818" y="25679"/>
                    <a:pt x="4913" y="25679"/>
                    <a:pt x="5008" y="25678"/>
                  </a:cubicBezTo>
                  <a:cubicBezTo>
                    <a:pt x="6882" y="25662"/>
                    <a:pt x="8780" y="25440"/>
                    <a:pt x="10647" y="25019"/>
                  </a:cubicBezTo>
                  <a:cubicBezTo>
                    <a:pt x="11609" y="24801"/>
                    <a:pt x="12711" y="24515"/>
                    <a:pt x="13577" y="24049"/>
                  </a:cubicBezTo>
                  <a:cubicBezTo>
                    <a:pt x="14951" y="23309"/>
                    <a:pt x="16345" y="22488"/>
                    <a:pt x="17718" y="21611"/>
                  </a:cubicBezTo>
                  <a:cubicBezTo>
                    <a:pt x="22692" y="18428"/>
                    <a:pt x="27508" y="14236"/>
                    <a:pt x="31150" y="10937"/>
                  </a:cubicBezTo>
                  <a:cubicBezTo>
                    <a:pt x="31728" y="10414"/>
                    <a:pt x="32310" y="9873"/>
                    <a:pt x="32875" y="9350"/>
                  </a:cubicBezTo>
                  <a:cubicBezTo>
                    <a:pt x="33424" y="8841"/>
                    <a:pt x="33974" y="8330"/>
                    <a:pt x="34531" y="7825"/>
                  </a:cubicBezTo>
                  <a:lnTo>
                    <a:pt x="34962" y="7433"/>
                  </a:lnTo>
                  <a:cubicBezTo>
                    <a:pt x="35960" y="6524"/>
                    <a:pt x="36992" y="5583"/>
                    <a:pt x="38045" y="4694"/>
                  </a:cubicBezTo>
                  <a:cubicBezTo>
                    <a:pt x="39488" y="3479"/>
                    <a:pt x="40637" y="2625"/>
                    <a:pt x="41768" y="1919"/>
                  </a:cubicBezTo>
                  <a:cubicBezTo>
                    <a:pt x="42562" y="1426"/>
                    <a:pt x="43419" y="1042"/>
                    <a:pt x="44380" y="749"/>
                  </a:cubicBezTo>
                  <a:cubicBezTo>
                    <a:pt x="45610" y="561"/>
                    <a:pt x="46642" y="429"/>
                    <a:pt x="47626" y="340"/>
                  </a:cubicBezTo>
                  <a:cubicBezTo>
                    <a:pt x="48744" y="237"/>
                    <a:pt x="49852" y="177"/>
                    <a:pt x="50921" y="162"/>
                  </a:cubicBezTo>
                  <a:cubicBezTo>
                    <a:pt x="51210" y="158"/>
                    <a:pt x="51490" y="155"/>
                    <a:pt x="51763" y="155"/>
                  </a:cubicBezTo>
                  <a:cubicBezTo>
                    <a:pt x="52635" y="155"/>
                    <a:pt x="53424" y="179"/>
                    <a:pt x="54154" y="228"/>
                  </a:cubicBezTo>
                  <a:cubicBezTo>
                    <a:pt x="55292" y="306"/>
                    <a:pt x="56202" y="426"/>
                    <a:pt x="57022" y="610"/>
                  </a:cubicBezTo>
                  <a:lnTo>
                    <a:pt x="57156" y="639"/>
                  </a:lnTo>
                  <a:cubicBezTo>
                    <a:pt x="57386" y="690"/>
                    <a:pt x="57626" y="743"/>
                    <a:pt x="57854" y="812"/>
                  </a:cubicBezTo>
                  <a:cubicBezTo>
                    <a:pt x="62310" y="2169"/>
                    <a:pt x="64705" y="3367"/>
                    <a:pt x="67398" y="8490"/>
                  </a:cubicBezTo>
                  <a:cubicBezTo>
                    <a:pt x="67846" y="9343"/>
                    <a:pt x="68281" y="10235"/>
                    <a:pt x="68704" y="11097"/>
                  </a:cubicBezTo>
                  <a:cubicBezTo>
                    <a:pt x="69424" y="12567"/>
                    <a:pt x="70166" y="14089"/>
                    <a:pt x="71029" y="15547"/>
                  </a:cubicBezTo>
                  <a:cubicBezTo>
                    <a:pt x="71872" y="16971"/>
                    <a:pt x="72894" y="18227"/>
                    <a:pt x="74072" y="19276"/>
                  </a:cubicBezTo>
                  <a:cubicBezTo>
                    <a:pt x="74553" y="19707"/>
                    <a:pt x="75046" y="20092"/>
                    <a:pt x="75469" y="20422"/>
                  </a:cubicBezTo>
                  <a:cubicBezTo>
                    <a:pt x="76048" y="20873"/>
                    <a:pt x="76666" y="21323"/>
                    <a:pt x="77410" y="21837"/>
                  </a:cubicBezTo>
                  <a:cubicBezTo>
                    <a:pt x="78328" y="22465"/>
                    <a:pt x="79264" y="23027"/>
                    <a:pt x="80168" y="23569"/>
                  </a:cubicBezTo>
                  <a:cubicBezTo>
                    <a:pt x="81463" y="24347"/>
                    <a:pt x="82711" y="25097"/>
                    <a:pt x="83874" y="26011"/>
                  </a:cubicBezTo>
                  <a:cubicBezTo>
                    <a:pt x="83869" y="25942"/>
                    <a:pt x="83864" y="25872"/>
                    <a:pt x="83859" y="25803"/>
                  </a:cubicBezTo>
                  <a:cubicBezTo>
                    <a:pt x="82720" y="24923"/>
                    <a:pt x="81506" y="24193"/>
                    <a:pt x="80248" y="23438"/>
                  </a:cubicBezTo>
                  <a:cubicBezTo>
                    <a:pt x="79346" y="22896"/>
                    <a:pt x="78411" y="22336"/>
                    <a:pt x="77498" y="21709"/>
                  </a:cubicBezTo>
                  <a:cubicBezTo>
                    <a:pt x="76755" y="21197"/>
                    <a:pt x="76141" y="20750"/>
                    <a:pt x="75563" y="20300"/>
                  </a:cubicBezTo>
                  <a:cubicBezTo>
                    <a:pt x="75142" y="19972"/>
                    <a:pt x="74653" y="19588"/>
                    <a:pt x="74176" y="19161"/>
                  </a:cubicBezTo>
                  <a:cubicBezTo>
                    <a:pt x="73009" y="18121"/>
                    <a:pt x="71997" y="16880"/>
                    <a:pt x="71161" y="15470"/>
                  </a:cubicBezTo>
                  <a:cubicBezTo>
                    <a:pt x="70304" y="14015"/>
                    <a:pt x="69561" y="12499"/>
                    <a:pt x="68843" y="11030"/>
                  </a:cubicBezTo>
                  <a:cubicBezTo>
                    <a:pt x="68420" y="10166"/>
                    <a:pt x="67984" y="9273"/>
                    <a:pt x="67534" y="8418"/>
                  </a:cubicBezTo>
                  <a:cubicBezTo>
                    <a:pt x="64937" y="3476"/>
                    <a:pt x="62566" y="2084"/>
                    <a:pt x="57898" y="665"/>
                  </a:cubicBezTo>
                  <a:cubicBezTo>
                    <a:pt x="57665" y="594"/>
                    <a:pt x="57423" y="540"/>
                    <a:pt x="57190" y="489"/>
                  </a:cubicBezTo>
                  <a:lnTo>
                    <a:pt x="57055" y="458"/>
                  </a:lnTo>
                  <a:cubicBezTo>
                    <a:pt x="56230" y="274"/>
                    <a:pt x="55311" y="153"/>
                    <a:pt x="54165" y="74"/>
                  </a:cubicBezTo>
                  <a:cubicBezTo>
                    <a:pt x="53441" y="25"/>
                    <a:pt x="52660" y="1"/>
                    <a:pt x="51797" y="1"/>
                  </a:cubicBezTo>
                  <a:close/>
                </a:path>
              </a:pathLst>
            </a:custGeom>
            <a:solidFill>
              <a:srgbClr val="61749c"/>
            </a:solidFill>
            <a:ln w="0">
              <a:noFill/>
            </a:ln>
          </p:spPr>
          <p:style>
            <a:lnRef idx="0"/>
            <a:fillRef idx="0"/>
            <a:effectRef idx="0"/>
            <a:fontRef idx="minor"/>
          </p:style>
        </p:sp>
        <p:sp>
          <p:nvSpPr>
            <p:cNvPr id="2318" name="CustomShape 27"/>
            <p:cNvSpPr/>
            <p:nvPr/>
          </p:nvSpPr>
          <p:spPr>
            <a:xfrm rot="21180600">
              <a:off x="8180640" y="-721080"/>
              <a:ext cx="2440800" cy="781200"/>
            </a:xfrm>
            <a:custGeom>
              <a:avLst/>
              <a:gdLst/>
              <a:ahLst/>
              <a:rect l="l" t="t" r="r" b="b"/>
              <a:pathLst>
                <a:path w="84113" h="26944">
                  <a:moveTo>
                    <a:pt x="50950" y="0"/>
                  </a:moveTo>
                  <a:cubicBezTo>
                    <a:pt x="50628" y="0"/>
                    <a:pt x="50294" y="3"/>
                    <a:pt x="49947" y="9"/>
                  </a:cubicBezTo>
                  <a:cubicBezTo>
                    <a:pt x="48874" y="22"/>
                    <a:pt x="47758" y="78"/>
                    <a:pt x="46625" y="173"/>
                  </a:cubicBezTo>
                  <a:cubicBezTo>
                    <a:pt x="45652" y="254"/>
                    <a:pt x="44612" y="373"/>
                    <a:pt x="43340" y="547"/>
                  </a:cubicBezTo>
                  <a:cubicBezTo>
                    <a:pt x="42345" y="838"/>
                    <a:pt x="41466" y="1221"/>
                    <a:pt x="40658" y="1715"/>
                  </a:cubicBezTo>
                  <a:cubicBezTo>
                    <a:pt x="39519" y="2413"/>
                    <a:pt x="38362" y="3264"/>
                    <a:pt x="36906" y="4475"/>
                  </a:cubicBezTo>
                  <a:cubicBezTo>
                    <a:pt x="35808" y="5394"/>
                    <a:pt x="34735" y="6366"/>
                    <a:pt x="33698" y="7306"/>
                  </a:cubicBezTo>
                  <a:lnTo>
                    <a:pt x="33383" y="7592"/>
                  </a:lnTo>
                  <a:cubicBezTo>
                    <a:pt x="32787" y="8130"/>
                    <a:pt x="32189" y="8683"/>
                    <a:pt x="31611" y="9218"/>
                  </a:cubicBezTo>
                  <a:cubicBezTo>
                    <a:pt x="31077" y="9714"/>
                    <a:pt x="30543" y="10210"/>
                    <a:pt x="30005" y="10698"/>
                  </a:cubicBezTo>
                  <a:cubicBezTo>
                    <a:pt x="26106" y="14237"/>
                    <a:pt x="21473" y="18279"/>
                    <a:pt x="16676" y="21410"/>
                  </a:cubicBezTo>
                  <a:cubicBezTo>
                    <a:pt x="15331" y="22289"/>
                    <a:pt x="13955" y="23121"/>
                    <a:pt x="12587" y="23881"/>
                  </a:cubicBezTo>
                  <a:cubicBezTo>
                    <a:pt x="11751" y="24345"/>
                    <a:pt x="10663" y="24633"/>
                    <a:pt x="9710" y="24854"/>
                  </a:cubicBezTo>
                  <a:cubicBezTo>
                    <a:pt x="7857" y="25281"/>
                    <a:pt x="5975" y="25508"/>
                    <a:pt x="4118" y="25532"/>
                  </a:cubicBezTo>
                  <a:cubicBezTo>
                    <a:pt x="3989" y="25533"/>
                    <a:pt x="3861" y="25534"/>
                    <a:pt x="3734" y="25534"/>
                  </a:cubicBezTo>
                  <a:cubicBezTo>
                    <a:pt x="2476" y="25534"/>
                    <a:pt x="1335" y="25469"/>
                    <a:pt x="257" y="25332"/>
                  </a:cubicBezTo>
                  <a:cubicBezTo>
                    <a:pt x="173" y="25321"/>
                    <a:pt x="90" y="25306"/>
                    <a:pt x="5" y="25295"/>
                  </a:cubicBezTo>
                  <a:cubicBezTo>
                    <a:pt x="4" y="25346"/>
                    <a:pt x="2" y="25398"/>
                    <a:pt x="1" y="25450"/>
                  </a:cubicBezTo>
                  <a:cubicBezTo>
                    <a:pt x="79" y="25462"/>
                    <a:pt x="157" y="25474"/>
                    <a:pt x="237" y="25486"/>
                  </a:cubicBezTo>
                  <a:cubicBezTo>
                    <a:pt x="1307" y="25621"/>
                    <a:pt x="2436" y="25688"/>
                    <a:pt x="3676" y="25688"/>
                  </a:cubicBezTo>
                  <a:cubicBezTo>
                    <a:pt x="3822" y="25688"/>
                    <a:pt x="3970" y="25687"/>
                    <a:pt x="4119" y="25686"/>
                  </a:cubicBezTo>
                  <a:cubicBezTo>
                    <a:pt x="5988" y="25663"/>
                    <a:pt x="7881" y="25433"/>
                    <a:pt x="9743" y="25004"/>
                  </a:cubicBezTo>
                  <a:cubicBezTo>
                    <a:pt x="10708" y="24782"/>
                    <a:pt x="11809" y="24490"/>
                    <a:pt x="12660" y="24017"/>
                  </a:cubicBezTo>
                  <a:cubicBezTo>
                    <a:pt x="14033" y="23253"/>
                    <a:pt x="15412" y="22420"/>
                    <a:pt x="16761" y="21540"/>
                  </a:cubicBezTo>
                  <a:cubicBezTo>
                    <a:pt x="21566" y="18402"/>
                    <a:pt x="26205" y="14356"/>
                    <a:pt x="30107" y="10811"/>
                  </a:cubicBezTo>
                  <a:cubicBezTo>
                    <a:pt x="30647" y="10323"/>
                    <a:pt x="31181" y="9827"/>
                    <a:pt x="31717" y="9331"/>
                  </a:cubicBezTo>
                  <a:cubicBezTo>
                    <a:pt x="32295" y="8797"/>
                    <a:pt x="32891" y="8243"/>
                    <a:pt x="33487" y="7707"/>
                  </a:cubicBezTo>
                  <a:lnTo>
                    <a:pt x="33800" y="7421"/>
                  </a:lnTo>
                  <a:cubicBezTo>
                    <a:pt x="34837" y="6482"/>
                    <a:pt x="35909" y="5510"/>
                    <a:pt x="37005" y="4594"/>
                  </a:cubicBezTo>
                  <a:cubicBezTo>
                    <a:pt x="38455" y="3387"/>
                    <a:pt x="39607" y="2541"/>
                    <a:pt x="40738" y="1848"/>
                  </a:cubicBezTo>
                  <a:cubicBezTo>
                    <a:pt x="41535" y="1360"/>
                    <a:pt x="42401" y="984"/>
                    <a:pt x="43372" y="699"/>
                  </a:cubicBezTo>
                  <a:cubicBezTo>
                    <a:pt x="44630" y="526"/>
                    <a:pt x="45666" y="408"/>
                    <a:pt x="46638" y="326"/>
                  </a:cubicBezTo>
                  <a:cubicBezTo>
                    <a:pt x="47766" y="232"/>
                    <a:pt x="48879" y="177"/>
                    <a:pt x="49948" y="163"/>
                  </a:cubicBezTo>
                  <a:cubicBezTo>
                    <a:pt x="50282" y="157"/>
                    <a:pt x="50603" y="155"/>
                    <a:pt x="50913" y="155"/>
                  </a:cubicBezTo>
                  <a:cubicBezTo>
                    <a:pt x="51752" y="155"/>
                    <a:pt x="52506" y="175"/>
                    <a:pt x="53199" y="217"/>
                  </a:cubicBezTo>
                  <a:cubicBezTo>
                    <a:pt x="54351" y="286"/>
                    <a:pt x="55268" y="395"/>
                    <a:pt x="56083" y="561"/>
                  </a:cubicBezTo>
                  <a:lnTo>
                    <a:pt x="56243" y="593"/>
                  </a:lnTo>
                  <a:cubicBezTo>
                    <a:pt x="56468" y="640"/>
                    <a:pt x="56700" y="686"/>
                    <a:pt x="56923" y="749"/>
                  </a:cubicBezTo>
                  <a:cubicBezTo>
                    <a:pt x="61520" y="2040"/>
                    <a:pt x="63981" y="3192"/>
                    <a:pt x="66674" y="8163"/>
                  </a:cubicBezTo>
                  <a:cubicBezTo>
                    <a:pt x="67168" y="9075"/>
                    <a:pt x="67646" y="10032"/>
                    <a:pt x="68109" y="10957"/>
                  </a:cubicBezTo>
                  <a:cubicBezTo>
                    <a:pt x="68814" y="12367"/>
                    <a:pt x="69542" y="13824"/>
                    <a:pt x="70373" y="15226"/>
                  </a:cubicBezTo>
                  <a:cubicBezTo>
                    <a:pt x="71218" y="16652"/>
                    <a:pt x="72239" y="17919"/>
                    <a:pt x="73408" y="18991"/>
                  </a:cubicBezTo>
                  <a:cubicBezTo>
                    <a:pt x="73874" y="19418"/>
                    <a:pt x="74346" y="19804"/>
                    <a:pt x="74791" y="20162"/>
                  </a:cubicBezTo>
                  <a:cubicBezTo>
                    <a:pt x="75359" y="20621"/>
                    <a:pt x="75967" y="21085"/>
                    <a:pt x="76706" y="21623"/>
                  </a:cubicBezTo>
                  <a:cubicBezTo>
                    <a:pt x="77594" y="22266"/>
                    <a:pt x="78498" y="22845"/>
                    <a:pt x="79373" y="23405"/>
                  </a:cubicBezTo>
                  <a:cubicBezTo>
                    <a:pt x="81064" y="24487"/>
                    <a:pt x="82674" y="25519"/>
                    <a:pt x="84113" y="26943"/>
                  </a:cubicBezTo>
                  <a:cubicBezTo>
                    <a:pt x="84111" y="26871"/>
                    <a:pt x="84111" y="26798"/>
                    <a:pt x="84109" y="26724"/>
                  </a:cubicBezTo>
                  <a:cubicBezTo>
                    <a:pt x="82690" y="25346"/>
                    <a:pt x="81112" y="24333"/>
                    <a:pt x="79456" y="23274"/>
                  </a:cubicBezTo>
                  <a:cubicBezTo>
                    <a:pt x="78584" y="22716"/>
                    <a:pt x="77680" y="22138"/>
                    <a:pt x="76796" y="21498"/>
                  </a:cubicBezTo>
                  <a:cubicBezTo>
                    <a:pt x="76061" y="20962"/>
                    <a:pt x="75453" y="20500"/>
                    <a:pt x="74887" y="20042"/>
                  </a:cubicBezTo>
                  <a:cubicBezTo>
                    <a:pt x="74445" y="19685"/>
                    <a:pt x="73975" y="19300"/>
                    <a:pt x="73514" y="18877"/>
                  </a:cubicBezTo>
                  <a:cubicBezTo>
                    <a:pt x="72355" y="17815"/>
                    <a:pt x="71344" y="16560"/>
                    <a:pt x="70506" y="15146"/>
                  </a:cubicBezTo>
                  <a:cubicBezTo>
                    <a:pt x="69678" y="13751"/>
                    <a:pt x="68950" y="12295"/>
                    <a:pt x="68248" y="10888"/>
                  </a:cubicBezTo>
                  <a:cubicBezTo>
                    <a:pt x="67784" y="9962"/>
                    <a:pt x="67306" y="9003"/>
                    <a:pt x="66811" y="8090"/>
                  </a:cubicBezTo>
                  <a:cubicBezTo>
                    <a:pt x="64089" y="3066"/>
                    <a:pt x="61605" y="1902"/>
                    <a:pt x="56964" y="600"/>
                  </a:cubicBezTo>
                  <a:cubicBezTo>
                    <a:pt x="56737" y="536"/>
                    <a:pt x="56502" y="488"/>
                    <a:pt x="56273" y="441"/>
                  </a:cubicBezTo>
                  <a:lnTo>
                    <a:pt x="56115" y="409"/>
                  </a:lnTo>
                  <a:cubicBezTo>
                    <a:pt x="55292" y="241"/>
                    <a:pt x="54369" y="131"/>
                    <a:pt x="53209" y="62"/>
                  </a:cubicBezTo>
                  <a:cubicBezTo>
                    <a:pt x="52524" y="21"/>
                    <a:pt x="51778" y="0"/>
                    <a:pt x="50950" y="0"/>
                  </a:cubicBezTo>
                  <a:close/>
                </a:path>
              </a:pathLst>
            </a:custGeom>
            <a:solidFill>
              <a:srgbClr val="61749c"/>
            </a:solidFill>
            <a:ln w="0">
              <a:noFill/>
            </a:ln>
          </p:spPr>
          <p:style>
            <a:lnRef idx="0"/>
            <a:fillRef idx="0"/>
            <a:effectRef idx="0"/>
            <a:fontRef idx="minor"/>
          </p:style>
        </p:sp>
        <p:sp>
          <p:nvSpPr>
            <p:cNvPr id="2319" name="CustomShape 28"/>
            <p:cNvSpPr/>
            <p:nvPr/>
          </p:nvSpPr>
          <p:spPr>
            <a:xfrm rot="21180600">
              <a:off x="8187840" y="-671760"/>
              <a:ext cx="2440800" cy="812160"/>
            </a:xfrm>
            <a:custGeom>
              <a:avLst/>
              <a:gdLst/>
              <a:ahLst/>
              <a:rect l="l" t="t" r="r" b="b"/>
              <a:pathLst>
                <a:path w="84113" h="28009">
                  <a:moveTo>
                    <a:pt x="49970" y="0"/>
                  </a:moveTo>
                  <a:cubicBezTo>
                    <a:pt x="49629" y="0"/>
                    <a:pt x="49270" y="3"/>
                    <a:pt x="48890" y="9"/>
                  </a:cubicBezTo>
                  <a:cubicBezTo>
                    <a:pt x="47818" y="23"/>
                    <a:pt x="46695" y="73"/>
                    <a:pt x="45552" y="159"/>
                  </a:cubicBezTo>
                  <a:cubicBezTo>
                    <a:pt x="44325" y="250"/>
                    <a:pt x="43149" y="386"/>
                    <a:pt x="42250" y="495"/>
                  </a:cubicBezTo>
                  <a:cubicBezTo>
                    <a:pt x="41242" y="778"/>
                    <a:pt x="40357" y="1154"/>
                    <a:pt x="39544" y="1642"/>
                  </a:cubicBezTo>
                  <a:cubicBezTo>
                    <a:pt x="38085" y="2521"/>
                    <a:pt x="36768" y="3562"/>
                    <a:pt x="35782" y="4374"/>
                  </a:cubicBezTo>
                  <a:cubicBezTo>
                    <a:pt x="34626" y="5332"/>
                    <a:pt x="33497" y="6350"/>
                    <a:pt x="32406" y="7334"/>
                  </a:cubicBezTo>
                  <a:lnTo>
                    <a:pt x="32253" y="7473"/>
                  </a:lnTo>
                  <a:cubicBezTo>
                    <a:pt x="31617" y="8046"/>
                    <a:pt x="30981" y="8635"/>
                    <a:pt x="30363" y="9206"/>
                  </a:cubicBezTo>
                  <a:cubicBezTo>
                    <a:pt x="29869" y="9663"/>
                    <a:pt x="29376" y="10121"/>
                    <a:pt x="28878" y="10572"/>
                  </a:cubicBezTo>
                  <a:cubicBezTo>
                    <a:pt x="24736" y="14340"/>
                    <a:pt x="20265" y="18253"/>
                    <a:pt x="15636" y="21339"/>
                  </a:cubicBezTo>
                  <a:cubicBezTo>
                    <a:pt x="14311" y="22222"/>
                    <a:pt x="12950" y="23066"/>
                    <a:pt x="11585" y="23848"/>
                  </a:cubicBezTo>
                  <a:cubicBezTo>
                    <a:pt x="10764" y="24318"/>
                    <a:pt x="9677" y="24613"/>
                    <a:pt x="8722" y="24837"/>
                  </a:cubicBezTo>
                  <a:cubicBezTo>
                    <a:pt x="6876" y="25272"/>
                    <a:pt x="4999" y="25509"/>
                    <a:pt x="3143" y="25539"/>
                  </a:cubicBezTo>
                  <a:cubicBezTo>
                    <a:pt x="2955" y="25542"/>
                    <a:pt x="2769" y="25544"/>
                    <a:pt x="2586" y="25544"/>
                  </a:cubicBezTo>
                  <a:cubicBezTo>
                    <a:pt x="1669" y="25544"/>
                    <a:pt x="816" y="25507"/>
                    <a:pt x="2" y="25432"/>
                  </a:cubicBezTo>
                  <a:cubicBezTo>
                    <a:pt x="2" y="25485"/>
                    <a:pt x="0" y="25536"/>
                    <a:pt x="0" y="25589"/>
                  </a:cubicBezTo>
                  <a:cubicBezTo>
                    <a:pt x="805" y="25663"/>
                    <a:pt x="1650" y="25699"/>
                    <a:pt x="2555" y="25699"/>
                  </a:cubicBezTo>
                  <a:cubicBezTo>
                    <a:pt x="2749" y="25699"/>
                    <a:pt x="2946" y="25698"/>
                    <a:pt x="3146" y="25694"/>
                  </a:cubicBezTo>
                  <a:cubicBezTo>
                    <a:pt x="5013" y="25662"/>
                    <a:pt x="6901" y="25426"/>
                    <a:pt x="8757" y="24987"/>
                  </a:cubicBezTo>
                  <a:cubicBezTo>
                    <a:pt x="9724" y="24760"/>
                    <a:pt x="10823" y="24464"/>
                    <a:pt x="11661" y="23982"/>
                  </a:cubicBezTo>
                  <a:cubicBezTo>
                    <a:pt x="13028" y="23198"/>
                    <a:pt x="14394" y="22352"/>
                    <a:pt x="15722" y="21469"/>
                  </a:cubicBezTo>
                  <a:cubicBezTo>
                    <a:pt x="20359" y="18377"/>
                    <a:pt x="24836" y="14459"/>
                    <a:pt x="28982" y="10686"/>
                  </a:cubicBezTo>
                  <a:cubicBezTo>
                    <a:pt x="29480" y="10235"/>
                    <a:pt x="29974" y="9777"/>
                    <a:pt x="30469" y="9319"/>
                  </a:cubicBezTo>
                  <a:cubicBezTo>
                    <a:pt x="31085" y="8748"/>
                    <a:pt x="31721" y="8159"/>
                    <a:pt x="32357" y="7588"/>
                  </a:cubicBezTo>
                  <a:lnTo>
                    <a:pt x="32510" y="7449"/>
                  </a:lnTo>
                  <a:cubicBezTo>
                    <a:pt x="33600" y="6465"/>
                    <a:pt x="34726" y="5449"/>
                    <a:pt x="35882" y="4494"/>
                  </a:cubicBezTo>
                  <a:cubicBezTo>
                    <a:pt x="36861" y="3686"/>
                    <a:pt x="38173" y="2647"/>
                    <a:pt x="39624" y="1775"/>
                  </a:cubicBezTo>
                  <a:cubicBezTo>
                    <a:pt x="40426" y="1294"/>
                    <a:pt x="41298" y="924"/>
                    <a:pt x="42280" y="647"/>
                  </a:cubicBezTo>
                  <a:cubicBezTo>
                    <a:pt x="43165" y="540"/>
                    <a:pt x="44340" y="406"/>
                    <a:pt x="45564" y="313"/>
                  </a:cubicBezTo>
                  <a:cubicBezTo>
                    <a:pt x="46703" y="228"/>
                    <a:pt x="47823" y="177"/>
                    <a:pt x="48893" y="164"/>
                  </a:cubicBezTo>
                  <a:cubicBezTo>
                    <a:pt x="49284" y="158"/>
                    <a:pt x="49652" y="154"/>
                    <a:pt x="50002" y="154"/>
                  </a:cubicBezTo>
                  <a:cubicBezTo>
                    <a:pt x="50799" y="154"/>
                    <a:pt x="51501" y="171"/>
                    <a:pt x="52161" y="206"/>
                  </a:cubicBezTo>
                  <a:cubicBezTo>
                    <a:pt x="53329" y="265"/>
                    <a:pt x="54250" y="362"/>
                    <a:pt x="55062" y="513"/>
                  </a:cubicBezTo>
                  <a:lnTo>
                    <a:pt x="55225" y="543"/>
                  </a:lnTo>
                  <a:cubicBezTo>
                    <a:pt x="55450" y="583"/>
                    <a:pt x="55684" y="626"/>
                    <a:pt x="55906" y="684"/>
                  </a:cubicBezTo>
                  <a:cubicBezTo>
                    <a:pt x="60359" y="1831"/>
                    <a:pt x="63019" y="2729"/>
                    <a:pt x="65867" y="7836"/>
                  </a:cubicBezTo>
                  <a:cubicBezTo>
                    <a:pt x="66408" y="8806"/>
                    <a:pt x="66929" y="9828"/>
                    <a:pt x="67435" y="10817"/>
                  </a:cubicBezTo>
                  <a:cubicBezTo>
                    <a:pt x="68123" y="12166"/>
                    <a:pt x="68833" y="13560"/>
                    <a:pt x="69632" y="14904"/>
                  </a:cubicBezTo>
                  <a:cubicBezTo>
                    <a:pt x="70480" y="16331"/>
                    <a:pt x="71499" y="17609"/>
                    <a:pt x="72661" y="18704"/>
                  </a:cubicBezTo>
                  <a:cubicBezTo>
                    <a:pt x="73117" y="19134"/>
                    <a:pt x="73568" y="19517"/>
                    <a:pt x="74029" y="19902"/>
                  </a:cubicBezTo>
                  <a:cubicBezTo>
                    <a:pt x="74733" y="20494"/>
                    <a:pt x="75406" y="21017"/>
                    <a:pt x="75915" y="21409"/>
                  </a:cubicBezTo>
                  <a:cubicBezTo>
                    <a:pt x="76773" y="22064"/>
                    <a:pt x="77646" y="22657"/>
                    <a:pt x="78491" y="23232"/>
                  </a:cubicBezTo>
                  <a:cubicBezTo>
                    <a:pt x="80437" y="24557"/>
                    <a:pt x="82277" y="25810"/>
                    <a:pt x="83847" y="27688"/>
                  </a:cubicBezTo>
                  <a:cubicBezTo>
                    <a:pt x="83936" y="27795"/>
                    <a:pt x="84018" y="27901"/>
                    <a:pt x="84099" y="28008"/>
                  </a:cubicBezTo>
                  <a:cubicBezTo>
                    <a:pt x="84104" y="27930"/>
                    <a:pt x="84109" y="27853"/>
                    <a:pt x="84112" y="27774"/>
                  </a:cubicBezTo>
                  <a:cubicBezTo>
                    <a:pt x="84063" y="27712"/>
                    <a:pt x="84016" y="27651"/>
                    <a:pt x="83965" y="27589"/>
                  </a:cubicBezTo>
                  <a:cubicBezTo>
                    <a:pt x="82381" y="25693"/>
                    <a:pt x="80533" y="24435"/>
                    <a:pt x="78578" y="23104"/>
                  </a:cubicBezTo>
                  <a:cubicBezTo>
                    <a:pt x="77736" y="22531"/>
                    <a:pt x="76864" y="21937"/>
                    <a:pt x="76011" y="21286"/>
                  </a:cubicBezTo>
                  <a:cubicBezTo>
                    <a:pt x="75502" y="20896"/>
                    <a:pt x="74830" y="20373"/>
                    <a:pt x="74128" y="19784"/>
                  </a:cubicBezTo>
                  <a:cubicBezTo>
                    <a:pt x="73670" y="19400"/>
                    <a:pt x="73221" y="19019"/>
                    <a:pt x="72766" y="18592"/>
                  </a:cubicBezTo>
                  <a:cubicBezTo>
                    <a:pt x="71616" y="17507"/>
                    <a:pt x="70606" y="16240"/>
                    <a:pt x="69766" y="14824"/>
                  </a:cubicBezTo>
                  <a:cubicBezTo>
                    <a:pt x="68969" y="13484"/>
                    <a:pt x="68259" y="12092"/>
                    <a:pt x="67572" y="10747"/>
                  </a:cubicBezTo>
                  <a:cubicBezTo>
                    <a:pt x="67067" y="9758"/>
                    <a:pt x="66544" y="8734"/>
                    <a:pt x="66003" y="7761"/>
                  </a:cubicBezTo>
                  <a:cubicBezTo>
                    <a:pt x="63123" y="2598"/>
                    <a:pt x="60439" y="1692"/>
                    <a:pt x="55946" y="534"/>
                  </a:cubicBezTo>
                  <a:cubicBezTo>
                    <a:pt x="55718" y="476"/>
                    <a:pt x="55481" y="433"/>
                    <a:pt x="55252" y="391"/>
                  </a:cubicBezTo>
                  <a:lnTo>
                    <a:pt x="55090" y="361"/>
                  </a:lnTo>
                  <a:cubicBezTo>
                    <a:pt x="54271" y="209"/>
                    <a:pt x="53343" y="111"/>
                    <a:pt x="52169" y="50"/>
                  </a:cubicBezTo>
                  <a:cubicBezTo>
                    <a:pt x="51498" y="17"/>
                    <a:pt x="50783" y="0"/>
                    <a:pt x="49970" y="0"/>
                  </a:cubicBezTo>
                  <a:close/>
                </a:path>
              </a:pathLst>
            </a:custGeom>
            <a:solidFill>
              <a:srgbClr val="61749c"/>
            </a:solidFill>
            <a:ln w="0">
              <a:noFill/>
            </a:ln>
          </p:spPr>
          <p:style>
            <a:lnRef idx="0"/>
            <a:fillRef idx="0"/>
            <a:effectRef idx="0"/>
            <a:fontRef idx="minor"/>
          </p:style>
        </p:sp>
        <p:sp>
          <p:nvSpPr>
            <p:cNvPr id="2320" name="CustomShape 29"/>
            <p:cNvSpPr/>
            <p:nvPr/>
          </p:nvSpPr>
          <p:spPr>
            <a:xfrm rot="21180600">
              <a:off x="8196840" y="-622440"/>
              <a:ext cx="2432880" cy="847440"/>
            </a:xfrm>
            <a:custGeom>
              <a:avLst/>
              <a:gdLst/>
              <a:ahLst/>
              <a:rect l="l" t="t" r="r" b="b"/>
              <a:pathLst>
                <a:path w="83843" h="29217">
                  <a:moveTo>
                    <a:pt x="49016" y="1"/>
                  </a:moveTo>
                  <a:cubicBezTo>
                    <a:pt x="48623" y="1"/>
                    <a:pt x="48207" y="4"/>
                    <a:pt x="47759" y="11"/>
                  </a:cubicBezTo>
                  <a:cubicBezTo>
                    <a:pt x="46686" y="23"/>
                    <a:pt x="45558" y="70"/>
                    <a:pt x="44406" y="147"/>
                  </a:cubicBezTo>
                  <a:cubicBezTo>
                    <a:pt x="43233" y="225"/>
                    <a:pt x="42074" y="340"/>
                    <a:pt x="41084" y="446"/>
                  </a:cubicBezTo>
                  <a:cubicBezTo>
                    <a:pt x="40066" y="719"/>
                    <a:pt x="39173" y="1087"/>
                    <a:pt x="38356" y="1571"/>
                  </a:cubicBezTo>
                  <a:cubicBezTo>
                    <a:pt x="36893" y="2435"/>
                    <a:pt x="35572" y="3470"/>
                    <a:pt x="34584" y="4275"/>
                  </a:cubicBezTo>
                  <a:cubicBezTo>
                    <a:pt x="33375" y="5267"/>
                    <a:pt x="32197" y="6323"/>
                    <a:pt x="31048" y="7355"/>
                  </a:cubicBezTo>
                  <a:cubicBezTo>
                    <a:pt x="30371" y="7963"/>
                    <a:pt x="29693" y="8590"/>
                    <a:pt x="29035" y="9198"/>
                  </a:cubicBezTo>
                  <a:cubicBezTo>
                    <a:pt x="28583" y="9616"/>
                    <a:pt x="28131" y="10033"/>
                    <a:pt x="27677" y="10448"/>
                  </a:cubicBezTo>
                  <a:cubicBezTo>
                    <a:pt x="23768" y="14011"/>
                    <a:pt x="19206" y="18080"/>
                    <a:pt x="14520" y="21270"/>
                  </a:cubicBezTo>
                  <a:cubicBezTo>
                    <a:pt x="13219" y="22155"/>
                    <a:pt x="11868" y="23013"/>
                    <a:pt x="10507" y="23818"/>
                  </a:cubicBezTo>
                  <a:cubicBezTo>
                    <a:pt x="9700" y="24295"/>
                    <a:pt x="8615" y="24594"/>
                    <a:pt x="7659" y="24824"/>
                  </a:cubicBezTo>
                  <a:cubicBezTo>
                    <a:pt x="5818" y="25266"/>
                    <a:pt x="3946" y="25511"/>
                    <a:pt x="2092" y="25549"/>
                  </a:cubicBezTo>
                  <a:cubicBezTo>
                    <a:pt x="1855" y="25554"/>
                    <a:pt x="1623" y="25556"/>
                    <a:pt x="1395" y="25556"/>
                  </a:cubicBezTo>
                  <a:cubicBezTo>
                    <a:pt x="914" y="25556"/>
                    <a:pt x="450" y="25546"/>
                    <a:pt x="1" y="25525"/>
                  </a:cubicBezTo>
                  <a:lnTo>
                    <a:pt x="1" y="25525"/>
                  </a:lnTo>
                  <a:cubicBezTo>
                    <a:pt x="2" y="25578"/>
                    <a:pt x="4" y="25629"/>
                    <a:pt x="5" y="25682"/>
                  </a:cubicBezTo>
                  <a:cubicBezTo>
                    <a:pt x="435" y="25702"/>
                    <a:pt x="877" y="25712"/>
                    <a:pt x="1336" y="25712"/>
                  </a:cubicBezTo>
                  <a:cubicBezTo>
                    <a:pt x="1584" y="25712"/>
                    <a:pt x="1837" y="25709"/>
                    <a:pt x="2095" y="25703"/>
                  </a:cubicBezTo>
                  <a:cubicBezTo>
                    <a:pt x="3961" y="25664"/>
                    <a:pt x="5844" y="25419"/>
                    <a:pt x="7695" y="24975"/>
                  </a:cubicBezTo>
                  <a:cubicBezTo>
                    <a:pt x="8662" y="24741"/>
                    <a:pt x="9761" y="24439"/>
                    <a:pt x="10585" y="23951"/>
                  </a:cubicBezTo>
                  <a:cubicBezTo>
                    <a:pt x="11950" y="23144"/>
                    <a:pt x="13302" y="22285"/>
                    <a:pt x="14606" y="21399"/>
                  </a:cubicBezTo>
                  <a:cubicBezTo>
                    <a:pt x="19301" y="18203"/>
                    <a:pt x="23869" y="14129"/>
                    <a:pt x="27781" y="10561"/>
                  </a:cubicBezTo>
                  <a:cubicBezTo>
                    <a:pt x="28235" y="10149"/>
                    <a:pt x="28688" y="9729"/>
                    <a:pt x="29141" y="9312"/>
                  </a:cubicBezTo>
                  <a:cubicBezTo>
                    <a:pt x="29797" y="8704"/>
                    <a:pt x="30475" y="8076"/>
                    <a:pt x="31163" y="7460"/>
                  </a:cubicBezTo>
                  <a:cubicBezTo>
                    <a:pt x="32299" y="6440"/>
                    <a:pt x="33474" y="5384"/>
                    <a:pt x="34682" y="4395"/>
                  </a:cubicBezTo>
                  <a:cubicBezTo>
                    <a:pt x="35666" y="3593"/>
                    <a:pt x="36980" y="2563"/>
                    <a:pt x="38434" y="1703"/>
                  </a:cubicBezTo>
                  <a:cubicBezTo>
                    <a:pt x="39239" y="1228"/>
                    <a:pt x="40119" y="865"/>
                    <a:pt x="41113" y="596"/>
                  </a:cubicBezTo>
                  <a:cubicBezTo>
                    <a:pt x="42089" y="494"/>
                    <a:pt x="43245" y="379"/>
                    <a:pt x="44417" y="300"/>
                  </a:cubicBezTo>
                  <a:cubicBezTo>
                    <a:pt x="45564" y="223"/>
                    <a:pt x="46690" y="179"/>
                    <a:pt x="47761" y="166"/>
                  </a:cubicBezTo>
                  <a:cubicBezTo>
                    <a:pt x="48206" y="159"/>
                    <a:pt x="48622" y="155"/>
                    <a:pt x="49013" y="155"/>
                  </a:cubicBezTo>
                  <a:cubicBezTo>
                    <a:pt x="49766" y="155"/>
                    <a:pt x="50429" y="168"/>
                    <a:pt x="51046" y="195"/>
                  </a:cubicBezTo>
                  <a:cubicBezTo>
                    <a:pt x="52247" y="246"/>
                    <a:pt x="53148" y="329"/>
                    <a:pt x="53964" y="465"/>
                  </a:cubicBezTo>
                  <a:lnTo>
                    <a:pt x="54151" y="495"/>
                  </a:lnTo>
                  <a:cubicBezTo>
                    <a:pt x="54371" y="532"/>
                    <a:pt x="54598" y="569"/>
                    <a:pt x="54816" y="620"/>
                  </a:cubicBezTo>
                  <a:cubicBezTo>
                    <a:pt x="59534" y="1727"/>
                    <a:pt x="62131" y="2537"/>
                    <a:pt x="64984" y="7510"/>
                  </a:cubicBezTo>
                  <a:cubicBezTo>
                    <a:pt x="65574" y="8539"/>
                    <a:pt x="66142" y="9630"/>
                    <a:pt x="66691" y="10683"/>
                  </a:cubicBezTo>
                  <a:cubicBezTo>
                    <a:pt x="67360" y="11968"/>
                    <a:pt x="68053" y="13296"/>
                    <a:pt x="68818" y="14581"/>
                  </a:cubicBezTo>
                  <a:cubicBezTo>
                    <a:pt x="69669" y="16011"/>
                    <a:pt x="70685" y="17302"/>
                    <a:pt x="71837" y="18418"/>
                  </a:cubicBezTo>
                  <a:cubicBezTo>
                    <a:pt x="72285" y="18850"/>
                    <a:pt x="72733" y="19245"/>
                    <a:pt x="73191" y="19643"/>
                  </a:cubicBezTo>
                  <a:cubicBezTo>
                    <a:pt x="73866" y="20232"/>
                    <a:pt x="74511" y="20758"/>
                    <a:pt x="75051" y="21195"/>
                  </a:cubicBezTo>
                  <a:cubicBezTo>
                    <a:pt x="75879" y="21859"/>
                    <a:pt x="76720" y="22469"/>
                    <a:pt x="77533" y="23056"/>
                  </a:cubicBezTo>
                  <a:cubicBezTo>
                    <a:pt x="79464" y="24451"/>
                    <a:pt x="81287" y="25770"/>
                    <a:pt x="82826" y="27714"/>
                  </a:cubicBezTo>
                  <a:cubicBezTo>
                    <a:pt x="83218" y="28210"/>
                    <a:pt x="83543" y="28708"/>
                    <a:pt x="83812" y="29216"/>
                  </a:cubicBezTo>
                  <a:cubicBezTo>
                    <a:pt x="83823" y="29127"/>
                    <a:pt x="83831" y="29037"/>
                    <a:pt x="83842" y="28946"/>
                  </a:cubicBezTo>
                  <a:cubicBezTo>
                    <a:pt x="83589" y="28498"/>
                    <a:pt x="83293" y="28058"/>
                    <a:pt x="82946" y="27618"/>
                  </a:cubicBezTo>
                  <a:cubicBezTo>
                    <a:pt x="81394" y="25658"/>
                    <a:pt x="79564" y="24333"/>
                    <a:pt x="77624" y="22931"/>
                  </a:cubicBezTo>
                  <a:cubicBezTo>
                    <a:pt x="76813" y="22344"/>
                    <a:pt x="75973" y="21738"/>
                    <a:pt x="75149" y="21075"/>
                  </a:cubicBezTo>
                  <a:cubicBezTo>
                    <a:pt x="74608" y="20638"/>
                    <a:pt x="73967" y="20114"/>
                    <a:pt x="73293" y="19526"/>
                  </a:cubicBezTo>
                  <a:cubicBezTo>
                    <a:pt x="72835" y="19130"/>
                    <a:pt x="72389" y="18738"/>
                    <a:pt x="71944" y="18307"/>
                  </a:cubicBezTo>
                  <a:cubicBezTo>
                    <a:pt x="70802" y="17202"/>
                    <a:pt x="69794" y="15922"/>
                    <a:pt x="68950" y="14502"/>
                  </a:cubicBezTo>
                  <a:cubicBezTo>
                    <a:pt x="68187" y="13222"/>
                    <a:pt x="67496" y="11896"/>
                    <a:pt x="66829" y="10613"/>
                  </a:cubicBezTo>
                  <a:cubicBezTo>
                    <a:pt x="66280" y="9557"/>
                    <a:pt x="65710" y="8465"/>
                    <a:pt x="65118" y="7433"/>
                  </a:cubicBezTo>
                  <a:cubicBezTo>
                    <a:pt x="62233" y="2406"/>
                    <a:pt x="59614" y="1588"/>
                    <a:pt x="54852" y="470"/>
                  </a:cubicBezTo>
                  <a:cubicBezTo>
                    <a:pt x="54628" y="417"/>
                    <a:pt x="54399" y="380"/>
                    <a:pt x="54175" y="343"/>
                  </a:cubicBezTo>
                  <a:lnTo>
                    <a:pt x="53990" y="311"/>
                  </a:lnTo>
                  <a:cubicBezTo>
                    <a:pt x="53167" y="175"/>
                    <a:pt x="52262" y="91"/>
                    <a:pt x="51052" y="39"/>
                  </a:cubicBezTo>
                  <a:cubicBezTo>
                    <a:pt x="50434" y="13"/>
                    <a:pt x="49769" y="1"/>
                    <a:pt x="49016" y="1"/>
                  </a:cubicBezTo>
                  <a:close/>
                </a:path>
              </a:pathLst>
            </a:custGeom>
            <a:solidFill>
              <a:srgbClr val="61749c"/>
            </a:solidFill>
            <a:ln w="0">
              <a:noFill/>
            </a:ln>
          </p:spPr>
          <p:style>
            <a:lnRef idx="0"/>
            <a:fillRef idx="0"/>
            <a:effectRef idx="0"/>
            <a:fontRef idx="minor"/>
          </p:style>
        </p:sp>
        <p:sp>
          <p:nvSpPr>
            <p:cNvPr id="2321" name="CustomShape 30"/>
            <p:cNvSpPr/>
            <p:nvPr/>
          </p:nvSpPr>
          <p:spPr>
            <a:xfrm rot="21180600">
              <a:off x="8207280" y="-572760"/>
              <a:ext cx="2416680" cy="886680"/>
            </a:xfrm>
            <a:custGeom>
              <a:avLst/>
              <a:gdLst/>
              <a:ahLst/>
              <a:rect l="l" t="t" r="r" b="b"/>
              <a:pathLst>
                <a:path w="83279" h="30568">
                  <a:moveTo>
                    <a:pt x="48062" y="1"/>
                  </a:moveTo>
                  <a:cubicBezTo>
                    <a:pt x="47607" y="1"/>
                    <a:pt x="47112" y="5"/>
                    <a:pt x="46562" y="12"/>
                  </a:cubicBezTo>
                  <a:cubicBezTo>
                    <a:pt x="45486" y="24"/>
                    <a:pt x="44351" y="65"/>
                    <a:pt x="43193" y="132"/>
                  </a:cubicBezTo>
                  <a:cubicBezTo>
                    <a:pt x="42049" y="200"/>
                    <a:pt x="40921" y="299"/>
                    <a:pt x="39852" y="395"/>
                  </a:cubicBezTo>
                  <a:cubicBezTo>
                    <a:pt x="38823" y="660"/>
                    <a:pt x="37922" y="1022"/>
                    <a:pt x="37100" y="1499"/>
                  </a:cubicBezTo>
                  <a:cubicBezTo>
                    <a:pt x="35637" y="2347"/>
                    <a:pt x="34311" y="3374"/>
                    <a:pt x="33319" y="4174"/>
                  </a:cubicBezTo>
                  <a:cubicBezTo>
                    <a:pt x="32069" y="5189"/>
                    <a:pt x="30851" y="6277"/>
                    <a:pt x="29778" y="7237"/>
                  </a:cubicBezTo>
                  <a:cubicBezTo>
                    <a:pt x="29059" y="7878"/>
                    <a:pt x="28339" y="8544"/>
                    <a:pt x="27643" y="9187"/>
                  </a:cubicBezTo>
                  <a:cubicBezTo>
                    <a:pt x="27234" y="9566"/>
                    <a:pt x="26822" y="9946"/>
                    <a:pt x="26410" y="10323"/>
                  </a:cubicBezTo>
                  <a:cubicBezTo>
                    <a:pt x="22262" y="14112"/>
                    <a:pt x="17837" y="18074"/>
                    <a:pt x="13336" y="21200"/>
                  </a:cubicBezTo>
                  <a:cubicBezTo>
                    <a:pt x="12057" y="22090"/>
                    <a:pt x="10721" y="22960"/>
                    <a:pt x="9364" y="23786"/>
                  </a:cubicBezTo>
                  <a:cubicBezTo>
                    <a:pt x="8571" y="24269"/>
                    <a:pt x="7486" y="24575"/>
                    <a:pt x="6529" y="24810"/>
                  </a:cubicBezTo>
                  <a:cubicBezTo>
                    <a:pt x="4695" y="25260"/>
                    <a:pt x="2826" y="25512"/>
                    <a:pt x="977" y="25557"/>
                  </a:cubicBezTo>
                  <a:cubicBezTo>
                    <a:pt x="698" y="25564"/>
                    <a:pt x="426" y="25567"/>
                    <a:pt x="160" y="25567"/>
                  </a:cubicBezTo>
                  <a:cubicBezTo>
                    <a:pt x="106" y="25567"/>
                    <a:pt x="53" y="25567"/>
                    <a:pt x="1" y="25567"/>
                  </a:cubicBezTo>
                  <a:lnTo>
                    <a:pt x="1" y="25567"/>
                  </a:lnTo>
                  <a:cubicBezTo>
                    <a:pt x="4" y="25620"/>
                    <a:pt x="10" y="25671"/>
                    <a:pt x="13" y="25722"/>
                  </a:cubicBezTo>
                  <a:cubicBezTo>
                    <a:pt x="329" y="25722"/>
                    <a:pt x="649" y="25721"/>
                    <a:pt x="980" y="25713"/>
                  </a:cubicBezTo>
                  <a:cubicBezTo>
                    <a:pt x="2842" y="25666"/>
                    <a:pt x="4721" y="25412"/>
                    <a:pt x="6566" y="24959"/>
                  </a:cubicBezTo>
                  <a:cubicBezTo>
                    <a:pt x="7534" y="24722"/>
                    <a:pt x="8633" y="24413"/>
                    <a:pt x="9444" y="23919"/>
                  </a:cubicBezTo>
                  <a:cubicBezTo>
                    <a:pt x="10803" y="23090"/>
                    <a:pt x="12142" y="22218"/>
                    <a:pt x="13425" y="21327"/>
                  </a:cubicBezTo>
                  <a:cubicBezTo>
                    <a:pt x="17933" y="18195"/>
                    <a:pt x="22363" y="14229"/>
                    <a:pt x="26515" y="10437"/>
                  </a:cubicBezTo>
                  <a:cubicBezTo>
                    <a:pt x="26926" y="10059"/>
                    <a:pt x="27338" y="9680"/>
                    <a:pt x="27749" y="9299"/>
                  </a:cubicBezTo>
                  <a:cubicBezTo>
                    <a:pt x="28445" y="8658"/>
                    <a:pt x="29163" y="7992"/>
                    <a:pt x="29882" y="7350"/>
                  </a:cubicBezTo>
                  <a:cubicBezTo>
                    <a:pt x="30954" y="6392"/>
                    <a:pt x="32168" y="5305"/>
                    <a:pt x="33416" y="4294"/>
                  </a:cubicBezTo>
                  <a:cubicBezTo>
                    <a:pt x="34404" y="3497"/>
                    <a:pt x="35724" y="2475"/>
                    <a:pt x="37176" y="1632"/>
                  </a:cubicBezTo>
                  <a:cubicBezTo>
                    <a:pt x="37988" y="1163"/>
                    <a:pt x="38874" y="806"/>
                    <a:pt x="39877" y="545"/>
                  </a:cubicBezTo>
                  <a:cubicBezTo>
                    <a:pt x="40933" y="451"/>
                    <a:pt x="42060" y="355"/>
                    <a:pt x="43201" y="288"/>
                  </a:cubicBezTo>
                  <a:cubicBezTo>
                    <a:pt x="44358" y="219"/>
                    <a:pt x="45489" y="179"/>
                    <a:pt x="46564" y="166"/>
                  </a:cubicBezTo>
                  <a:cubicBezTo>
                    <a:pt x="47092" y="159"/>
                    <a:pt x="47569" y="155"/>
                    <a:pt x="48009" y="155"/>
                  </a:cubicBezTo>
                  <a:cubicBezTo>
                    <a:pt x="48698" y="155"/>
                    <a:pt x="49298" y="164"/>
                    <a:pt x="49863" y="184"/>
                  </a:cubicBezTo>
                  <a:cubicBezTo>
                    <a:pt x="51086" y="225"/>
                    <a:pt x="51991" y="297"/>
                    <a:pt x="52799" y="416"/>
                  </a:cubicBezTo>
                  <a:lnTo>
                    <a:pt x="52999" y="446"/>
                  </a:lnTo>
                  <a:cubicBezTo>
                    <a:pt x="53217" y="476"/>
                    <a:pt x="53443" y="510"/>
                    <a:pt x="53659" y="556"/>
                  </a:cubicBezTo>
                  <a:cubicBezTo>
                    <a:pt x="58267" y="1534"/>
                    <a:pt x="61049" y="2125"/>
                    <a:pt x="64033" y="7182"/>
                  </a:cubicBezTo>
                  <a:cubicBezTo>
                    <a:pt x="64678" y="8275"/>
                    <a:pt x="65294" y="9435"/>
                    <a:pt x="65890" y="10557"/>
                  </a:cubicBezTo>
                  <a:cubicBezTo>
                    <a:pt x="66536" y="11776"/>
                    <a:pt x="67206" y="13037"/>
                    <a:pt x="67934" y="14259"/>
                  </a:cubicBezTo>
                  <a:cubicBezTo>
                    <a:pt x="68790" y="15693"/>
                    <a:pt x="69803" y="16995"/>
                    <a:pt x="70947" y="18131"/>
                  </a:cubicBezTo>
                  <a:cubicBezTo>
                    <a:pt x="71405" y="18586"/>
                    <a:pt x="71874" y="19010"/>
                    <a:pt x="72287" y="19384"/>
                  </a:cubicBezTo>
                  <a:cubicBezTo>
                    <a:pt x="72832" y="19876"/>
                    <a:pt x="73399" y="20368"/>
                    <a:pt x="74122" y="20983"/>
                  </a:cubicBezTo>
                  <a:cubicBezTo>
                    <a:pt x="74927" y="21666"/>
                    <a:pt x="75746" y="22295"/>
                    <a:pt x="76540" y="22903"/>
                  </a:cubicBezTo>
                  <a:cubicBezTo>
                    <a:pt x="78442" y="24362"/>
                    <a:pt x="80239" y="25741"/>
                    <a:pt x="81738" y="27741"/>
                  </a:cubicBezTo>
                  <a:cubicBezTo>
                    <a:pt x="82429" y="28663"/>
                    <a:pt x="82911" y="29580"/>
                    <a:pt x="83220" y="30567"/>
                  </a:cubicBezTo>
                  <a:cubicBezTo>
                    <a:pt x="83241" y="30465"/>
                    <a:pt x="83260" y="30364"/>
                    <a:pt x="83279" y="30261"/>
                  </a:cubicBezTo>
                  <a:cubicBezTo>
                    <a:pt x="82964" y="29356"/>
                    <a:pt x="82503" y="28503"/>
                    <a:pt x="81861" y="27647"/>
                  </a:cubicBezTo>
                  <a:cubicBezTo>
                    <a:pt x="80349" y="25631"/>
                    <a:pt x="78544" y="24247"/>
                    <a:pt x="76634" y="22781"/>
                  </a:cubicBezTo>
                  <a:cubicBezTo>
                    <a:pt x="75842" y="22173"/>
                    <a:pt x="75024" y="21546"/>
                    <a:pt x="74221" y="20866"/>
                  </a:cubicBezTo>
                  <a:cubicBezTo>
                    <a:pt x="73499" y="20253"/>
                    <a:pt x="72935" y="19760"/>
                    <a:pt x="72392" y="19269"/>
                  </a:cubicBezTo>
                  <a:cubicBezTo>
                    <a:pt x="71978" y="18896"/>
                    <a:pt x="71512" y="18474"/>
                    <a:pt x="71056" y="18021"/>
                  </a:cubicBezTo>
                  <a:cubicBezTo>
                    <a:pt x="69922" y="16895"/>
                    <a:pt x="68917" y="15603"/>
                    <a:pt x="68067" y="14181"/>
                  </a:cubicBezTo>
                  <a:cubicBezTo>
                    <a:pt x="67341" y="12962"/>
                    <a:pt x="66674" y="11702"/>
                    <a:pt x="66027" y="10486"/>
                  </a:cubicBezTo>
                  <a:cubicBezTo>
                    <a:pt x="65430" y="9362"/>
                    <a:pt x="64814" y="8200"/>
                    <a:pt x="64168" y="7105"/>
                  </a:cubicBezTo>
                  <a:cubicBezTo>
                    <a:pt x="61149" y="1989"/>
                    <a:pt x="58340" y="1393"/>
                    <a:pt x="53691" y="406"/>
                  </a:cubicBezTo>
                  <a:cubicBezTo>
                    <a:pt x="53470" y="358"/>
                    <a:pt x="53243" y="326"/>
                    <a:pt x="53022" y="292"/>
                  </a:cubicBezTo>
                  <a:lnTo>
                    <a:pt x="52823" y="264"/>
                  </a:lnTo>
                  <a:cubicBezTo>
                    <a:pt x="52009" y="144"/>
                    <a:pt x="51099" y="70"/>
                    <a:pt x="49870" y="28"/>
                  </a:cubicBezTo>
                  <a:cubicBezTo>
                    <a:pt x="49317" y="9"/>
                    <a:pt x="48731" y="1"/>
                    <a:pt x="48062" y="1"/>
                  </a:cubicBezTo>
                  <a:close/>
                </a:path>
              </a:pathLst>
            </a:custGeom>
            <a:solidFill>
              <a:srgbClr val="61749c"/>
            </a:solidFill>
            <a:ln w="0">
              <a:noFill/>
            </a:ln>
          </p:spPr>
          <p:style>
            <a:lnRef idx="0"/>
            <a:fillRef idx="0"/>
            <a:effectRef idx="0"/>
            <a:fontRef idx="minor"/>
          </p:style>
        </p:sp>
        <p:sp>
          <p:nvSpPr>
            <p:cNvPr id="2322" name="CustomShape 31"/>
            <p:cNvSpPr/>
            <p:nvPr/>
          </p:nvSpPr>
          <p:spPr>
            <a:xfrm rot="21180600">
              <a:off x="8221680" y="-522720"/>
              <a:ext cx="2391120" cy="927720"/>
            </a:xfrm>
            <a:custGeom>
              <a:avLst/>
              <a:gdLst/>
              <a:ahLst/>
              <a:rect l="l" t="t" r="r" b="b"/>
              <a:pathLst>
                <a:path w="82403" h="31983">
                  <a:moveTo>
                    <a:pt x="47109" y="0"/>
                  </a:moveTo>
                  <a:cubicBezTo>
                    <a:pt x="46512" y="0"/>
                    <a:pt x="45906" y="6"/>
                    <a:pt x="45292" y="13"/>
                  </a:cubicBezTo>
                  <a:cubicBezTo>
                    <a:pt x="44166" y="28"/>
                    <a:pt x="43026" y="63"/>
                    <a:pt x="41908" y="119"/>
                  </a:cubicBezTo>
                  <a:cubicBezTo>
                    <a:pt x="40807" y="175"/>
                    <a:pt x="39725" y="255"/>
                    <a:pt x="38679" y="332"/>
                  </a:cubicBezTo>
                  <a:lnTo>
                    <a:pt x="38548" y="343"/>
                  </a:lnTo>
                  <a:cubicBezTo>
                    <a:pt x="37508" y="601"/>
                    <a:pt x="36600" y="954"/>
                    <a:pt x="35773" y="1426"/>
                  </a:cubicBezTo>
                  <a:cubicBezTo>
                    <a:pt x="34306" y="2263"/>
                    <a:pt x="32976" y="3281"/>
                    <a:pt x="31983" y="4074"/>
                  </a:cubicBezTo>
                  <a:cubicBezTo>
                    <a:pt x="30784" y="5034"/>
                    <a:pt x="29621" y="6061"/>
                    <a:pt x="28435" y="7118"/>
                  </a:cubicBezTo>
                  <a:cubicBezTo>
                    <a:pt x="27672" y="7798"/>
                    <a:pt x="26909" y="8502"/>
                    <a:pt x="26171" y="9183"/>
                  </a:cubicBezTo>
                  <a:cubicBezTo>
                    <a:pt x="25805" y="9522"/>
                    <a:pt x="25438" y="9862"/>
                    <a:pt x="25070" y="10198"/>
                  </a:cubicBezTo>
                  <a:cubicBezTo>
                    <a:pt x="20510" y="14372"/>
                    <a:pt x="16385" y="18078"/>
                    <a:pt x="12081" y="21131"/>
                  </a:cubicBezTo>
                  <a:cubicBezTo>
                    <a:pt x="10827" y="22020"/>
                    <a:pt x="9503" y="22904"/>
                    <a:pt x="8148" y="23755"/>
                  </a:cubicBezTo>
                  <a:cubicBezTo>
                    <a:pt x="7371" y="24243"/>
                    <a:pt x="6286" y="24555"/>
                    <a:pt x="5329" y="24795"/>
                  </a:cubicBezTo>
                  <a:cubicBezTo>
                    <a:pt x="3567" y="25237"/>
                    <a:pt x="1775" y="25491"/>
                    <a:pt x="1" y="25557"/>
                  </a:cubicBezTo>
                  <a:cubicBezTo>
                    <a:pt x="7" y="25608"/>
                    <a:pt x="12" y="25661"/>
                    <a:pt x="18" y="25712"/>
                  </a:cubicBezTo>
                  <a:cubicBezTo>
                    <a:pt x="1799" y="25645"/>
                    <a:pt x="3598" y="25389"/>
                    <a:pt x="5367" y="24945"/>
                  </a:cubicBezTo>
                  <a:cubicBezTo>
                    <a:pt x="6335" y="24702"/>
                    <a:pt x="7435" y="24387"/>
                    <a:pt x="8231" y="23885"/>
                  </a:cubicBezTo>
                  <a:cubicBezTo>
                    <a:pt x="9588" y="23032"/>
                    <a:pt x="10915" y="22148"/>
                    <a:pt x="12171" y="21257"/>
                  </a:cubicBezTo>
                  <a:cubicBezTo>
                    <a:pt x="16483" y="18198"/>
                    <a:pt x="20611" y="14491"/>
                    <a:pt x="25176" y="10311"/>
                  </a:cubicBezTo>
                  <a:cubicBezTo>
                    <a:pt x="25542" y="9975"/>
                    <a:pt x="25909" y="9636"/>
                    <a:pt x="26277" y="9297"/>
                  </a:cubicBezTo>
                  <a:cubicBezTo>
                    <a:pt x="27013" y="8617"/>
                    <a:pt x="27776" y="7911"/>
                    <a:pt x="28539" y="7233"/>
                  </a:cubicBezTo>
                  <a:cubicBezTo>
                    <a:pt x="29723" y="6178"/>
                    <a:pt x="30883" y="5153"/>
                    <a:pt x="32080" y="4194"/>
                  </a:cubicBezTo>
                  <a:cubicBezTo>
                    <a:pt x="33069" y="3405"/>
                    <a:pt x="34392" y="2391"/>
                    <a:pt x="35850" y="1561"/>
                  </a:cubicBezTo>
                  <a:cubicBezTo>
                    <a:pt x="36664" y="1097"/>
                    <a:pt x="37559" y="748"/>
                    <a:pt x="38573" y="495"/>
                  </a:cubicBezTo>
                  <a:lnTo>
                    <a:pt x="38690" y="487"/>
                  </a:lnTo>
                  <a:cubicBezTo>
                    <a:pt x="39735" y="410"/>
                    <a:pt x="40817" y="330"/>
                    <a:pt x="41916" y="274"/>
                  </a:cubicBezTo>
                  <a:cubicBezTo>
                    <a:pt x="43033" y="218"/>
                    <a:pt x="44169" y="181"/>
                    <a:pt x="45294" y="169"/>
                  </a:cubicBezTo>
                  <a:cubicBezTo>
                    <a:pt x="45903" y="161"/>
                    <a:pt x="46505" y="154"/>
                    <a:pt x="47098" y="154"/>
                  </a:cubicBezTo>
                  <a:cubicBezTo>
                    <a:pt x="47609" y="154"/>
                    <a:pt x="48113" y="159"/>
                    <a:pt x="48610" y="172"/>
                  </a:cubicBezTo>
                  <a:cubicBezTo>
                    <a:pt x="49500" y="194"/>
                    <a:pt x="50547" y="236"/>
                    <a:pt x="51564" y="369"/>
                  </a:cubicBezTo>
                  <a:lnTo>
                    <a:pt x="51771" y="394"/>
                  </a:lnTo>
                  <a:cubicBezTo>
                    <a:pt x="51988" y="423"/>
                    <a:pt x="52214" y="452"/>
                    <a:pt x="52430" y="493"/>
                  </a:cubicBezTo>
                  <a:lnTo>
                    <a:pt x="52750" y="553"/>
                  </a:lnTo>
                  <a:cubicBezTo>
                    <a:pt x="57289" y="1415"/>
                    <a:pt x="60029" y="1935"/>
                    <a:pt x="63013" y="6857"/>
                  </a:cubicBezTo>
                  <a:cubicBezTo>
                    <a:pt x="63713" y="8010"/>
                    <a:pt x="64379" y="9244"/>
                    <a:pt x="65022" y="10436"/>
                  </a:cubicBezTo>
                  <a:cubicBezTo>
                    <a:pt x="65645" y="11588"/>
                    <a:pt x="66288" y="12780"/>
                    <a:pt x="66981" y="13939"/>
                  </a:cubicBezTo>
                  <a:cubicBezTo>
                    <a:pt x="67840" y="15372"/>
                    <a:pt x="68850" y="16687"/>
                    <a:pt x="69986" y="17846"/>
                  </a:cubicBezTo>
                  <a:cubicBezTo>
                    <a:pt x="70429" y="18297"/>
                    <a:pt x="70872" y="18712"/>
                    <a:pt x="71312" y="19124"/>
                  </a:cubicBezTo>
                  <a:cubicBezTo>
                    <a:pt x="71962" y="19734"/>
                    <a:pt x="72591" y="20299"/>
                    <a:pt x="73119" y="20769"/>
                  </a:cubicBezTo>
                  <a:cubicBezTo>
                    <a:pt x="73893" y="21460"/>
                    <a:pt x="74682" y="22102"/>
                    <a:pt x="75445" y="22721"/>
                  </a:cubicBezTo>
                  <a:cubicBezTo>
                    <a:pt x="77330" y="24253"/>
                    <a:pt x="79111" y="25701"/>
                    <a:pt x="80578" y="27766"/>
                  </a:cubicBezTo>
                  <a:cubicBezTo>
                    <a:pt x="81477" y="29035"/>
                    <a:pt x="82012" y="30282"/>
                    <a:pt x="82260" y="31690"/>
                  </a:cubicBezTo>
                  <a:cubicBezTo>
                    <a:pt x="82276" y="31786"/>
                    <a:pt x="82289" y="31885"/>
                    <a:pt x="82305" y="31982"/>
                  </a:cubicBezTo>
                  <a:cubicBezTo>
                    <a:pt x="82338" y="31861"/>
                    <a:pt x="82369" y="31739"/>
                    <a:pt x="82402" y="31618"/>
                  </a:cubicBezTo>
                  <a:cubicBezTo>
                    <a:pt x="82148" y="30205"/>
                    <a:pt x="81607" y="28952"/>
                    <a:pt x="80704" y="27677"/>
                  </a:cubicBezTo>
                  <a:cubicBezTo>
                    <a:pt x="79224" y="25593"/>
                    <a:pt x="77437" y="24139"/>
                    <a:pt x="75543" y="22601"/>
                  </a:cubicBezTo>
                  <a:cubicBezTo>
                    <a:pt x="74781" y="21982"/>
                    <a:pt x="73994" y="21342"/>
                    <a:pt x="73221" y="20654"/>
                  </a:cubicBezTo>
                  <a:cubicBezTo>
                    <a:pt x="72693" y="20184"/>
                    <a:pt x="72067" y="19619"/>
                    <a:pt x="71405" y="18998"/>
                  </a:cubicBezTo>
                  <a:cubicBezTo>
                    <a:pt x="70978" y="18600"/>
                    <a:pt x="70538" y="18187"/>
                    <a:pt x="70096" y="17737"/>
                  </a:cubicBezTo>
                  <a:cubicBezTo>
                    <a:pt x="68970" y="16588"/>
                    <a:pt x="67966" y="15283"/>
                    <a:pt x="67114" y="13859"/>
                  </a:cubicBezTo>
                  <a:cubicBezTo>
                    <a:pt x="66424" y="12703"/>
                    <a:pt x="65781" y="11513"/>
                    <a:pt x="65158" y="10362"/>
                  </a:cubicBezTo>
                  <a:cubicBezTo>
                    <a:pt x="64513" y="9167"/>
                    <a:pt x="63848" y="7934"/>
                    <a:pt x="63145" y="6777"/>
                  </a:cubicBezTo>
                  <a:cubicBezTo>
                    <a:pt x="60125" y="1794"/>
                    <a:pt x="57203" y="1241"/>
                    <a:pt x="52779" y="401"/>
                  </a:cubicBezTo>
                  <a:lnTo>
                    <a:pt x="52459" y="341"/>
                  </a:lnTo>
                  <a:cubicBezTo>
                    <a:pt x="52238" y="298"/>
                    <a:pt x="52011" y="269"/>
                    <a:pt x="51791" y="241"/>
                  </a:cubicBezTo>
                  <a:lnTo>
                    <a:pt x="51585" y="215"/>
                  </a:lnTo>
                  <a:cubicBezTo>
                    <a:pt x="50559" y="82"/>
                    <a:pt x="49508" y="40"/>
                    <a:pt x="48615" y="16"/>
                  </a:cubicBezTo>
                  <a:cubicBezTo>
                    <a:pt x="48120" y="5"/>
                    <a:pt x="47617" y="0"/>
                    <a:pt x="47109" y="0"/>
                  </a:cubicBezTo>
                  <a:close/>
                </a:path>
              </a:pathLst>
            </a:custGeom>
            <a:solidFill>
              <a:srgbClr val="61749c"/>
            </a:solidFill>
            <a:ln w="0">
              <a:noFill/>
            </a:ln>
          </p:spPr>
          <p:style>
            <a:lnRef idx="0"/>
            <a:fillRef idx="0"/>
            <a:effectRef idx="0"/>
            <a:fontRef idx="minor"/>
          </p:style>
        </p:sp>
        <p:sp>
          <p:nvSpPr>
            <p:cNvPr id="2323" name="CustomShape 32"/>
            <p:cNvSpPr/>
            <p:nvPr/>
          </p:nvSpPr>
          <p:spPr>
            <a:xfrm rot="21180600">
              <a:off x="8236080" y="-472320"/>
              <a:ext cx="2358000" cy="963000"/>
            </a:xfrm>
            <a:custGeom>
              <a:avLst/>
              <a:gdLst/>
              <a:ahLst/>
              <a:rect l="l" t="t" r="r" b="b"/>
              <a:pathLst>
                <a:path w="81269" h="33201">
                  <a:moveTo>
                    <a:pt x="46161" y="0"/>
                  </a:moveTo>
                  <a:cubicBezTo>
                    <a:pt x="45483" y="0"/>
                    <a:pt x="44789" y="9"/>
                    <a:pt x="44071" y="18"/>
                  </a:cubicBezTo>
                  <a:lnTo>
                    <a:pt x="43965" y="18"/>
                  </a:lnTo>
                  <a:cubicBezTo>
                    <a:pt x="42816" y="33"/>
                    <a:pt x="41671" y="63"/>
                    <a:pt x="40563" y="111"/>
                  </a:cubicBezTo>
                  <a:cubicBezTo>
                    <a:pt x="39634" y="149"/>
                    <a:pt x="38712" y="204"/>
                    <a:pt x="37822" y="257"/>
                  </a:cubicBezTo>
                  <a:lnTo>
                    <a:pt x="37187" y="295"/>
                  </a:lnTo>
                  <a:cubicBezTo>
                    <a:pt x="36134" y="545"/>
                    <a:pt x="35219" y="892"/>
                    <a:pt x="34387" y="1357"/>
                  </a:cubicBezTo>
                  <a:cubicBezTo>
                    <a:pt x="32915" y="2181"/>
                    <a:pt x="31584" y="3189"/>
                    <a:pt x="30589" y="3977"/>
                  </a:cubicBezTo>
                  <a:cubicBezTo>
                    <a:pt x="29355" y="4956"/>
                    <a:pt x="28157" y="6009"/>
                    <a:pt x="27035" y="7002"/>
                  </a:cubicBezTo>
                  <a:cubicBezTo>
                    <a:pt x="26222" y="7724"/>
                    <a:pt x="25412" y="8471"/>
                    <a:pt x="24628" y="9196"/>
                  </a:cubicBezTo>
                  <a:cubicBezTo>
                    <a:pt x="24310" y="9490"/>
                    <a:pt x="23993" y="9783"/>
                    <a:pt x="23675" y="10076"/>
                  </a:cubicBezTo>
                  <a:cubicBezTo>
                    <a:pt x="19495" y="13910"/>
                    <a:pt x="15175" y="17875"/>
                    <a:pt x="10769" y="21064"/>
                  </a:cubicBezTo>
                  <a:cubicBezTo>
                    <a:pt x="9548" y="21948"/>
                    <a:pt x="8237" y="22845"/>
                    <a:pt x="6876" y="23726"/>
                  </a:cubicBezTo>
                  <a:cubicBezTo>
                    <a:pt x="6112" y="24221"/>
                    <a:pt x="5076" y="24526"/>
                    <a:pt x="4071" y="24784"/>
                  </a:cubicBezTo>
                  <a:cubicBezTo>
                    <a:pt x="2727" y="25128"/>
                    <a:pt x="1363" y="25361"/>
                    <a:pt x="0" y="25486"/>
                  </a:cubicBezTo>
                  <a:cubicBezTo>
                    <a:pt x="8" y="25537"/>
                    <a:pt x="16" y="25589"/>
                    <a:pt x="24" y="25640"/>
                  </a:cubicBezTo>
                  <a:cubicBezTo>
                    <a:pt x="1392" y="25513"/>
                    <a:pt x="2760" y="25278"/>
                    <a:pt x="4109" y="24933"/>
                  </a:cubicBezTo>
                  <a:cubicBezTo>
                    <a:pt x="5127" y="24673"/>
                    <a:pt x="6178" y="24363"/>
                    <a:pt x="6959" y="23856"/>
                  </a:cubicBezTo>
                  <a:cubicBezTo>
                    <a:pt x="8324" y="22973"/>
                    <a:pt x="9637" y="22075"/>
                    <a:pt x="10860" y="21190"/>
                  </a:cubicBezTo>
                  <a:cubicBezTo>
                    <a:pt x="15273" y="17995"/>
                    <a:pt x="19598" y="14027"/>
                    <a:pt x="23779" y="10190"/>
                  </a:cubicBezTo>
                  <a:cubicBezTo>
                    <a:pt x="24097" y="9898"/>
                    <a:pt x="24416" y="9604"/>
                    <a:pt x="24734" y="9310"/>
                  </a:cubicBezTo>
                  <a:cubicBezTo>
                    <a:pt x="25516" y="8586"/>
                    <a:pt x="26326" y="7838"/>
                    <a:pt x="27139" y="7119"/>
                  </a:cubicBezTo>
                  <a:cubicBezTo>
                    <a:pt x="28259" y="6126"/>
                    <a:pt x="29454" y="5074"/>
                    <a:pt x="30685" y="4098"/>
                  </a:cubicBezTo>
                  <a:cubicBezTo>
                    <a:pt x="31675" y="3316"/>
                    <a:pt x="33001" y="2311"/>
                    <a:pt x="34464" y="1492"/>
                  </a:cubicBezTo>
                  <a:cubicBezTo>
                    <a:pt x="35282" y="1034"/>
                    <a:pt x="36184" y="692"/>
                    <a:pt x="37210" y="449"/>
                  </a:cubicBezTo>
                  <a:lnTo>
                    <a:pt x="37832" y="412"/>
                  </a:lnTo>
                  <a:cubicBezTo>
                    <a:pt x="38722" y="359"/>
                    <a:pt x="39642" y="305"/>
                    <a:pt x="40570" y="265"/>
                  </a:cubicBezTo>
                  <a:cubicBezTo>
                    <a:pt x="41677" y="217"/>
                    <a:pt x="42819" y="186"/>
                    <a:pt x="43967" y="173"/>
                  </a:cubicBezTo>
                  <a:lnTo>
                    <a:pt x="44072" y="172"/>
                  </a:lnTo>
                  <a:cubicBezTo>
                    <a:pt x="44803" y="163"/>
                    <a:pt x="45505" y="156"/>
                    <a:pt x="46191" y="156"/>
                  </a:cubicBezTo>
                  <a:cubicBezTo>
                    <a:pt x="46565" y="156"/>
                    <a:pt x="46934" y="158"/>
                    <a:pt x="47300" y="164"/>
                  </a:cubicBezTo>
                  <a:cubicBezTo>
                    <a:pt x="48269" y="181"/>
                    <a:pt x="49300" y="212"/>
                    <a:pt x="50271" y="324"/>
                  </a:cubicBezTo>
                  <a:lnTo>
                    <a:pt x="50477" y="346"/>
                  </a:lnTo>
                  <a:cubicBezTo>
                    <a:pt x="50698" y="370"/>
                    <a:pt x="50924" y="394"/>
                    <a:pt x="51143" y="433"/>
                  </a:cubicBezTo>
                  <a:lnTo>
                    <a:pt x="51791" y="540"/>
                  </a:lnTo>
                  <a:cubicBezTo>
                    <a:pt x="56097" y="1255"/>
                    <a:pt x="58942" y="1729"/>
                    <a:pt x="61932" y="6532"/>
                  </a:cubicBezTo>
                  <a:cubicBezTo>
                    <a:pt x="62692" y="7751"/>
                    <a:pt x="63409" y="9058"/>
                    <a:pt x="64103" y="10322"/>
                  </a:cubicBezTo>
                  <a:cubicBezTo>
                    <a:pt x="64699" y="11407"/>
                    <a:pt x="65315" y="12527"/>
                    <a:pt x="65969" y="13620"/>
                  </a:cubicBezTo>
                  <a:cubicBezTo>
                    <a:pt x="66830" y="15055"/>
                    <a:pt x="67836" y="16382"/>
                    <a:pt x="68966" y="17563"/>
                  </a:cubicBezTo>
                  <a:cubicBezTo>
                    <a:pt x="69380" y="17996"/>
                    <a:pt x="69793" y="18396"/>
                    <a:pt x="70192" y="18785"/>
                  </a:cubicBezTo>
                  <a:lnTo>
                    <a:pt x="70278" y="18868"/>
                  </a:lnTo>
                  <a:cubicBezTo>
                    <a:pt x="70897" y="19470"/>
                    <a:pt x="71499" y="20036"/>
                    <a:pt x="72057" y="20560"/>
                  </a:cubicBezTo>
                  <a:cubicBezTo>
                    <a:pt x="72801" y="21257"/>
                    <a:pt x="73560" y="21908"/>
                    <a:pt x="74294" y="22539"/>
                  </a:cubicBezTo>
                  <a:cubicBezTo>
                    <a:pt x="76162" y="24144"/>
                    <a:pt x="77926" y="25661"/>
                    <a:pt x="79360" y="27797"/>
                  </a:cubicBezTo>
                  <a:cubicBezTo>
                    <a:pt x="80232" y="29094"/>
                    <a:pt x="80747" y="30357"/>
                    <a:pt x="80983" y="31771"/>
                  </a:cubicBezTo>
                  <a:cubicBezTo>
                    <a:pt x="81059" y="32234"/>
                    <a:pt x="81111" y="32712"/>
                    <a:pt x="81139" y="33200"/>
                  </a:cubicBezTo>
                  <a:cubicBezTo>
                    <a:pt x="81184" y="33077"/>
                    <a:pt x="81226" y="32954"/>
                    <a:pt x="81269" y="32832"/>
                  </a:cubicBezTo>
                  <a:cubicBezTo>
                    <a:pt x="81237" y="32462"/>
                    <a:pt x="81194" y="32101"/>
                    <a:pt x="81135" y="31746"/>
                  </a:cubicBezTo>
                  <a:cubicBezTo>
                    <a:pt x="80896" y="30309"/>
                    <a:pt x="80373" y="29027"/>
                    <a:pt x="79488" y="27710"/>
                  </a:cubicBezTo>
                  <a:cubicBezTo>
                    <a:pt x="78043" y="25557"/>
                    <a:pt x="76270" y="24033"/>
                    <a:pt x="74395" y="22421"/>
                  </a:cubicBezTo>
                  <a:cubicBezTo>
                    <a:pt x="73662" y="21792"/>
                    <a:pt x="72905" y="21142"/>
                    <a:pt x="72163" y="20446"/>
                  </a:cubicBezTo>
                  <a:cubicBezTo>
                    <a:pt x="71606" y="19924"/>
                    <a:pt x="71005" y="19358"/>
                    <a:pt x="70385" y="18756"/>
                  </a:cubicBezTo>
                  <a:lnTo>
                    <a:pt x="70301" y="18673"/>
                  </a:lnTo>
                  <a:cubicBezTo>
                    <a:pt x="69902" y="18288"/>
                    <a:pt x="69491" y="17886"/>
                    <a:pt x="69078" y="17456"/>
                  </a:cubicBezTo>
                  <a:cubicBezTo>
                    <a:pt x="67958" y="16283"/>
                    <a:pt x="66956" y="14966"/>
                    <a:pt x="66102" y="13540"/>
                  </a:cubicBezTo>
                  <a:cubicBezTo>
                    <a:pt x="65449" y="12451"/>
                    <a:pt x="64835" y="11331"/>
                    <a:pt x="64239" y="10247"/>
                  </a:cubicBezTo>
                  <a:cubicBezTo>
                    <a:pt x="63545" y="8982"/>
                    <a:pt x="62825" y="7673"/>
                    <a:pt x="62065" y="6450"/>
                  </a:cubicBezTo>
                  <a:cubicBezTo>
                    <a:pt x="59036" y="1588"/>
                    <a:pt x="56164" y="1109"/>
                    <a:pt x="51817" y="388"/>
                  </a:cubicBezTo>
                  <a:lnTo>
                    <a:pt x="51170" y="279"/>
                  </a:lnTo>
                  <a:cubicBezTo>
                    <a:pt x="50946" y="242"/>
                    <a:pt x="50717" y="217"/>
                    <a:pt x="50495" y="193"/>
                  </a:cubicBezTo>
                  <a:lnTo>
                    <a:pt x="50289" y="170"/>
                  </a:lnTo>
                  <a:cubicBezTo>
                    <a:pt x="49309" y="58"/>
                    <a:pt x="48276" y="26"/>
                    <a:pt x="47303" y="10"/>
                  </a:cubicBezTo>
                  <a:cubicBezTo>
                    <a:pt x="46927" y="3"/>
                    <a:pt x="46546" y="0"/>
                    <a:pt x="46161" y="0"/>
                  </a:cubicBezTo>
                  <a:close/>
                </a:path>
              </a:pathLst>
            </a:custGeom>
            <a:solidFill>
              <a:srgbClr val="61749c"/>
            </a:solidFill>
            <a:ln w="0">
              <a:noFill/>
            </a:ln>
          </p:spPr>
          <p:style>
            <a:lnRef idx="0"/>
            <a:fillRef idx="0"/>
            <a:effectRef idx="0"/>
            <a:fontRef idx="minor"/>
          </p:style>
        </p:sp>
        <p:sp>
          <p:nvSpPr>
            <p:cNvPr id="2324" name="CustomShape 33"/>
            <p:cNvSpPr/>
            <p:nvPr/>
          </p:nvSpPr>
          <p:spPr>
            <a:xfrm rot="21180600">
              <a:off x="8251920" y="-422640"/>
              <a:ext cx="2320560" cy="988560"/>
            </a:xfrm>
            <a:custGeom>
              <a:avLst/>
              <a:gdLst/>
              <a:ahLst/>
              <a:rect l="l" t="t" r="r" b="b"/>
              <a:pathLst>
                <a:path w="79978" h="34078">
                  <a:moveTo>
                    <a:pt x="45260" y="0"/>
                  </a:moveTo>
                  <a:cubicBezTo>
                    <a:pt x="44600" y="0"/>
                    <a:pt x="43926" y="8"/>
                    <a:pt x="43223" y="16"/>
                  </a:cubicBezTo>
                  <a:lnTo>
                    <a:pt x="42588" y="24"/>
                  </a:lnTo>
                  <a:cubicBezTo>
                    <a:pt x="41410" y="37"/>
                    <a:pt x="40261" y="62"/>
                    <a:pt x="39172" y="101"/>
                  </a:cubicBezTo>
                  <a:cubicBezTo>
                    <a:pt x="38410" y="128"/>
                    <a:pt x="37656" y="163"/>
                    <a:pt x="36917" y="197"/>
                  </a:cubicBezTo>
                  <a:cubicBezTo>
                    <a:pt x="36538" y="214"/>
                    <a:pt x="36162" y="232"/>
                    <a:pt x="35776" y="250"/>
                  </a:cubicBezTo>
                  <a:cubicBezTo>
                    <a:pt x="34714" y="488"/>
                    <a:pt x="33791" y="829"/>
                    <a:pt x="32954" y="1290"/>
                  </a:cubicBezTo>
                  <a:cubicBezTo>
                    <a:pt x="31478" y="2101"/>
                    <a:pt x="30142" y="3101"/>
                    <a:pt x="29144" y="3880"/>
                  </a:cubicBezTo>
                  <a:cubicBezTo>
                    <a:pt x="27877" y="4875"/>
                    <a:pt x="26643" y="5954"/>
                    <a:pt x="25585" y="6888"/>
                  </a:cubicBezTo>
                  <a:cubicBezTo>
                    <a:pt x="24728" y="7645"/>
                    <a:pt x="23872" y="8435"/>
                    <a:pt x="23046" y="9199"/>
                  </a:cubicBezTo>
                  <a:cubicBezTo>
                    <a:pt x="22774" y="9452"/>
                    <a:pt x="22501" y="9704"/>
                    <a:pt x="22227" y="9956"/>
                  </a:cubicBezTo>
                  <a:lnTo>
                    <a:pt x="21670" y="10468"/>
                  </a:lnTo>
                  <a:cubicBezTo>
                    <a:pt x="17683" y="14136"/>
                    <a:pt x="13559" y="17930"/>
                    <a:pt x="9407" y="20999"/>
                  </a:cubicBezTo>
                  <a:cubicBezTo>
                    <a:pt x="8198" y="21892"/>
                    <a:pt x="6937" y="22777"/>
                    <a:pt x="5553" y="23700"/>
                  </a:cubicBezTo>
                  <a:cubicBezTo>
                    <a:pt x="4802" y="24199"/>
                    <a:pt x="3769" y="24511"/>
                    <a:pt x="2762" y="24774"/>
                  </a:cubicBezTo>
                  <a:cubicBezTo>
                    <a:pt x="1849" y="25012"/>
                    <a:pt x="925" y="25199"/>
                    <a:pt x="0" y="25337"/>
                  </a:cubicBezTo>
                  <a:cubicBezTo>
                    <a:pt x="10" y="25386"/>
                    <a:pt x="20" y="25438"/>
                    <a:pt x="29" y="25489"/>
                  </a:cubicBezTo>
                  <a:cubicBezTo>
                    <a:pt x="959" y="25351"/>
                    <a:pt x="1885" y="25162"/>
                    <a:pt x="2801" y="24922"/>
                  </a:cubicBezTo>
                  <a:cubicBezTo>
                    <a:pt x="3821" y="24657"/>
                    <a:pt x="4869" y="24340"/>
                    <a:pt x="5639" y="23828"/>
                  </a:cubicBezTo>
                  <a:cubicBezTo>
                    <a:pt x="7025" y="22903"/>
                    <a:pt x="8289" y="22018"/>
                    <a:pt x="9500" y="21122"/>
                  </a:cubicBezTo>
                  <a:cubicBezTo>
                    <a:pt x="13659" y="18050"/>
                    <a:pt x="17784" y="14253"/>
                    <a:pt x="21774" y="10581"/>
                  </a:cubicBezTo>
                  <a:lnTo>
                    <a:pt x="22333" y="10069"/>
                  </a:lnTo>
                  <a:cubicBezTo>
                    <a:pt x="22606" y="9818"/>
                    <a:pt x="22878" y="9565"/>
                    <a:pt x="23152" y="9312"/>
                  </a:cubicBezTo>
                  <a:cubicBezTo>
                    <a:pt x="23977" y="8549"/>
                    <a:pt x="24832" y="7760"/>
                    <a:pt x="25689" y="7003"/>
                  </a:cubicBezTo>
                  <a:cubicBezTo>
                    <a:pt x="26744" y="6072"/>
                    <a:pt x="27976" y="4994"/>
                    <a:pt x="29240" y="4002"/>
                  </a:cubicBezTo>
                  <a:cubicBezTo>
                    <a:pt x="30234" y="3226"/>
                    <a:pt x="31563" y="2230"/>
                    <a:pt x="33027" y="1424"/>
                  </a:cubicBezTo>
                  <a:cubicBezTo>
                    <a:pt x="33853" y="971"/>
                    <a:pt x="34762" y="637"/>
                    <a:pt x="35797" y="402"/>
                  </a:cubicBezTo>
                  <a:cubicBezTo>
                    <a:pt x="36168" y="386"/>
                    <a:pt x="36544" y="368"/>
                    <a:pt x="36923" y="350"/>
                  </a:cubicBezTo>
                  <a:cubicBezTo>
                    <a:pt x="37663" y="317"/>
                    <a:pt x="38416" y="283"/>
                    <a:pt x="39176" y="256"/>
                  </a:cubicBezTo>
                  <a:cubicBezTo>
                    <a:pt x="40264" y="218"/>
                    <a:pt x="41413" y="192"/>
                    <a:pt x="42591" y="178"/>
                  </a:cubicBezTo>
                  <a:lnTo>
                    <a:pt x="43226" y="171"/>
                  </a:lnTo>
                  <a:cubicBezTo>
                    <a:pt x="43960" y="163"/>
                    <a:pt x="44664" y="155"/>
                    <a:pt x="45352" y="155"/>
                  </a:cubicBezTo>
                  <a:cubicBezTo>
                    <a:pt x="45549" y="155"/>
                    <a:pt x="45745" y="155"/>
                    <a:pt x="45940" y="157"/>
                  </a:cubicBezTo>
                  <a:cubicBezTo>
                    <a:pt x="46866" y="166"/>
                    <a:pt x="47938" y="182"/>
                    <a:pt x="48929" y="278"/>
                  </a:cubicBezTo>
                  <a:lnTo>
                    <a:pt x="49151" y="299"/>
                  </a:lnTo>
                  <a:cubicBezTo>
                    <a:pt x="49367" y="320"/>
                    <a:pt x="49591" y="341"/>
                    <a:pt x="49807" y="371"/>
                  </a:cubicBezTo>
                  <a:cubicBezTo>
                    <a:pt x="50127" y="419"/>
                    <a:pt x="50438" y="462"/>
                    <a:pt x="50742" y="506"/>
                  </a:cubicBezTo>
                  <a:cubicBezTo>
                    <a:pt x="54993" y="1110"/>
                    <a:pt x="57801" y="1509"/>
                    <a:pt x="60806" y="6210"/>
                  </a:cubicBezTo>
                  <a:cubicBezTo>
                    <a:pt x="61625" y="7495"/>
                    <a:pt x="62363" y="8818"/>
                    <a:pt x="63145" y="10218"/>
                  </a:cubicBezTo>
                  <a:cubicBezTo>
                    <a:pt x="63710" y="11232"/>
                    <a:pt x="64294" y="12279"/>
                    <a:pt x="64909" y="13301"/>
                  </a:cubicBezTo>
                  <a:cubicBezTo>
                    <a:pt x="65771" y="14740"/>
                    <a:pt x="66777" y="16077"/>
                    <a:pt x="67897" y="17281"/>
                  </a:cubicBezTo>
                  <a:cubicBezTo>
                    <a:pt x="68289" y="17701"/>
                    <a:pt x="68681" y="18095"/>
                    <a:pt x="69059" y="18474"/>
                  </a:cubicBezTo>
                  <a:lnTo>
                    <a:pt x="69195" y="18612"/>
                  </a:lnTo>
                  <a:cubicBezTo>
                    <a:pt x="69829" y="19250"/>
                    <a:pt x="70450" y="19860"/>
                    <a:pt x="70949" y="20351"/>
                  </a:cubicBezTo>
                  <a:cubicBezTo>
                    <a:pt x="71662" y="21054"/>
                    <a:pt x="72390" y="21713"/>
                    <a:pt x="73093" y="22351"/>
                  </a:cubicBezTo>
                  <a:cubicBezTo>
                    <a:pt x="74944" y="24031"/>
                    <a:pt x="76693" y="25620"/>
                    <a:pt x="78093" y="27827"/>
                  </a:cubicBezTo>
                  <a:cubicBezTo>
                    <a:pt x="78935" y="29151"/>
                    <a:pt x="79431" y="30431"/>
                    <a:pt x="79656" y="31854"/>
                  </a:cubicBezTo>
                  <a:cubicBezTo>
                    <a:pt x="79768" y="32566"/>
                    <a:pt x="79824" y="33308"/>
                    <a:pt x="79829" y="34078"/>
                  </a:cubicBezTo>
                  <a:cubicBezTo>
                    <a:pt x="79879" y="33964"/>
                    <a:pt x="79930" y="33851"/>
                    <a:pt x="79978" y="33737"/>
                  </a:cubicBezTo>
                  <a:cubicBezTo>
                    <a:pt x="79960" y="33081"/>
                    <a:pt x="79906" y="32443"/>
                    <a:pt x="79808" y="31830"/>
                  </a:cubicBezTo>
                  <a:cubicBezTo>
                    <a:pt x="79581" y="30385"/>
                    <a:pt x="79077" y="29087"/>
                    <a:pt x="78224" y="27743"/>
                  </a:cubicBezTo>
                  <a:cubicBezTo>
                    <a:pt x="76811" y="25519"/>
                    <a:pt x="75056" y="23926"/>
                    <a:pt x="73197" y="22238"/>
                  </a:cubicBezTo>
                  <a:cubicBezTo>
                    <a:pt x="72494" y="21599"/>
                    <a:pt x="71770" y="20940"/>
                    <a:pt x="71058" y="20241"/>
                  </a:cubicBezTo>
                  <a:cubicBezTo>
                    <a:pt x="70558" y="19749"/>
                    <a:pt x="69938" y="19140"/>
                    <a:pt x="69305" y="18505"/>
                  </a:cubicBezTo>
                  <a:lnTo>
                    <a:pt x="69169" y="18365"/>
                  </a:lnTo>
                  <a:cubicBezTo>
                    <a:pt x="68792" y="17986"/>
                    <a:pt x="68401" y="17594"/>
                    <a:pt x="68011" y="17175"/>
                  </a:cubicBezTo>
                  <a:cubicBezTo>
                    <a:pt x="66897" y="15980"/>
                    <a:pt x="65899" y="14650"/>
                    <a:pt x="65041" y="13223"/>
                  </a:cubicBezTo>
                  <a:cubicBezTo>
                    <a:pt x="64428" y="12202"/>
                    <a:pt x="63844" y="11156"/>
                    <a:pt x="63280" y="10144"/>
                  </a:cubicBezTo>
                  <a:cubicBezTo>
                    <a:pt x="62532" y="8802"/>
                    <a:pt x="61758" y="7416"/>
                    <a:pt x="60936" y="6127"/>
                  </a:cubicBezTo>
                  <a:cubicBezTo>
                    <a:pt x="57892" y="1366"/>
                    <a:pt x="55057" y="963"/>
                    <a:pt x="50762" y="354"/>
                  </a:cubicBezTo>
                  <a:cubicBezTo>
                    <a:pt x="50458" y="310"/>
                    <a:pt x="50148" y="266"/>
                    <a:pt x="49830" y="219"/>
                  </a:cubicBezTo>
                  <a:cubicBezTo>
                    <a:pt x="49610" y="187"/>
                    <a:pt x="49383" y="166"/>
                    <a:pt x="49164" y="146"/>
                  </a:cubicBezTo>
                  <a:lnTo>
                    <a:pt x="48943" y="125"/>
                  </a:lnTo>
                  <a:cubicBezTo>
                    <a:pt x="47946" y="29"/>
                    <a:pt x="46871" y="11"/>
                    <a:pt x="45941" y="3"/>
                  </a:cubicBezTo>
                  <a:cubicBezTo>
                    <a:pt x="45715" y="1"/>
                    <a:pt x="45488" y="0"/>
                    <a:pt x="45260" y="0"/>
                  </a:cubicBezTo>
                  <a:close/>
                </a:path>
              </a:pathLst>
            </a:custGeom>
            <a:solidFill>
              <a:srgbClr val="61749c"/>
            </a:solidFill>
            <a:ln w="0">
              <a:noFill/>
            </a:ln>
          </p:spPr>
          <p:style>
            <a:lnRef idx="0"/>
            <a:fillRef idx="0"/>
            <a:effectRef idx="0"/>
            <a:fontRef idx="minor"/>
          </p:style>
        </p:sp>
        <p:sp>
          <p:nvSpPr>
            <p:cNvPr id="2325" name="CustomShape 34"/>
            <p:cNvSpPr/>
            <p:nvPr/>
          </p:nvSpPr>
          <p:spPr>
            <a:xfrm rot="21180600">
              <a:off x="8268120" y="-372240"/>
              <a:ext cx="2281320" cy="1004400"/>
            </a:xfrm>
            <a:custGeom>
              <a:avLst/>
              <a:gdLst/>
              <a:ahLst/>
              <a:rect l="l" t="t" r="r" b="b"/>
              <a:pathLst>
                <a:path w="78615" h="34634">
                  <a:moveTo>
                    <a:pt x="45012" y="0"/>
                  </a:moveTo>
                  <a:cubicBezTo>
                    <a:pt x="44859" y="0"/>
                    <a:pt x="44702" y="1"/>
                    <a:pt x="44541" y="2"/>
                  </a:cubicBezTo>
                  <a:cubicBezTo>
                    <a:pt x="43739" y="9"/>
                    <a:pt x="42914" y="18"/>
                    <a:pt x="42067" y="26"/>
                  </a:cubicBezTo>
                  <a:lnTo>
                    <a:pt x="41173" y="36"/>
                  </a:lnTo>
                  <a:cubicBezTo>
                    <a:pt x="39976" y="49"/>
                    <a:pt x="38821" y="69"/>
                    <a:pt x="37741" y="98"/>
                  </a:cubicBezTo>
                  <a:cubicBezTo>
                    <a:pt x="37141" y="116"/>
                    <a:pt x="36547" y="135"/>
                    <a:pt x="35960" y="154"/>
                  </a:cubicBezTo>
                  <a:cubicBezTo>
                    <a:pt x="35413" y="173"/>
                    <a:pt x="34872" y="191"/>
                    <a:pt x="34326" y="209"/>
                  </a:cubicBezTo>
                  <a:cubicBezTo>
                    <a:pt x="33254" y="439"/>
                    <a:pt x="32323" y="772"/>
                    <a:pt x="31480" y="1228"/>
                  </a:cubicBezTo>
                  <a:cubicBezTo>
                    <a:pt x="30001" y="2026"/>
                    <a:pt x="28662" y="3017"/>
                    <a:pt x="27662" y="3791"/>
                  </a:cubicBezTo>
                  <a:cubicBezTo>
                    <a:pt x="26420" y="4754"/>
                    <a:pt x="25215" y="5798"/>
                    <a:pt x="24097" y="6780"/>
                  </a:cubicBezTo>
                  <a:cubicBezTo>
                    <a:pt x="23193" y="7575"/>
                    <a:pt x="22295" y="8406"/>
                    <a:pt x="21426" y="9209"/>
                  </a:cubicBezTo>
                  <a:lnTo>
                    <a:pt x="19582" y="10911"/>
                  </a:lnTo>
                  <a:cubicBezTo>
                    <a:pt x="15812" y="14393"/>
                    <a:pt x="11913" y="17993"/>
                    <a:pt x="8007" y="20941"/>
                  </a:cubicBezTo>
                  <a:cubicBezTo>
                    <a:pt x="6837" y="21822"/>
                    <a:pt x="5589" y="22718"/>
                    <a:pt x="4192" y="23680"/>
                  </a:cubicBezTo>
                  <a:cubicBezTo>
                    <a:pt x="3456" y="24184"/>
                    <a:pt x="2423" y="24502"/>
                    <a:pt x="1415" y="24770"/>
                  </a:cubicBezTo>
                  <a:cubicBezTo>
                    <a:pt x="946" y="24894"/>
                    <a:pt x="474" y="25005"/>
                    <a:pt x="0" y="25104"/>
                  </a:cubicBezTo>
                  <a:cubicBezTo>
                    <a:pt x="13" y="25154"/>
                    <a:pt x="26" y="25203"/>
                    <a:pt x="37" y="25254"/>
                  </a:cubicBezTo>
                  <a:cubicBezTo>
                    <a:pt x="512" y="25155"/>
                    <a:pt x="984" y="25045"/>
                    <a:pt x="1455" y="24920"/>
                  </a:cubicBezTo>
                  <a:cubicBezTo>
                    <a:pt x="2475" y="24648"/>
                    <a:pt x="3525" y="24325"/>
                    <a:pt x="4279" y="23806"/>
                  </a:cubicBezTo>
                  <a:cubicBezTo>
                    <a:pt x="5679" y="22845"/>
                    <a:pt x="6928" y="21947"/>
                    <a:pt x="8100" y="21064"/>
                  </a:cubicBezTo>
                  <a:cubicBezTo>
                    <a:pt x="12012" y="18112"/>
                    <a:pt x="15914" y="14510"/>
                    <a:pt x="19687" y="11025"/>
                  </a:cubicBezTo>
                  <a:lnTo>
                    <a:pt x="21532" y="9323"/>
                  </a:lnTo>
                  <a:cubicBezTo>
                    <a:pt x="22401" y="8519"/>
                    <a:pt x="23297" y="7691"/>
                    <a:pt x="24199" y="6897"/>
                  </a:cubicBezTo>
                  <a:cubicBezTo>
                    <a:pt x="25315" y="5914"/>
                    <a:pt x="26518" y="4874"/>
                    <a:pt x="27758" y="3913"/>
                  </a:cubicBezTo>
                  <a:cubicBezTo>
                    <a:pt x="28753" y="3143"/>
                    <a:pt x="30084" y="2158"/>
                    <a:pt x="31555" y="1364"/>
                  </a:cubicBezTo>
                  <a:cubicBezTo>
                    <a:pt x="32384" y="916"/>
                    <a:pt x="33301" y="586"/>
                    <a:pt x="34345" y="361"/>
                  </a:cubicBezTo>
                  <a:cubicBezTo>
                    <a:pt x="34877" y="346"/>
                    <a:pt x="35417" y="329"/>
                    <a:pt x="35966" y="309"/>
                  </a:cubicBezTo>
                  <a:cubicBezTo>
                    <a:pt x="36552" y="290"/>
                    <a:pt x="37147" y="269"/>
                    <a:pt x="37745" y="253"/>
                  </a:cubicBezTo>
                  <a:cubicBezTo>
                    <a:pt x="38824" y="223"/>
                    <a:pt x="39978" y="202"/>
                    <a:pt x="41176" y="189"/>
                  </a:cubicBezTo>
                  <a:lnTo>
                    <a:pt x="42069" y="181"/>
                  </a:lnTo>
                  <a:cubicBezTo>
                    <a:pt x="42917" y="172"/>
                    <a:pt x="43743" y="164"/>
                    <a:pt x="44543" y="157"/>
                  </a:cubicBezTo>
                  <a:cubicBezTo>
                    <a:pt x="44728" y="155"/>
                    <a:pt x="44907" y="155"/>
                    <a:pt x="45082" y="155"/>
                  </a:cubicBezTo>
                  <a:cubicBezTo>
                    <a:pt x="46036" y="155"/>
                    <a:pt x="46828" y="184"/>
                    <a:pt x="47547" y="242"/>
                  </a:cubicBezTo>
                  <a:lnTo>
                    <a:pt x="47775" y="260"/>
                  </a:lnTo>
                  <a:cubicBezTo>
                    <a:pt x="47992" y="276"/>
                    <a:pt x="48216" y="292"/>
                    <a:pt x="48434" y="319"/>
                  </a:cubicBezTo>
                  <a:cubicBezTo>
                    <a:pt x="48840" y="370"/>
                    <a:pt x="49236" y="417"/>
                    <a:pt x="49620" y="461"/>
                  </a:cubicBezTo>
                  <a:cubicBezTo>
                    <a:pt x="53682" y="938"/>
                    <a:pt x="56617" y="1282"/>
                    <a:pt x="59639" y="5894"/>
                  </a:cubicBezTo>
                  <a:cubicBezTo>
                    <a:pt x="60524" y="7247"/>
                    <a:pt x="61318" y="8647"/>
                    <a:pt x="62156" y="10131"/>
                  </a:cubicBezTo>
                  <a:cubicBezTo>
                    <a:pt x="62687" y="11070"/>
                    <a:pt x="63238" y="12041"/>
                    <a:pt x="63809" y="12992"/>
                  </a:cubicBezTo>
                  <a:cubicBezTo>
                    <a:pt x="64675" y="14428"/>
                    <a:pt x="65676" y="15779"/>
                    <a:pt x="66790" y="17004"/>
                  </a:cubicBezTo>
                  <a:cubicBezTo>
                    <a:pt x="67172" y="17425"/>
                    <a:pt x="67551" y="17820"/>
                    <a:pt x="67919" y="18201"/>
                  </a:cubicBezTo>
                  <a:lnTo>
                    <a:pt x="68076" y="18364"/>
                  </a:lnTo>
                  <a:cubicBezTo>
                    <a:pt x="68558" y="18869"/>
                    <a:pt x="69022" y="19345"/>
                    <a:pt x="69467" y="19803"/>
                  </a:cubicBezTo>
                  <a:lnTo>
                    <a:pt x="69801" y="20149"/>
                  </a:lnTo>
                  <a:cubicBezTo>
                    <a:pt x="70484" y="20854"/>
                    <a:pt x="71180" y="21520"/>
                    <a:pt x="71854" y="22165"/>
                  </a:cubicBezTo>
                  <a:cubicBezTo>
                    <a:pt x="73689" y="23923"/>
                    <a:pt x="75422" y="25584"/>
                    <a:pt x="76790" y="27864"/>
                  </a:cubicBezTo>
                  <a:cubicBezTo>
                    <a:pt x="77601" y="29218"/>
                    <a:pt x="78078" y="30514"/>
                    <a:pt x="78293" y="31944"/>
                  </a:cubicBezTo>
                  <a:cubicBezTo>
                    <a:pt x="78419" y="32799"/>
                    <a:pt x="78470" y="33699"/>
                    <a:pt x="78448" y="34634"/>
                  </a:cubicBezTo>
                  <a:cubicBezTo>
                    <a:pt x="78504" y="34527"/>
                    <a:pt x="78557" y="34418"/>
                    <a:pt x="78611" y="34309"/>
                  </a:cubicBezTo>
                  <a:cubicBezTo>
                    <a:pt x="78614" y="33482"/>
                    <a:pt x="78560" y="32683"/>
                    <a:pt x="78446" y="31922"/>
                  </a:cubicBezTo>
                  <a:cubicBezTo>
                    <a:pt x="78229" y="30470"/>
                    <a:pt x="77745" y="29157"/>
                    <a:pt x="76923" y="27784"/>
                  </a:cubicBezTo>
                  <a:lnTo>
                    <a:pt x="76921" y="27784"/>
                  </a:lnTo>
                  <a:cubicBezTo>
                    <a:pt x="75544" y="25486"/>
                    <a:pt x="73803" y="23819"/>
                    <a:pt x="71960" y="22053"/>
                  </a:cubicBezTo>
                  <a:cubicBezTo>
                    <a:pt x="71288" y="21409"/>
                    <a:pt x="70593" y="20744"/>
                    <a:pt x="69912" y="20040"/>
                  </a:cubicBezTo>
                  <a:lnTo>
                    <a:pt x="69577" y="19696"/>
                  </a:lnTo>
                  <a:cubicBezTo>
                    <a:pt x="69132" y="19238"/>
                    <a:pt x="68668" y="18760"/>
                    <a:pt x="68187" y="18257"/>
                  </a:cubicBezTo>
                  <a:lnTo>
                    <a:pt x="68030" y="18094"/>
                  </a:lnTo>
                  <a:cubicBezTo>
                    <a:pt x="67663" y="17713"/>
                    <a:pt x="67284" y="17320"/>
                    <a:pt x="66903" y="16900"/>
                  </a:cubicBezTo>
                  <a:cubicBezTo>
                    <a:pt x="65798" y="15681"/>
                    <a:pt x="64801" y="14340"/>
                    <a:pt x="63942" y="12912"/>
                  </a:cubicBezTo>
                  <a:cubicBezTo>
                    <a:pt x="63370" y="11963"/>
                    <a:pt x="62822" y="10993"/>
                    <a:pt x="62290" y="10054"/>
                  </a:cubicBezTo>
                  <a:cubicBezTo>
                    <a:pt x="61487" y="8635"/>
                    <a:pt x="60657" y="7166"/>
                    <a:pt x="59767" y="5809"/>
                  </a:cubicBezTo>
                  <a:cubicBezTo>
                    <a:pt x="56706" y="1138"/>
                    <a:pt x="53741" y="789"/>
                    <a:pt x="49637" y="308"/>
                  </a:cubicBezTo>
                  <a:cubicBezTo>
                    <a:pt x="49253" y="263"/>
                    <a:pt x="48858" y="217"/>
                    <a:pt x="48452" y="165"/>
                  </a:cubicBezTo>
                  <a:cubicBezTo>
                    <a:pt x="48231" y="138"/>
                    <a:pt x="48005" y="121"/>
                    <a:pt x="47786" y="105"/>
                  </a:cubicBezTo>
                  <a:lnTo>
                    <a:pt x="47559" y="87"/>
                  </a:lnTo>
                  <a:cubicBezTo>
                    <a:pt x="46819" y="28"/>
                    <a:pt x="45999" y="0"/>
                    <a:pt x="45012" y="0"/>
                  </a:cubicBezTo>
                  <a:close/>
                </a:path>
              </a:pathLst>
            </a:custGeom>
            <a:solidFill>
              <a:srgbClr val="61749c"/>
            </a:solidFill>
            <a:ln w="0">
              <a:noFill/>
            </a:ln>
          </p:spPr>
          <p:style>
            <a:lnRef idx="0"/>
            <a:fillRef idx="0"/>
            <a:effectRef idx="0"/>
            <a:fontRef idx="minor"/>
          </p:style>
        </p:sp>
        <p:sp>
          <p:nvSpPr>
            <p:cNvPr id="2326" name="CustomShape 35"/>
            <p:cNvSpPr/>
            <p:nvPr/>
          </p:nvSpPr>
          <p:spPr>
            <a:xfrm rot="21180600">
              <a:off x="8283960" y="-322560"/>
              <a:ext cx="2240280" cy="1011960"/>
            </a:xfrm>
            <a:custGeom>
              <a:avLst/>
              <a:gdLst/>
              <a:ahLst/>
              <a:rect l="l" t="t" r="r" b="b"/>
              <a:pathLst>
                <a:path w="77212" h="34890">
                  <a:moveTo>
                    <a:pt x="44087" y="0"/>
                  </a:moveTo>
                  <a:cubicBezTo>
                    <a:pt x="43759" y="0"/>
                    <a:pt x="43432" y="3"/>
                    <a:pt x="43108" y="5"/>
                  </a:cubicBezTo>
                  <a:cubicBezTo>
                    <a:pt x="42533" y="9"/>
                    <a:pt x="41947" y="18"/>
                    <a:pt x="41349" y="28"/>
                  </a:cubicBezTo>
                  <a:cubicBezTo>
                    <a:pt x="40816" y="37"/>
                    <a:pt x="40275" y="45"/>
                    <a:pt x="39725" y="50"/>
                  </a:cubicBezTo>
                  <a:cubicBezTo>
                    <a:pt x="38437" y="63"/>
                    <a:pt x="37309" y="79"/>
                    <a:pt x="36275" y="100"/>
                  </a:cubicBezTo>
                  <a:cubicBezTo>
                    <a:pt x="35845" y="108"/>
                    <a:pt x="35416" y="117"/>
                    <a:pt x="34990" y="127"/>
                  </a:cubicBezTo>
                  <a:cubicBezTo>
                    <a:pt x="34267" y="145"/>
                    <a:pt x="33555" y="161"/>
                    <a:pt x="32843" y="172"/>
                  </a:cubicBezTo>
                  <a:cubicBezTo>
                    <a:pt x="31760" y="393"/>
                    <a:pt x="30822" y="719"/>
                    <a:pt x="29974" y="1169"/>
                  </a:cubicBezTo>
                  <a:cubicBezTo>
                    <a:pt x="28488" y="1957"/>
                    <a:pt x="27147" y="2938"/>
                    <a:pt x="26145" y="3705"/>
                  </a:cubicBezTo>
                  <a:cubicBezTo>
                    <a:pt x="24880" y="4676"/>
                    <a:pt x="23683" y="5706"/>
                    <a:pt x="22576" y="6676"/>
                  </a:cubicBezTo>
                  <a:cubicBezTo>
                    <a:pt x="21622" y="7511"/>
                    <a:pt x="20676" y="8386"/>
                    <a:pt x="19761" y="9233"/>
                  </a:cubicBezTo>
                  <a:lnTo>
                    <a:pt x="19223" y="9729"/>
                  </a:lnTo>
                  <a:cubicBezTo>
                    <a:pt x="18649" y="10260"/>
                    <a:pt x="18073" y="10794"/>
                    <a:pt x="17497" y="11329"/>
                  </a:cubicBezTo>
                  <a:cubicBezTo>
                    <a:pt x="13932" y="14635"/>
                    <a:pt x="10247" y="18054"/>
                    <a:pt x="6573" y="20883"/>
                  </a:cubicBezTo>
                  <a:cubicBezTo>
                    <a:pt x="5442" y="21755"/>
                    <a:pt x="4207" y="22662"/>
                    <a:pt x="2797" y="23661"/>
                  </a:cubicBezTo>
                  <a:cubicBezTo>
                    <a:pt x="2074" y="24173"/>
                    <a:pt x="1042" y="24496"/>
                    <a:pt x="34" y="24768"/>
                  </a:cubicBezTo>
                  <a:cubicBezTo>
                    <a:pt x="23" y="24771"/>
                    <a:pt x="11" y="24774"/>
                    <a:pt x="0" y="24777"/>
                  </a:cubicBezTo>
                  <a:cubicBezTo>
                    <a:pt x="13" y="24827"/>
                    <a:pt x="26" y="24877"/>
                    <a:pt x="40" y="24926"/>
                  </a:cubicBezTo>
                  <a:cubicBezTo>
                    <a:pt x="51" y="24923"/>
                    <a:pt x="63" y="24921"/>
                    <a:pt x="75" y="24918"/>
                  </a:cubicBezTo>
                  <a:cubicBezTo>
                    <a:pt x="1096" y="24641"/>
                    <a:pt x="2144" y="24313"/>
                    <a:pt x="2887" y="23787"/>
                  </a:cubicBezTo>
                  <a:cubicBezTo>
                    <a:pt x="4298" y="22788"/>
                    <a:pt x="5535" y="21878"/>
                    <a:pt x="6668" y="21004"/>
                  </a:cubicBezTo>
                  <a:cubicBezTo>
                    <a:pt x="10348" y="18171"/>
                    <a:pt x="14036" y="14750"/>
                    <a:pt x="17603" y="11443"/>
                  </a:cubicBezTo>
                  <a:cubicBezTo>
                    <a:pt x="18179" y="10906"/>
                    <a:pt x="18755" y="10374"/>
                    <a:pt x="19329" y="9842"/>
                  </a:cubicBezTo>
                  <a:lnTo>
                    <a:pt x="19867" y="9346"/>
                  </a:lnTo>
                  <a:cubicBezTo>
                    <a:pt x="20780" y="8500"/>
                    <a:pt x="21724" y="7625"/>
                    <a:pt x="22678" y="6791"/>
                  </a:cubicBezTo>
                  <a:cubicBezTo>
                    <a:pt x="23782" y="5825"/>
                    <a:pt x="24979" y="4796"/>
                    <a:pt x="26241" y="3826"/>
                  </a:cubicBezTo>
                  <a:cubicBezTo>
                    <a:pt x="27237" y="3065"/>
                    <a:pt x="28571" y="2089"/>
                    <a:pt x="30046" y="1306"/>
                  </a:cubicBezTo>
                  <a:cubicBezTo>
                    <a:pt x="30881" y="863"/>
                    <a:pt x="31806" y="541"/>
                    <a:pt x="32859" y="324"/>
                  </a:cubicBezTo>
                  <a:cubicBezTo>
                    <a:pt x="33558" y="316"/>
                    <a:pt x="34272" y="298"/>
                    <a:pt x="34994" y="282"/>
                  </a:cubicBezTo>
                  <a:cubicBezTo>
                    <a:pt x="35419" y="273"/>
                    <a:pt x="35848" y="263"/>
                    <a:pt x="36278" y="253"/>
                  </a:cubicBezTo>
                  <a:cubicBezTo>
                    <a:pt x="37312" y="234"/>
                    <a:pt x="38439" y="218"/>
                    <a:pt x="39727" y="205"/>
                  </a:cubicBezTo>
                  <a:cubicBezTo>
                    <a:pt x="40277" y="201"/>
                    <a:pt x="40819" y="191"/>
                    <a:pt x="41352" y="183"/>
                  </a:cubicBezTo>
                  <a:cubicBezTo>
                    <a:pt x="41949" y="173"/>
                    <a:pt x="42536" y="164"/>
                    <a:pt x="43109" y="159"/>
                  </a:cubicBezTo>
                  <a:cubicBezTo>
                    <a:pt x="43431" y="157"/>
                    <a:pt x="43757" y="155"/>
                    <a:pt x="44083" y="155"/>
                  </a:cubicBezTo>
                  <a:cubicBezTo>
                    <a:pt x="44773" y="155"/>
                    <a:pt x="45465" y="165"/>
                    <a:pt x="46132" y="207"/>
                  </a:cubicBezTo>
                  <a:lnTo>
                    <a:pt x="46375" y="221"/>
                  </a:lnTo>
                  <a:cubicBezTo>
                    <a:pt x="46589" y="233"/>
                    <a:pt x="46810" y="245"/>
                    <a:pt x="47024" y="268"/>
                  </a:cubicBezTo>
                  <a:cubicBezTo>
                    <a:pt x="47511" y="319"/>
                    <a:pt x="47980" y="362"/>
                    <a:pt x="48436" y="405"/>
                  </a:cubicBezTo>
                  <a:cubicBezTo>
                    <a:pt x="52474" y="778"/>
                    <a:pt x="55393" y="1049"/>
                    <a:pt x="58438" y="5580"/>
                  </a:cubicBezTo>
                  <a:cubicBezTo>
                    <a:pt x="59395" y="7006"/>
                    <a:pt x="60244" y="8487"/>
                    <a:pt x="61145" y="10058"/>
                  </a:cubicBezTo>
                  <a:cubicBezTo>
                    <a:pt x="61638" y="10919"/>
                    <a:pt x="62150" y="11811"/>
                    <a:pt x="62675" y="12683"/>
                  </a:cubicBezTo>
                  <a:cubicBezTo>
                    <a:pt x="63543" y="14121"/>
                    <a:pt x="64544" y="15484"/>
                    <a:pt x="65649" y="16732"/>
                  </a:cubicBezTo>
                  <a:cubicBezTo>
                    <a:pt x="65982" y="17108"/>
                    <a:pt x="66313" y="17465"/>
                    <a:pt x="66635" y="17809"/>
                  </a:cubicBezTo>
                  <a:lnTo>
                    <a:pt x="66920" y="18118"/>
                  </a:lnTo>
                  <a:cubicBezTo>
                    <a:pt x="67209" y="18430"/>
                    <a:pt x="67491" y="18732"/>
                    <a:pt x="67764" y="19027"/>
                  </a:cubicBezTo>
                  <a:cubicBezTo>
                    <a:pt x="68057" y="19342"/>
                    <a:pt x="68342" y="19648"/>
                    <a:pt x="68619" y="19948"/>
                  </a:cubicBezTo>
                  <a:cubicBezTo>
                    <a:pt x="69272" y="20654"/>
                    <a:pt x="69937" y="21326"/>
                    <a:pt x="70579" y="21976"/>
                  </a:cubicBezTo>
                  <a:cubicBezTo>
                    <a:pt x="72398" y="23813"/>
                    <a:pt x="74117" y="25549"/>
                    <a:pt x="75451" y="27902"/>
                  </a:cubicBezTo>
                  <a:cubicBezTo>
                    <a:pt x="76234" y="29283"/>
                    <a:pt x="76691" y="30598"/>
                    <a:pt x="76893" y="32037"/>
                  </a:cubicBezTo>
                  <a:cubicBezTo>
                    <a:pt x="77021" y="32939"/>
                    <a:pt x="77066" y="33893"/>
                    <a:pt x="77034" y="34890"/>
                  </a:cubicBezTo>
                  <a:cubicBezTo>
                    <a:pt x="77088" y="34797"/>
                    <a:pt x="77142" y="34704"/>
                    <a:pt x="77195" y="34610"/>
                  </a:cubicBezTo>
                  <a:cubicBezTo>
                    <a:pt x="77211" y="33707"/>
                    <a:pt x="77163" y="32840"/>
                    <a:pt x="77046" y="32014"/>
                  </a:cubicBezTo>
                  <a:lnTo>
                    <a:pt x="77046" y="32016"/>
                  </a:lnTo>
                  <a:cubicBezTo>
                    <a:pt x="76842" y="30557"/>
                    <a:pt x="76378" y="29227"/>
                    <a:pt x="75584" y="27827"/>
                  </a:cubicBezTo>
                  <a:cubicBezTo>
                    <a:pt x="74241" y="25456"/>
                    <a:pt x="72515" y="23713"/>
                    <a:pt x="70689" y="21867"/>
                  </a:cubicBezTo>
                  <a:cubicBezTo>
                    <a:pt x="70048" y="21219"/>
                    <a:pt x="69384" y="20548"/>
                    <a:pt x="68732" y="19843"/>
                  </a:cubicBezTo>
                  <a:cubicBezTo>
                    <a:pt x="68456" y="19544"/>
                    <a:pt x="68171" y="19238"/>
                    <a:pt x="67876" y="18923"/>
                  </a:cubicBezTo>
                  <a:cubicBezTo>
                    <a:pt x="67603" y="18627"/>
                    <a:pt x="67321" y="18324"/>
                    <a:pt x="67033" y="18014"/>
                  </a:cubicBezTo>
                  <a:lnTo>
                    <a:pt x="66747" y="17705"/>
                  </a:lnTo>
                  <a:cubicBezTo>
                    <a:pt x="66427" y="17361"/>
                    <a:pt x="66097" y="17004"/>
                    <a:pt x="65764" y="16630"/>
                  </a:cubicBezTo>
                  <a:cubicBezTo>
                    <a:pt x="64665" y="15388"/>
                    <a:pt x="63671" y="14035"/>
                    <a:pt x="62807" y="12604"/>
                  </a:cubicBezTo>
                  <a:cubicBezTo>
                    <a:pt x="62283" y="11732"/>
                    <a:pt x="61772" y="10842"/>
                    <a:pt x="61278" y="9982"/>
                  </a:cubicBezTo>
                  <a:cubicBezTo>
                    <a:pt x="60417" y="8478"/>
                    <a:pt x="59526" y="6924"/>
                    <a:pt x="58566" y="5495"/>
                  </a:cubicBezTo>
                  <a:cubicBezTo>
                    <a:pt x="55481" y="901"/>
                    <a:pt x="52532" y="629"/>
                    <a:pt x="48450" y="252"/>
                  </a:cubicBezTo>
                  <a:cubicBezTo>
                    <a:pt x="47994" y="210"/>
                    <a:pt x="47525" y="165"/>
                    <a:pt x="47040" y="114"/>
                  </a:cubicBezTo>
                  <a:cubicBezTo>
                    <a:pt x="46823" y="92"/>
                    <a:pt x="46599" y="79"/>
                    <a:pt x="46383" y="68"/>
                  </a:cubicBezTo>
                  <a:lnTo>
                    <a:pt x="46141" y="53"/>
                  </a:lnTo>
                  <a:cubicBezTo>
                    <a:pt x="45471" y="11"/>
                    <a:pt x="44778" y="0"/>
                    <a:pt x="44087" y="0"/>
                  </a:cubicBezTo>
                  <a:close/>
                </a:path>
              </a:pathLst>
            </a:custGeom>
            <a:solidFill>
              <a:srgbClr val="61749c"/>
            </a:solidFill>
            <a:ln w="0">
              <a:noFill/>
            </a:ln>
          </p:spPr>
          <p:style>
            <a:lnRef idx="0"/>
            <a:fillRef idx="0"/>
            <a:effectRef idx="0"/>
            <a:fontRef idx="minor"/>
          </p:style>
        </p:sp>
        <p:sp>
          <p:nvSpPr>
            <p:cNvPr id="2327" name="CustomShape 36"/>
            <p:cNvSpPr/>
            <p:nvPr/>
          </p:nvSpPr>
          <p:spPr>
            <a:xfrm rot="21180600">
              <a:off x="8300880" y="-272880"/>
              <a:ext cx="2199240" cy="1013400"/>
            </a:xfrm>
            <a:custGeom>
              <a:avLst/>
              <a:gdLst/>
              <a:ahLst/>
              <a:rect l="l" t="t" r="r" b="b"/>
              <a:pathLst>
                <a:path w="75788" h="34938">
                  <a:moveTo>
                    <a:pt x="43339" y="1"/>
                  </a:moveTo>
                  <a:cubicBezTo>
                    <a:pt x="42846" y="1"/>
                    <a:pt x="42342" y="9"/>
                    <a:pt x="41823" y="17"/>
                  </a:cubicBezTo>
                  <a:lnTo>
                    <a:pt x="41661" y="18"/>
                  </a:lnTo>
                  <a:cubicBezTo>
                    <a:pt x="41229" y="25"/>
                    <a:pt x="40791" y="34"/>
                    <a:pt x="40344" y="42"/>
                  </a:cubicBezTo>
                  <a:cubicBezTo>
                    <a:pt x="39666" y="57"/>
                    <a:pt x="38971" y="71"/>
                    <a:pt x="38263" y="78"/>
                  </a:cubicBezTo>
                  <a:cubicBezTo>
                    <a:pt x="37107" y="87"/>
                    <a:pt x="35946" y="98"/>
                    <a:pt x="34798" y="111"/>
                  </a:cubicBezTo>
                  <a:lnTo>
                    <a:pt x="33976" y="122"/>
                  </a:lnTo>
                  <a:cubicBezTo>
                    <a:pt x="33070" y="134"/>
                    <a:pt x="32214" y="145"/>
                    <a:pt x="31347" y="146"/>
                  </a:cubicBezTo>
                  <a:cubicBezTo>
                    <a:pt x="30256" y="358"/>
                    <a:pt x="29309" y="678"/>
                    <a:pt x="28454" y="1122"/>
                  </a:cubicBezTo>
                  <a:cubicBezTo>
                    <a:pt x="26963" y="1898"/>
                    <a:pt x="25620" y="2870"/>
                    <a:pt x="24617" y="3630"/>
                  </a:cubicBezTo>
                  <a:cubicBezTo>
                    <a:pt x="23323" y="4612"/>
                    <a:pt x="22083" y="5673"/>
                    <a:pt x="21041" y="6582"/>
                  </a:cubicBezTo>
                  <a:cubicBezTo>
                    <a:pt x="20039" y="7455"/>
                    <a:pt x="19049" y="8372"/>
                    <a:pt x="18092" y="9259"/>
                  </a:cubicBezTo>
                  <a:lnTo>
                    <a:pt x="17692" y="9630"/>
                  </a:lnTo>
                  <a:cubicBezTo>
                    <a:pt x="16937" y="10329"/>
                    <a:pt x="16180" y="11033"/>
                    <a:pt x="15425" y="11740"/>
                  </a:cubicBezTo>
                  <a:cubicBezTo>
                    <a:pt x="12060" y="14878"/>
                    <a:pt x="8580" y="18123"/>
                    <a:pt x="5125" y="20838"/>
                  </a:cubicBezTo>
                  <a:cubicBezTo>
                    <a:pt x="4032" y="21698"/>
                    <a:pt x="2845" y="22592"/>
                    <a:pt x="1389" y="23654"/>
                  </a:cubicBezTo>
                  <a:cubicBezTo>
                    <a:pt x="1002" y="23936"/>
                    <a:pt x="520" y="24160"/>
                    <a:pt x="0" y="24354"/>
                  </a:cubicBezTo>
                  <a:cubicBezTo>
                    <a:pt x="15" y="24402"/>
                    <a:pt x="29" y="24453"/>
                    <a:pt x="43" y="24501"/>
                  </a:cubicBezTo>
                  <a:cubicBezTo>
                    <a:pt x="580" y="24304"/>
                    <a:pt x="1079" y="24072"/>
                    <a:pt x="1480" y="23779"/>
                  </a:cubicBezTo>
                  <a:cubicBezTo>
                    <a:pt x="2938" y="22717"/>
                    <a:pt x="4127" y="21821"/>
                    <a:pt x="5221" y="20961"/>
                  </a:cubicBezTo>
                  <a:cubicBezTo>
                    <a:pt x="8681" y="18241"/>
                    <a:pt x="12162" y="14993"/>
                    <a:pt x="15530" y="11852"/>
                  </a:cubicBezTo>
                  <a:cubicBezTo>
                    <a:pt x="16286" y="11147"/>
                    <a:pt x="17043" y="10443"/>
                    <a:pt x="17798" y="9744"/>
                  </a:cubicBezTo>
                  <a:lnTo>
                    <a:pt x="18198" y="9372"/>
                  </a:lnTo>
                  <a:cubicBezTo>
                    <a:pt x="19153" y="8486"/>
                    <a:pt x="20143" y="7571"/>
                    <a:pt x="21143" y="6699"/>
                  </a:cubicBezTo>
                  <a:cubicBezTo>
                    <a:pt x="22184" y="5791"/>
                    <a:pt x="23420" y="4732"/>
                    <a:pt x="24710" y="3753"/>
                  </a:cubicBezTo>
                  <a:cubicBezTo>
                    <a:pt x="25710" y="2998"/>
                    <a:pt x="27045" y="2031"/>
                    <a:pt x="28526" y="1258"/>
                  </a:cubicBezTo>
                  <a:cubicBezTo>
                    <a:pt x="29368" y="822"/>
                    <a:pt x="30299" y="506"/>
                    <a:pt x="31361" y="298"/>
                  </a:cubicBezTo>
                  <a:cubicBezTo>
                    <a:pt x="32216" y="298"/>
                    <a:pt x="33072" y="289"/>
                    <a:pt x="33979" y="278"/>
                  </a:cubicBezTo>
                  <a:lnTo>
                    <a:pt x="34800" y="266"/>
                  </a:lnTo>
                  <a:cubicBezTo>
                    <a:pt x="35947" y="252"/>
                    <a:pt x="37109" y="242"/>
                    <a:pt x="38264" y="231"/>
                  </a:cubicBezTo>
                  <a:cubicBezTo>
                    <a:pt x="38973" y="225"/>
                    <a:pt x="39669" y="212"/>
                    <a:pt x="40347" y="198"/>
                  </a:cubicBezTo>
                  <a:cubicBezTo>
                    <a:pt x="40794" y="190"/>
                    <a:pt x="41232" y="180"/>
                    <a:pt x="41664" y="174"/>
                  </a:cubicBezTo>
                  <a:lnTo>
                    <a:pt x="41826" y="170"/>
                  </a:lnTo>
                  <a:cubicBezTo>
                    <a:pt x="42337" y="162"/>
                    <a:pt x="42833" y="155"/>
                    <a:pt x="43318" y="155"/>
                  </a:cubicBezTo>
                  <a:cubicBezTo>
                    <a:pt x="43790" y="155"/>
                    <a:pt x="44251" y="162"/>
                    <a:pt x="44704" y="183"/>
                  </a:cubicBezTo>
                  <a:lnTo>
                    <a:pt x="44964" y="194"/>
                  </a:lnTo>
                  <a:cubicBezTo>
                    <a:pt x="45175" y="202"/>
                    <a:pt x="45392" y="212"/>
                    <a:pt x="45604" y="230"/>
                  </a:cubicBezTo>
                  <a:cubicBezTo>
                    <a:pt x="46159" y="276"/>
                    <a:pt x="46696" y="313"/>
                    <a:pt x="47215" y="348"/>
                  </a:cubicBezTo>
                  <a:cubicBezTo>
                    <a:pt x="51242" y="620"/>
                    <a:pt x="54153" y="817"/>
                    <a:pt x="57223" y="5279"/>
                  </a:cubicBezTo>
                  <a:cubicBezTo>
                    <a:pt x="58252" y="6774"/>
                    <a:pt x="59159" y="8337"/>
                    <a:pt x="60121" y="9993"/>
                  </a:cubicBezTo>
                  <a:cubicBezTo>
                    <a:pt x="60577" y="10779"/>
                    <a:pt x="61047" y="11590"/>
                    <a:pt x="61529" y="12387"/>
                  </a:cubicBezTo>
                  <a:cubicBezTo>
                    <a:pt x="62399" y="13825"/>
                    <a:pt x="63398" y="15200"/>
                    <a:pt x="64496" y="16470"/>
                  </a:cubicBezTo>
                  <a:cubicBezTo>
                    <a:pt x="64806" y="16830"/>
                    <a:pt x="65116" y="17176"/>
                    <a:pt x="65416" y="17507"/>
                  </a:cubicBezTo>
                  <a:lnTo>
                    <a:pt x="65928" y="18080"/>
                  </a:lnTo>
                  <a:cubicBezTo>
                    <a:pt x="66452" y="18665"/>
                    <a:pt x="66952" y="19224"/>
                    <a:pt x="67425" y="19761"/>
                  </a:cubicBezTo>
                  <a:cubicBezTo>
                    <a:pt x="68048" y="20465"/>
                    <a:pt x="68680" y="21141"/>
                    <a:pt x="69293" y="21792"/>
                  </a:cubicBezTo>
                  <a:cubicBezTo>
                    <a:pt x="71096" y="23712"/>
                    <a:pt x="72800" y="25525"/>
                    <a:pt x="74099" y="27954"/>
                  </a:cubicBezTo>
                  <a:cubicBezTo>
                    <a:pt x="74851" y="29363"/>
                    <a:pt x="75291" y="30693"/>
                    <a:pt x="75482" y="32141"/>
                  </a:cubicBezTo>
                  <a:cubicBezTo>
                    <a:pt x="75598" y="33026"/>
                    <a:pt x="75640" y="33962"/>
                    <a:pt x="75611" y="34938"/>
                  </a:cubicBezTo>
                  <a:cubicBezTo>
                    <a:pt x="75664" y="34855"/>
                    <a:pt x="75718" y="34772"/>
                    <a:pt x="75773" y="34688"/>
                  </a:cubicBezTo>
                  <a:cubicBezTo>
                    <a:pt x="75787" y="33796"/>
                    <a:pt x="75742" y="32936"/>
                    <a:pt x="75635" y="32120"/>
                  </a:cubicBezTo>
                  <a:cubicBezTo>
                    <a:pt x="75442" y="30655"/>
                    <a:pt x="74997" y="29307"/>
                    <a:pt x="74235" y="27882"/>
                  </a:cubicBezTo>
                  <a:cubicBezTo>
                    <a:pt x="72926" y="25434"/>
                    <a:pt x="71216" y="23613"/>
                    <a:pt x="69406" y="21686"/>
                  </a:cubicBezTo>
                  <a:cubicBezTo>
                    <a:pt x="68793" y="21035"/>
                    <a:pt x="68161" y="20361"/>
                    <a:pt x="67540" y="19657"/>
                  </a:cubicBezTo>
                  <a:cubicBezTo>
                    <a:pt x="67067" y="19120"/>
                    <a:pt x="66568" y="18563"/>
                    <a:pt x="66043" y="17976"/>
                  </a:cubicBezTo>
                  <a:lnTo>
                    <a:pt x="65529" y="17405"/>
                  </a:lnTo>
                  <a:cubicBezTo>
                    <a:pt x="65232" y="17072"/>
                    <a:pt x="64923" y="16728"/>
                    <a:pt x="64612" y="16369"/>
                  </a:cubicBezTo>
                  <a:cubicBezTo>
                    <a:pt x="63521" y="15105"/>
                    <a:pt x="62527" y="13737"/>
                    <a:pt x="61662" y="12307"/>
                  </a:cubicBezTo>
                  <a:cubicBezTo>
                    <a:pt x="61182" y="11512"/>
                    <a:pt x="60710" y="10699"/>
                    <a:pt x="60254" y="9915"/>
                  </a:cubicBezTo>
                  <a:cubicBezTo>
                    <a:pt x="59334" y="8329"/>
                    <a:pt x="58382" y="6691"/>
                    <a:pt x="57351" y="5191"/>
                  </a:cubicBezTo>
                  <a:cubicBezTo>
                    <a:pt x="54238" y="666"/>
                    <a:pt x="51297" y="468"/>
                    <a:pt x="47226" y="193"/>
                  </a:cubicBezTo>
                  <a:cubicBezTo>
                    <a:pt x="46708" y="158"/>
                    <a:pt x="46172" y="122"/>
                    <a:pt x="45616" y="74"/>
                  </a:cubicBezTo>
                  <a:cubicBezTo>
                    <a:pt x="45402" y="57"/>
                    <a:pt x="45183" y="47"/>
                    <a:pt x="44970" y="39"/>
                  </a:cubicBezTo>
                  <a:lnTo>
                    <a:pt x="44711" y="28"/>
                  </a:lnTo>
                  <a:cubicBezTo>
                    <a:pt x="44262" y="8"/>
                    <a:pt x="43806" y="1"/>
                    <a:pt x="43339" y="1"/>
                  </a:cubicBezTo>
                  <a:close/>
                </a:path>
              </a:pathLst>
            </a:custGeom>
            <a:solidFill>
              <a:srgbClr val="61749c"/>
            </a:solidFill>
            <a:ln w="0">
              <a:noFill/>
            </a:ln>
          </p:spPr>
          <p:style>
            <a:lnRef idx="0"/>
            <a:fillRef idx="0"/>
            <a:effectRef idx="0"/>
            <a:fontRef idx="minor"/>
          </p:style>
        </p:sp>
        <p:sp>
          <p:nvSpPr>
            <p:cNvPr id="2328" name="CustomShape 37"/>
            <p:cNvSpPr/>
            <p:nvPr/>
          </p:nvSpPr>
          <p:spPr>
            <a:xfrm rot="21180600">
              <a:off x="8316000" y="-223200"/>
              <a:ext cx="2158920" cy="1009800"/>
            </a:xfrm>
            <a:custGeom>
              <a:avLst/>
              <a:gdLst/>
              <a:ahLst/>
              <a:rect l="l" t="t" r="r" b="b"/>
              <a:pathLst>
                <a:path w="74402" h="34819">
                  <a:moveTo>
                    <a:pt x="42498" y="1"/>
                  </a:moveTo>
                  <a:cubicBezTo>
                    <a:pt x="41895" y="1"/>
                    <a:pt x="41278" y="15"/>
                    <a:pt x="40635" y="30"/>
                  </a:cubicBezTo>
                  <a:lnTo>
                    <a:pt x="39413" y="59"/>
                  </a:lnTo>
                  <a:cubicBezTo>
                    <a:pt x="38582" y="80"/>
                    <a:pt x="37723" y="102"/>
                    <a:pt x="36845" y="110"/>
                  </a:cubicBezTo>
                  <a:cubicBezTo>
                    <a:pt x="35683" y="120"/>
                    <a:pt x="34518" y="125"/>
                    <a:pt x="33365" y="130"/>
                  </a:cubicBezTo>
                  <a:lnTo>
                    <a:pt x="33049" y="131"/>
                  </a:lnTo>
                  <a:cubicBezTo>
                    <a:pt x="32505" y="134"/>
                    <a:pt x="31975" y="136"/>
                    <a:pt x="31452" y="136"/>
                  </a:cubicBezTo>
                  <a:cubicBezTo>
                    <a:pt x="30929" y="136"/>
                    <a:pt x="30412" y="134"/>
                    <a:pt x="29894" y="126"/>
                  </a:cubicBezTo>
                  <a:cubicBezTo>
                    <a:pt x="28793" y="328"/>
                    <a:pt x="27840" y="642"/>
                    <a:pt x="26979" y="1082"/>
                  </a:cubicBezTo>
                  <a:cubicBezTo>
                    <a:pt x="25483" y="1846"/>
                    <a:pt x="24137" y="2808"/>
                    <a:pt x="23132" y="3560"/>
                  </a:cubicBezTo>
                  <a:cubicBezTo>
                    <a:pt x="21817" y="4547"/>
                    <a:pt x="20583" y="5597"/>
                    <a:pt x="19550" y="6495"/>
                  </a:cubicBezTo>
                  <a:cubicBezTo>
                    <a:pt x="18490" y="7415"/>
                    <a:pt x="17447" y="8383"/>
                    <a:pt x="16438" y="9319"/>
                  </a:cubicBezTo>
                  <a:lnTo>
                    <a:pt x="16204" y="9536"/>
                  </a:lnTo>
                  <a:cubicBezTo>
                    <a:pt x="15277" y="10396"/>
                    <a:pt x="14349" y="11266"/>
                    <a:pt x="13423" y="12136"/>
                  </a:cubicBezTo>
                  <a:cubicBezTo>
                    <a:pt x="10250" y="15116"/>
                    <a:pt x="6968" y="18196"/>
                    <a:pt x="3722" y="20801"/>
                  </a:cubicBezTo>
                  <a:cubicBezTo>
                    <a:pt x="2376" y="21881"/>
                    <a:pt x="1039" y="22892"/>
                    <a:pt x="24" y="23655"/>
                  </a:cubicBezTo>
                  <a:cubicBezTo>
                    <a:pt x="16" y="23660"/>
                    <a:pt x="8" y="23666"/>
                    <a:pt x="0" y="23671"/>
                  </a:cubicBezTo>
                  <a:cubicBezTo>
                    <a:pt x="16" y="23722"/>
                    <a:pt x="32" y="23774"/>
                    <a:pt x="50" y="23825"/>
                  </a:cubicBezTo>
                  <a:cubicBezTo>
                    <a:pt x="72" y="23809"/>
                    <a:pt x="96" y="23794"/>
                    <a:pt x="119" y="23778"/>
                  </a:cubicBezTo>
                  <a:cubicBezTo>
                    <a:pt x="1133" y="23015"/>
                    <a:pt x="2471" y="22001"/>
                    <a:pt x="3818" y="20921"/>
                  </a:cubicBezTo>
                  <a:cubicBezTo>
                    <a:pt x="7071" y="18313"/>
                    <a:pt x="10354" y="15229"/>
                    <a:pt x="13529" y="12248"/>
                  </a:cubicBezTo>
                  <a:cubicBezTo>
                    <a:pt x="14455" y="11380"/>
                    <a:pt x="15383" y="10509"/>
                    <a:pt x="16310" y="9648"/>
                  </a:cubicBezTo>
                  <a:lnTo>
                    <a:pt x="16543" y="9432"/>
                  </a:lnTo>
                  <a:cubicBezTo>
                    <a:pt x="17551" y="8496"/>
                    <a:pt x="18594" y="7528"/>
                    <a:pt x="19652" y="6611"/>
                  </a:cubicBezTo>
                  <a:cubicBezTo>
                    <a:pt x="20682" y="5715"/>
                    <a:pt x="21915" y="4667"/>
                    <a:pt x="23225" y="3685"/>
                  </a:cubicBezTo>
                  <a:cubicBezTo>
                    <a:pt x="24225" y="2936"/>
                    <a:pt x="25563" y="1979"/>
                    <a:pt x="27049" y="1219"/>
                  </a:cubicBezTo>
                  <a:cubicBezTo>
                    <a:pt x="27897" y="786"/>
                    <a:pt x="28836" y="478"/>
                    <a:pt x="29907" y="280"/>
                  </a:cubicBezTo>
                  <a:cubicBezTo>
                    <a:pt x="30439" y="288"/>
                    <a:pt x="30972" y="291"/>
                    <a:pt x="31515" y="291"/>
                  </a:cubicBezTo>
                  <a:cubicBezTo>
                    <a:pt x="32016" y="291"/>
                    <a:pt x="32526" y="289"/>
                    <a:pt x="33049" y="286"/>
                  </a:cubicBezTo>
                  <a:lnTo>
                    <a:pt x="33365" y="285"/>
                  </a:lnTo>
                  <a:cubicBezTo>
                    <a:pt x="34518" y="280"/>
                    <a:pt x="35685" y="274"/>
                    <a:pt x="36846" y="264"/>
                  </a:cubicBezTo>
                  <a:cubicBezTo>
                    <a:pt x="37726" y="258"/>
                    <a:pt x="38586" y="235"/>
                    <a:pt x="39418" y="214"/>
                  </a:cubicBezTo>
                  <a:lnTo>
                    <a:pt x="40638" y="184"/>
                  </a:lnTo>
                  <a:cubicBezTo>
                    <a:pt x="41269" y="169"/>
                    <a:pt x="41875" y="155"/>
                    <a:pt x="42466" y="155"/>
                  </a:cubicBezTo>
                  <a:cubicBezTo>
                    <a:pt x="42754" y="155"/>
                    <a:pt x="43039" y="158"/>
                    <a:pt x="43320" y="166"/>
                  </a:cubicBezTo>
                  <a:lnTo>
                    <a:pt x="43586" y="173"/>
                  </a:lnTo>
                  <a:cubicBezTo>
                    <a:pt x="43797" y="178"/>
                    <a:pt x="44015" y="182"/>
                    <a:pt x="44226" y="197"/>
                  </a:cubicBezTo>
                  <a:cubicBezTo>
                    <a:pt x="44845" y="237"/>
                    <a:pt x="45442" y="261"/>
                    <a:pt x="46018" y="286"/>
                  </a:cubicBezTo>
                  <a:cubicBezTo>
                    <a:pt x="49893" y="451"/>
                    <a:pt x="52953" y="582"/>
                    <a:pt x="56053" y="4983"/>
                  </a:cubicBezTo>
                  <a:cubicBezTo>
                    <a:pt x="57157" y="6552"/>
                    <a:pt x="58127" y="8204"/>
                    <a:pt x="59154" y="9952"/>
                  </a:cubicBezTo>
                  <a:cubicBezTo>
                    <a:pt x="59567" y="10655"/>
                    <a:pt x="59994" y="11383"/>
                    <a:pt x="60426" y="12096"/>
                  </a:cubicBezTo>
                  <a:cubicBezTo>
                    <a:pt x="61310" y="13552"/>
                    <a:pt x="62278" y="14901"/>
                    <a:pt x="63385" y="16215"/>
                  </a:cubicBezTo>
                  <a:cubicBezTo>
                    <a:pt x="63671" y="16556"/>
                    <a:pt x="63956" y="16884"/>
                    <a:pt x="64235" y="17204"/>
                  </a:cubicBezTo>
                  <a:cubicBezTo>
                    <a:pt x="64367" y="17356"/>
                    <a:pt x="64500" y="17506"/>
                    <a:pt x="64628" y="17657"/>
                  </a:cubicBezTo>
                  <a:cubicBezTo>
                    <a:pt x="65134" y="18241"/>
                    <a:pt x="65724" y="18927"/>
                    <a:pt x="66273" y="19578"/>
                  </a:cubicBezTo>
                  <a:cubicBezTo>
                    <a:pt x="66865" y="20282"/>
                    <a:pt x="67468" y="20956"/>
                    <a:pt x="68051" y="21609"/>
                  </a:cubicBezTo>
                  <a:cubicBezTo>
                    <a:pt x="69838" y="23612"/>
                    <a:pt x="71526" y="25503"/>
                    <a:pt x="72790" y="28012"/>
                  </a:cubicBezTo>
                  <a:cubicBezTo>
                    <a:pt x="73513" y="29447"/>
                    <a:pt x="73934" y="30795"/>
                    <a:pt x="74113" y="32251"/>
                  </a:cubicBezTo>
                  <a:cubicBezTo>
                    <a:pt x="74214" y="33065"/>
                    <a:pt x="74254" y="33924"/>
                    <a:pt x="74237" y="34819"/>
                  </a:cubicBezTo>
                  <a:cubicBezTo>
                    <a:pt x="74291" y="34744"/>
                    <a:pt x="74342" y="34667"/>
                    <a:pt x="74395" y="34592"/>
                  </a:cubicBezTo>
                  <a:cubicBezTo>
                    <a:pt x="74401" y="33772"/>
                    <a:pt x="74360" y="32984"/>
                    <a:pt x="74267" y="32232"/>
                  </a:cubicBezTo>
                  <a:cubicBezTo>
                    <a:pt x="74085" y="30756"/>
                    <a:pt x="73660" y="29395"/>
                    <a:pt x="72928" y="27942"/>
                  </a:cubicBezTo>
                  <a:cubicBezTo>
                    <a:pt x="71656" y="25415"/>
                    <a:pt x="69961" y="23518"/>
                    <a:pt x="68166" y="21506"/>
                  </a:cubicBezTo>
                  <a:cubicBezTo>
                    <a:pt x="67583" y="20855"/>
                    <a:pt x="66982" y="20180"/>
                    <a:pt x="66391" y="19479"/>
                  </a:cubicBezTo>
                  <a:cubicBezTo>
                    <a:pt x="65843" y="18826"/>
                    <a:pt x="65252" y="18140"/>
                    <a:pt x="64745" y="17554"/>
                  </a:cubicBezTo>
                  <a:cubicBezTo>
                    <a:pt x="64617" y="17405"/>
                    <a:pt x="64484" y="17255"/>
                    <a:pt x="64351" y="17101"/>
                  </a:cubicBezTo>
                  <a:cubicBezTo>
                    <a:pt x="64075" y="16783"/>
                    <a:pt x="63790" y="16457"/>
                    <a:pt x="63503" y="16117"/>
                  </a:cubicBezTo>
                  <a:cubicBezTo>
                    <a:pt x="62401" y="14807"/>
                    <a:pt x="61438" y="13466"/>
                    <a:pt x="60559" y="12015"/>
                  </a:cubicBezTo>
                  <a:cubicBezTo>
                    <a:pt x="60127" y="11303"/>
                    <a:pt x="59700" y="10576"/>
                    <a:pt x="59289" y="9874"/>
                  </a:cubicBezTo>
                  <a:cubicBezTo>
                    <a:pt x="58305" y="8200"/>
                    <a:pt x="57289" y="6469"/>
                    <a:pt x="56180" y="4895"/>
                  </a:cubicBezTo>
                  <a:cubicBezTo>
                    <a:pt x="53036" y="430"/>
                    <a:pt x="49941" y="299"/>
                    <a:pt x="46024" y="131"/>
                  </a:cubicBezTo>
                  <a:cubicBezTo>
                    <a:pt x="45448" y="107"/>
                    <a:pt x="44853" y="82"/>
                    <a:pt x="44235" y="42"/>
                  </a:cubicBezTo>
                  <a:cubicBezTo>
                    <a:pt x="44021" y="29"/>
                    <a:pt x="43802" y="24"/>
                    <a:pt x="43589" y="19"/>
                  </a:cubicBezTo>
                  <a:lnTo>
                    <a:pt x="43325" y="11"/>
                  </a:lnTo>
                  <a:cubicBezTo>
                    <a:pt x="43052" y="4"/>
                    <a:pt x="42777" y="1"/>
                    <a:pt x="42498" y="1"/>
                  </a:cubicBezTo>
                  <a:close/>
                </a:path>
              </a:pathLst>
            </a:custGeom>
            <a:solidFill>
              <a:srgbClr val="61749c"/>
            </a:solidFill>
            <a:ln w="0">
              <a:noFill/>
            </a:ln>
          </p:spPr>
          <p:style>
            <a:lnRef idx="0"/>
            <a:fillRef idx="0"/>
            <a:effectRef idx="0"/>
            <a:fontRef idx="minor"/>
          </p:style>
        </p:sp>
        <p:sp>
          <p:nvSpPr>
            <p:cNvPr id="2329" name="CustomShape 38"/>
            <p:cNvSpPr/>
            <p:nvPr/>
          </p:nvSpPr>
          <p:spPr>
            <a:xfrm rot="21180600">
              <a:off x="8327880" y="-173160"/>
              <a:ext cx="2121120" cy="1002600"/>
            </a:xfrm>
            <a:custGeom>
              <a:avLst/>
              <a:gdLst/>
              <a:ahLst/>
              <a:rect l="l" t="t" r="r" b="b"/>
              <a:pathLst>
                <a:path w="73102" h="34569">
                  <a:moveTo>
                    <a:pt x="41656" y="0"/>
                  </a:moveTo>
                  <a:cubicBezTo>
                    <a:pt x="40974" y="0"/>
                    <a:pt x="40275" y="24"/>
                    <a:pt x="39541" y="49"/>
                  </a:cubicBezTo>
                  <a:lnTo>
                    <a:pt x="38503" y="81"/>
                  </a:lnTo>
                  <a:cubicBezTo>
                    <a:pt x="37537" y="111"/>
                    <a:pt x="36540" y="143"/>
                    <a:pt x="35509" y="151"/>
                  </a:cubicBezTo>
                  <a:cubicBezTo>
                    <a:pt x="34854" y="156"/>
                    <a:pt x="34162" y="159"/>
                    <a:pt x="33416" y="159"/>
                  </a:cubicBezTo>
                  <a:cubicBezTo>
                    <a:pt x="32969" y="159"/>
                    <a:pt x="32502" y="158"/>
                    <a:pt x="32013" y="156"/>
                  </a:cubicBezTo>
                  <a:cubicBezTo>
                    <a:pt x="30712" y="153"/>
                    <a:pt x="29631" y="146"/>
                    <a:pt x="28525" y="114"/>
                  </a:cubicBezTo>
                  <a:cubicBezTo>
                    <a:pt x="27415" y="308"/>
                    <a:pt x="26453" y="614"/>
                    <a:pt x="25586" y="1049"/>
                  </a:cubicBezTo>
                  <a:cubicBezTo>
                    <a:pt x="24082" y="1804"/>
                    <a:pt x="22736" y="2755"/>
                    <a:pt x="21730" y="3500"/>
                  </a:cubicBezTo>
                  <a:cubicBezTo>
                    <a:pt x="20384" y="4499"/>
                    <a:pt x="19105" y="5583"/>
                    <a:pt x="18142" y="6416"/>
                  </a:cubicBezTo>
                  <a:cubicBezTo>
                    <a:pt x="17021" y="7385"/>
                    <a:pt x="15918" y="8411"/>
                    <a:pt x="14851" y="9403"/>
                  </a:cubicBezTo>
                  <a:lnTo>
                    <a:pt x="14800" y="9451"/>
                  </a:lnTo>
                  <a:cubicBezTo>
                    <a:pt x="13705" y="10467"/>
                    <a:pt x="12596" y="11516"/>
                    <a:pt x="11524" y="12531"/>
                  </a:cubicBezTo>
                  <a:cubicBezTo>
                    <a:pt x="8537" y="15355"/>
                    <a:pt x="5447" y="18277"/>
                    <a:pt x="2402" y="20771"/>
                  </a:cubicBezTo>
                  <a:cubicBezTo>
                    <a:pt x="1586" y="21438"/>
                    <a:pt x="770" y="22085"/>
                    <a:pt x="1" y="22686"/>
                  </a:cubicBezTo>
                  <a:cubicBezTo>
                    <a:pt x="18" y="22739"/>
                    <a:pt x="36" y="22790"/>
                    <a:pt x="55" y="22842"/>
                  </a:cubicBezTo>
                  <a:cubicBezTo>
                    <a:pt x="838" y="22229"/>
                    <a:pt x="1670" y="21571"/>
                    <a:pt x="2500" y="20890"/>
                  </a:cubicBezTo>
                  <a:cubicBezTo>
                    <a:pt x="5550" y="18392"/>
                    <a:pt x="8641" y="15470"/>
                    <a:pt x="11630" y="12643"/>
                  </a:cubicBezTo>
                  <a:cubicBezTo>
                    <a:pt x="12702" y="11628"/>
                    <a:pt x="13812" y="10580"/>
                    <a:pt x="14905" y="9564"/>
                  </a:cubicBezTo>
                  <a:lnTo>
                    <a:pt x="14956" y="9516"/>
                  </a:lnTo>
                  <a:cubicBezTo>
                    <a:pt x="16022" y="8526"/>
                    <a:pt x="17123" y="7500"/>
                    <a:pt x="18243" y="6534"/>
                  </a:cubicBezTo>
                  <a:cubicBezTo>
                    <a:pt x="19205" y="5702"/>
                    <a:pt x="20480" y="4620"/>
                    <a:pt x="21822" y="3625"/>
                  </a:cubicBezTo>
                  <a:cubicBezTo>
                    <a:pt x="22822" y="2884"/>
                    <a:pt x="24162" y="1937"/>
                    <a:pt x="25656" y="1187"/>
                  </a:cubicBezTo>
                  <a:cubicBezTo>
                    <a:pt x="26509" y="759"/>
                    <a:pt x="27456" y="457"/>
                    <a:pt x="28536" y="268"/>
                  </a:cubicBezTo>
                  <a:cubicBezTo>
                    <a:pt x="29627" y="302"/>
                    <a:pt x="30711" y="308"/>
                    <a:pt x="32013" y="311"/>
                  </a:cubicBezTo>
                  <a:cubicBezTo>
                    <a:pt x="32503" y="313"/>
                    <a:pt x="32969" y="314"/>
                    <a:pt x="33417" y="314"/>
                  </a:cubicBezTo>
                  <a:cubicBezTo>
                    <a:pt x="34163" y="314"/>
                    <a:pt x="34855" y="312"/>
                    <a:pt x="35511" y="307"/>
                  </a:cubicBezTo>
                  <a:cubicBezTo>
                    <a:pt x="36541" y="299"/>
                    <a:pt x="37541" y="267"/>
                    <a:pt x="38508" y="236"/>
                  </a:cubicBezTo>
                  <a:lnTo>
                    <a:pt x="39548" y="202"/>
                  </a:lnTo>
                  <a:cubicBezTo>
                    <a:pt x="40284" y="178"/>
                    <a:pt x="40986" y="156"/>
                    <a:pt x="41669" y="156"/>
                  </a:cubicBezTo>
                  <a:cubicBezTo>
                    <a:pt x="41786" y="156"/>
                    <a:pt x="41902" y="156"/>
                    <a:pt x="42018" y="158"/>
                  </a:cubicBezTo>
                  <a:cubicBezTo>
                    <a:pt x="42113" y="159"/>
                    <a:pt x="42207" y="159"/>
                    <a:pt x="42302" y="161"/>
                  </a:cubicBezTo>
                  <a:cubicBezTo>
                    <a:pt x="42513" y="162"/>
                    <a:pt x="42722" y="164"/>
                    <a:pt x="42932" y="172"/>
                  </a:cubicBezTo>
                  <a:cubicBezTo>
                    <a:pt x="43609" y="202"/>
                    <a:pt x="44258" y="214"/>
                    <a:pt x="44887" y="225"/>
                  </a:cubicBezTo>
                  <a:cubicBezTo>
                    <a:pt x="48767" y="295"/>
                    <a:pt x="51833" y="350"/>
                    <a:pt x="54966" y="4697"/>
                  </a:cubicBezTo>
                  <a:cubicBezTo>
                    <a:pt x="56155" y="6345"/>
                    <a:pt x="57192" y="8092"/>
                    <a:pt x="58288" y="9942"/>
                  </a:cubicBezTo>
                  <a:cubicBezTo>
                    <a:pt x="58657" y="10564"/>
                    <a:pt x="59029" y="11190"/>
                    <a:pt x="59408" y="11814"/>
                  </a:cubicBezTo>
                  <a:cubicBezTo>
                    <a:pt x="60291" y="13270"/>
                    <a:pt x="61256" y="14630"/>
                    <a:pt x="62358" y="15969"/>
                  </a:cubicBezTo>
                  <a:cubicBezTo>
                    <a:pt x="62617" y="16286"/>
                    <a:pt x="62875" y="16590"/>
                    <a:pt x="63126" y="16889"/>
                  </a:cubicBezTo>
                  <a:cubicBezTo>
                    <a:pt x="63283" y="17073"/>
                    <a:pt x="63437" y="17256"/>
                    <a:pt x="63587" y="17437"/>
                  </a:cubicBezTo>
                  <a:cubicBezTo>
                    <a:pt x="64240" y="18218"/>
                    <a:pt x="64755" y="18843"/>
                    <a:pt x="65206" y="19405"/>
                  </a:cubicBezTo>
                  <a:cubicBezTo>
                    <a:pt x="65768" y="20106"/>
                    <a:pt x="66341" y="20781"/>
                    <a:pt x="66894" y="21434"/>
                  </a:cubicBezTo>
                  <a:cubicBezTo>
                    <a:pt x="68666" y="23520"/>
                    <a:pt x="70338" y="25491"/>
                    <a:pt x="71567" y="28079"/>
                  </a:cubicBezTo>
                  <a:cubicBezTo>
                    <a:pt x="72259" y="29539"/>
                    <a:pt x="72661" y="30903"/>
                    <a:pt x="72829" y="32370"/>
                  </a:cubicBezTo>
                  <a:cubicBezTo>
                    <a:pt x="72912" y="33082"/>
                    <a:pt x="72949" y="33812"/>
                    <a:pt x="72947" y="34568"/>
                  </a:cubicBezTo>
                  <a:cubicBezTo>
                    <a:pt x="72999" y="34501"/>
                    <a:pt x="73050" y="34434"/>
                    <a:pt x="73101" y="34367"/>
                  </a:cubicBezTo>
                  <a:cubicBezTo>
                    <a:pt x="73096" y="33676"/>
                    <a:pt x="73058" y="33007"/>
                    <a:pt x="72983" y="32352"/>
                  </a:cubicBezTo>
                  <a:cubicBezTo>
                    <a:pt x="72813" y="30869"/>
                    <a:pt x="72407" y="29488"/>
                    <a:pt x="71706" y="28011"/>
                  </a:cubicBezTo>
                  <a:cubicBezTo>
                    <a:pt x="70469" y="25407"/>
                    <a:pt x="68791" y="23427"/>
                    <a:pt x="67013" y="21333"/>
                  </a:cubicBezTo>
                  <a:cubicBezTo>
                    <a:pt x="66461" y="20680"/>
                    <a:pt x="65888" y="20006"/>
                    <a:pt x="65326" y="19307"/>
                  </a:cubicBezTo>
                  <a:cubicBezTo>
                    <a:pt x="64875" y="18746"/>
                    <a:pt x="64360" y="18118"/>
                    <a:pt x="63706" y="17337"/>
                  </a:cubicBezTo>
                  <a:cubicBezTo>
                    <a:pt x="63555" y="17157"/>
                    <a:pt x="63402" y="16974"/>
                    <a:pt x="63245" y="16789"/>
                  </a:cubicBezTo>
                  <a:cubicBezTo>
                    <a:pt x="62994" y="16491"/>
                    <a:pt x="62736" y="16185"/>
                    <a:pt x="62478" y="15872"/>
                  </a:cubicBezTo>
                  <a:cubicBezTo>
                    <a:pt x="61381" y="14536"/>
                    <a:pt x="60419" y="13184"/>
                    <a:pt x="59539" y="11734"/>
                  </a:cubicBezTo>
                  <a:cubicBezTo>
                    <a:pt x="59161" y="11110"/>
                    <a:pt x="58790" y="10484"/>
                    <a:pt x="58421" y="9862"/>
                  </a:cubicBezTo>
                  <a:cubicBezTo>
                    <a:pt x="57371" y="8091"/>
                    <a:pt x="56284" y="6260"/>
                    <a:pt x="55092" y="4606"/>
                  </a:cubicBezTo>
                  <a:cubicBezTo>
                    <a:pt x="51913" y="196"/>
                    <a:pt x="48814" y="140"/>
                    <a:pt x="44890" y="70"/>
                  </a:cubicBezTo>
                  <a:cubicBezTo>
                    <a:pt x="44263" y="58"/>
                    <a:pt x="43614" y="47"/>
                    <a:pt x="42938" y="17"/>
                  </a:cubicBezTo>
                  <a:cubicBezTo>
                    <a:pt x="42727" y="9"/>
                    <a:pt x="42516" y="7"/>
                    <a:pt x="42303" y="6"/>
                  </a:cubicBezTo>
                  <a:cubicBezTo>
                    <a:pt x="42209" y="6"/>
                    <a:pt x="42114" y="4"/>
                    <a:pt x="42020" y="2"/>
                  </a:cubicBezTo>
                  <a:cubicBezTo>
                    <a:pt x="41899" y="1"/>
                    <a:pt x="41778" y="0"/>
                    <a:pt x="41656" y="0"/>
                  </a:cubicBezTo>
                  <a:close/>
                </a:path>
              </a:pathLst>
            </a:custGeom>
            <a:solidFill>
              <a:srgbClr val="61749c"/>
            </a:solidFill>
            <a:ln w="0">
              <a:noFill/>
            </a:ln>
          </p:spPr>
          <p:style>
            <a:lnRef idx="0"/>
            <a:fillRef idx="0"/>
            <a:effectRef idx="0"/>
            <a:fontRef idx="minor"/>
          </p:style>
        </p:sp>
        <p:sp>
          <p:nvSpPr>
            <p:cNvPr id="2330" name="CustomShape 39"/>
            <p:cNvSpPr/>
            <p:nvPr/>
          </p:nvSpPr>
          <p:spPr>
            <a:xfrm rot="21180600">
              <a:off x="8340120" y="-124200"/>
              <a:ext cx="2083680" cy="992880"/>
            </a:xfrm>
            <a:custGeom>
              <a:avLst/>
              <a:gdLst/>
              <a:ahLst/>
              <a:rect l="l" t="t" r="r" b="b"/>
              <a:pathLst>
                <a:path w="71812" h="34228">
                  <a:moveTo>
                    <a:pt x="41381" y="0"/>
                  </a:moveTo>
                  <a:cubicBezTo>
                    <a:pt x="41275" y="0"/>
                    <a:pt x="41170" y="4"/>
                    <a:pt x="41068" y="7"/>
                  </a:cubicBezTo>
                  <a:cubicBezTo>
                    <a:pt x="40954" y="9"/>
                    <a:pt x="40842" y="12"/>
                    <a:pt x="40730" y="12"/>
                  </a:cubicBezTo>
                  <a:cubicBezTo>
                    <a:pt x="40672" y="11"/>
                    <a:pt x="40615" y="11"/>
                    <a:pt x="40557" y="11"/>
                  </a:cubicBezTo>
                  <a:cubicBezTo>
                    <a:pt x="39895" y="11"/>
                    <a:pt x="39227" y="43"/>
                    <a:pt x="38519" y="76"/>
                  </a:cubicBezTo>
                  <a:cubicBezTo>
                    <a:pt x="38226" y="89"/>
                    <a:pt x="37930" y="101"/>
                    <a:pt x="37631" y="114"/>
                  </a:cubicBezTo>
                  <a:lnTo>
                    <a:pt x="37575" y="116"/>
                  </a:lnTo>
                  <a:cubicBezTo>
                    <a:pt x="36485" y="157"/>
                    <a:pt x="35357" y="201"/>
                    <a:pt x="34187" y="209"/>
                  </a:cubicBezTo>
                  <a:cubicBezTo>
                    <a:pt x="33792" y="212"/>
                    <a:pt x="33390" y="214"/>
                    <a:pt x="32976" y="214"/>
                  </a:cubicBezTo>
                  <a:cubicBezTo>
                    <a:pt x="32248" y="214"/>
                    <a:pt x="31487" y="209"/>
                    <a:pt x="30675" y="201"/>
                  </a:cubicBezTo>
                  <a:cubicBezTo>
                    <a:pt x="29542" y="189"/>
                    <a:pt x="28336" y="170"/>
                    <a:pt x="27168" y="121"/>
                  </a:cubicBezTo>
                  <a:cubicBezTo>
                    <a:pt x="26048" y="305"/>
                    <a:pt x="25078" y="604"/>
                    <a:pt x="24206" y="1034"/>
                  </a:cubicBezTo>
                  <a:cubicBezTo>
                    <a:pt x="22696" y="1778"/>
                    <a:pt x="21347" y="2719"/>
                    <a:pt x="20340" y="3457"/>
                  </a:cubicBezTo>
                  <a:cubicBezTo>
                    <a:pt x="18969" y="4463"/>
                    <a:pt x="17699" y="5534"/>
                    <a:pt x="16747" y="6354"/>
                  </a:cubicBezTo>
                  <a:cubicBezTo>
                    <a:pt x="15582" y="7358"/>
                    <a:pt x="14427" y="8433"/>
                    <a:pt x="13407" y="9382"/>
                  </a:cubicBezTo>
                  <a:cubicBezTo>
                    <a:pt x="12158" y="10547"/>
                    <a:pt x="10894" y="11751"/>
                    <a:pt x="9671" y="12916"/>
                  </a:cubicBezTo>
                  <a:cubicBezTo>
                    <a:pt x="6860" y="15596"/>
                    <a:pt x="3953" y="18369"/>
                    <a:pt x="1093" y="20758"/>
                  </a:cubicBezTo>
                  <a:cubicBezTo>
                    <a:pt x="729" y="21064"/>
                    <a:pt x="365" y="21361"/>
                    <a:pt x="1" y="21659"/>
                  </a:cubicBezTo>
                  <a:cubicBezTo>
                    <a:pt x="20" y="21710"/>
                    <a:pt x="39" y="21760"/>
                    <a:pt x="58" y="21811"/>
                  </a:cubicBezTo>
                  <a:cubicBezTo>
                    <a:pt x="437" y="21502"/>
                    <a:pt x="813" y="21193"/>
                    <a:pt x="1193" y="20876"/>
                  </a:cubicBezTo>
                  <a:cubicBezTo>
                    <a:pt x="4055" y="18484"/>
                    <a:pt x="6966" y="15710"/>
                    <a:pt x="9778" y="13028"/>
                  </a:cubicBezTo>
                  <a:cubicBezTo>
                    <a:pt x="10999" y="11863"/>
                    <a:pt x="12263" y="10659"/>
                    <a:pt x="13513" y="9495"/>
                  </a:cubicBezTo>
                  <a:cubicBezTo>
                    <a:pt x="14531" y="8546"/>
                    <a:pt x="15686" y="7471"/>
                    <a:pt x="16848" y="6471"/>
                  </a:cubicBezTo>
                  <a:cubicBezTo>
                    <a:pt x="17798" y="5652"/>
                    <a:pt x="19065" y="4583"/>
                    <a:pt x="20430" y="3581"/>
                  </a:cubicBezTo>
                  <a:cubicBezTo>
                    <a:pt x="21433" y="2847"/>
                    <a:pt x="22774" y="1911"/>
                    <a:pt x="24273" y="1172"/>
                  </a:cubicBezTo>
                  <a:cubicBezTo>
                    <a:pt x="25133" y="748"/>
                    <a:pt x="26088" y="455"/>
                    <a:pt x="27178" y="274"/>
                  </a:cubicBezTo>
                  <a:cubicBezTo>
                    <a:pt x="28331" y="325"/>
                    <a:pt x="29539" y="343"/>
                    <a:pt x="30672" y="354"/>
                  </a:cubicBezTo>
                  <a:cubicBezTo>
                    <a:pt x="31488" y="363"/>
                    <a:pt x="32252" y="367"/>
                    <a:pt x="32982" y="367"/>
                  </a:cubicBezTo>
                  <a:cubicBezTo>
                    <a:pt x="33395" y="367"/>
                    <a:pt x="33796" y="366"/>
                    <a:pt x="34189" y="364"/>
                  </a:cubicBezTo>
                  <a:cubicBezTo>
                    <a:pt x="35360" y="354"/>
                    <a:pt x="36490" y="311"/>
                    <a:pt x="37580" y="269"/>
                  </a:cubicBezTo>
                  <a:lnTo>
                    <a:pt x="37637" y="268"/>
                  </a:lnTo>
                  <a:cubicBezTo>
                    <a:pt x="37936" y="257"/>
                    <a:pt x="38232" y="242"/>
                    <a:pt x="38525" y="229"/>
                  </a:cubicBezTo>
                  <a:cubicBezTo>
                    <a:pt x="39258" y="196"/>
                    <a:pt x="39951" y="165"/>
                    <a:pt x="40629" y="165"/>
                  </a:cubicBezTo>
                  <a:cubicBezTo>
                    <a:pt x="40662" y="165"/>
                    <a:pt x="40695" y="165"/>
                    <a:pt x="40728" y="165"/>
                  </a:cubicBezTo>
                  <a:cubicBezTo>
                    <a:pt x="40750" y="166"/>
                    <a:pt x="40771" y="166"/>
                    <a:pt x="40792" y="166"/>
                  </a:cubicBezTo>
                  <a:cubicBezTo>
                    <a:pt x="40885" y="166"/>
                    <a:pt x="40978" y="163"/>
                    <a:pt x="41071" y="161"/>
                  </a:cubicBezTo>
                  <a:cubicBezTo>
                    <a:pt x="41169" y="157"/>
                    <a:pt x="41269" y="154"/>
                    <a:pt x="41369" y="154"/>
                  </a:cubicBezTo>
                  <a:cubicBezTo>
                    <a:pt x="41462" y="154"/>
                    <a:pt x="41554" y="157"/>
                    <a:pt x="41645" y="164"/>
                  </a:cubicBezTo>
                  <a:cubicBezTo>
                    <a:pt x="42621" y="242"/>
                    <a:pt x="43543" y="258"/>
                    <a:pt x="44434" y="274"/>
                  </a:cubicBezTo>
                  <a:cubicBezTo>
                    <a:pt x="48052" y="335"/>
                    <a:pt x="50910" y="385"/>
                    <a:pt x="53892" y="4426"/>
                  </a:cubicBezTo>
                  <a:cubicBezTo>
                    <a:pt x="55166" y="6154"/>
                    <a:pt x="56268" y="7996"/>
                    <a:pt x="57436" y="9946"/>
                  </a:cubicBezTo>
                  <a:cubicBezTo>
                    <a:pt x="57755" y="10479"/>
                    <a:pt x="58075" y="11015"/>
                    <a:pt x="58400" y="11548"/>
                  </a:cubicBezTo>
                  <a:cubicBezTo>
                    <a:pt x="59283" y="13003"/>
                    <a:pt x="60246" y="14372"/>
                    <a:pt x="61344" y="15740"/>
                  </a:cubicBezTo>
                  <a:cubicBezTo>
                    <a:pt x="61576" y="16031"/>
                    <a:pt x="61808" y="16313"/>
                    <a:pt x="62035" y="16592"/>
                  </a:cubicBezTo>
                  <a:cubicBezTo>
                    <a:pt x="62212" y="16808"/>
                    <a:pt x="62388" y="17022"/>
                    <a:pt x="62558" y="17233"/>
                  </a:cubicBezTo>
                  <a:cubicBezTo>
                    <a:pt x="63161" y="17979"/>
                    <a:pt x="63681" y="18638"/>
                    <a:pt x="64150" y="19248"/>
                  </a:cubicBezTo>
                  <a:cubicBezTo>
                    <a:pt x="64683" y="19942"/>
                    <a:pt x="65227" y="20616"/>
                    <a:pt x="65752" y="21267"/>
                  </a:cubicBezTo>
                  <a:cubicBezTo>
                    <a:pt x="67505" y="23440"/>
                    <a:pt x="69162" y="25494"/>
                    <a:pt x="70352" y="28160"/>
                  </a:cubicBezTo>
                  <a:cubicBezTo>
                    <a:pt x="71016" y="29648"/>
                    <a:pt x="71400" y="31029"/>
                    <a:pt x="71557" y="32506"/>
                  </a:cubicBezTo>
                  <a:cubicBezTo>
                    <a:pt x="71616" y="33066"/>
                    <a:pt x="71651" y="33640"/>
                    <a:pt x="71661" y="34227"/>
                  </a:cubicBezTo>
                  <a:cubicBezTo>
                    <a:pt x="71710" y="34168"/>
                    <a:pt x="71762" y="34110"/>
                    <a:pt x="71811" y="34051"/>
                  </a:cubicBezTo>
                  <a:cubicBezTo>
                    <a:pt x="71797" y="33518"/>
                    <a:pt x="71765" y="32998"/>
                    <a:pt x="71710" y="32488"/>
                  </a:cubicBezTo>
                  <a:cubicBezTo>
                    <a:pt x="71552" y="30997"/>
                    <a:pt x="71165" y="29602"/>
                    <a:pt x="70494" y="28097"/>
                  </a:cubicBezTo>
                  <a:cubicBezTo>
                    <a:pt x="69296" y="25413"/>
                    <a:pt x="67633" y="23352"/>
                    <a:pt x="65873" y="21171"/>
                  </a:cubicBezTo>
                  <a:cubicBezTo>
                    <a:pt x="65349" y="20520"/>
                    <a:pt x="64806" y="19848"/>
                    <a:pt x="64273" y="19155"/>
                  </a:cubicBezTo>
                  <a:cubicBezTo>
                    <a:pt x="63805" y="18544"/>
                    <a:pt x="63283" y="17883"/>
                    <a:pt x="62680" y="17137"/>
                  </a:cubicBezTo>
                  <a:cubicBezTo>
                    <a:pt x="62508" y="16924"/>
                    <a:pt x="62334" y="16710"/>
                    <a:pt x="62155" y="16494"/>
                  </a:cubicBezTo>
                  <a:cubicBezTo>
                    <a:pt x="61929" y="16217"/>
                    <a:pt x="61697" y="15934"/>
                    <a:pt x="61465" y="15644"/>
                  </a:cubicBezTo>
                  <a:cubicBezTo>
                    <a:pt x="60372" y="14283"/>
                    <a:pt x="59412" y="12916"/>
                    <a:pt x="58532" y="11468"/>
                  </a:cubicBezTo>
                  <a:cubicBezTo>
                    <a:pt x="58208" y="10935"/>
                    <a:pt x="57889" y="10401"/>
                    <a:pt x="57569" y="9868"/>
                  </a:cubicBezTo>
                  <a:cubicBezTo>
                    <a:pt x="56452" y="7999"/>
                    <a:pt x="55295" y="6070"/>
                    <a:pt x="54017" y="4335"/>
                  </a:cubicBezTo>
                  <a:cubicBezTo>
                    <a:pt x="50990" y="231"/>
                    <a:pt x="47953" y="180"/>
                    <a:pt x="44436" y="119"/>
                  </a:cubicBezTo>
                  <a:cubicBezTo>
                    <a:pt x="43548" y="105"/>
                    <a:pt x="42629" y="89"/>
                    <a:pt x="41658" y="10"/>
                  </a:cubicBezTo>
                  <a:cubicBezTo>
                    <a:pt x="41566" y="3"/>
                    <a:pt x="41473" y="0"/>
                    <a:pt x="41381" y="0"/>
                  </a:cubicBezTo>
                  <a:close/>
                </a:path>
              </a:pathLst>
            </a:custGeom>
            <a:solidFill>
              <a:srgbClr val="61749c"/>
            </a:solidFill>
            <a:ln w="0">
              <a:noFill/>
            </a:ln>
          </p:spPr>
          <p:style>
            <a:lnRef idx="0"/>
            <a:fillRef idx="0"/>
            <a:effectRef idx="0"/>
            <a:fontRef idx="minor"/>
          </p:style>
        </p:sp>
        <p:sp>
          <p:nvSpPr>
            <p:cNvPr id="2331" name="CustomShape 40"/>
            <p:cNvSpPr/>
            <p:nvPr/>
          </p:nvSpPr>
          <p:spPr>
            <a:xfrm rot="21180600">
              <a:off x="8350920" y="-75240"/>
              <a:ext cx="2046240" cy="980640"/>
            </a:xfrm>
            <a:custGeom>
              <a:avLst/>
              <a:gdLst/>
              <a:ahLst/>
              <a:rect l="l" t="t" r="r" b="b"/>
              <a:pathLst>
                <a:path w="70520" h="33809">
                  <a:moveTo>
                    <a:pt x="40175" y="0"/>
                  </a:moveTo>
                  <a:cubicBezTo>
                    <a:pt x="40034" y="0"/>
                    <a:pt x="39893" y="6"/>
                    <a:pt x="39755" y="12"/>
                  </a:cubicBezTo>
                  <a:cubicBezTo>
                    <a:pt x="39653" y="17"/>
                    <a:pt x="39549" y="21"/>
                    <a:pt x="39445" y="23"/>
                  </a:cubicBezTo>
                  <a:cubicBezTo>
                    <a:pt x="38765" y="36"/>
                    <a:pt x="38074" y="73"/>
                    <a:pt x="37341" y="111"/>
                  </a:cubicBezTo>
                  <a:cubicBezTo>
                    <a:pt x="37010" y="129"/>
                    <a:pt x="36672" y="146"/>
                    <a:pt x="36331" y="162"/>
                  </a:cubicBezTo>
                  <a:cubicBezTo>
                    <a:pt x="35245" y="212"/>
                    <a:pt x="34083" y="261"/>
                    <a:pt x="32874" y="269"/>
                  </a:cubicBezTo>
                  <a:cubicBezTo>
                    <a:pt x="32603" y="271"/>
                    <a:pt x="32329" y="272"/>
                    <a:pt x="32053" y="272"/>
                  </a:cubicBezTo>
                  <a:cubicBezTo>
                    <a:pt x="31191" y="272"/>
                    <a:pt x="30298" y="264"/>
                    <a:pt x="29345" y="247"/>
                  </a:cubicBezTo>
                  <a:cubicBezTo>
                    <a:pt x="28294" y="228"/>
                    <a:pt x="27056" y="199"/>
                    <a:pt x="25819" y="130"/>
                  </a:cubicBezTo>
                  <a:cubicBezTo>
                    <a:pt x="24691" y="303"/>
                    <a:pt x="23713" y="594"/>
                    <a:pt x="22835" y="1021"/>
                  </a:cubicBezTo>
                  <a:cubicBezTo>
                    <a:pt x="21316" y="1754"/>
                    <a:pt x="19966" y="2687"/>
                    <a:pt x="18958" y="3417"/>
                  </a:cubicBezTo>
                  <a:cubicBezTo>
                    <a:pt x="17876" y="4201"/>
                    <a:pt x="16766" y="5089"/>
                    <a:pt x="15359" y="6295"/>
                  </a:cubicBezTo>
                  <a:cubicBezTo>
                    <a:pt x="14228" y="7265"/>
                    <a:pt x="13135" y="8278"/>
                    <a:pt x="12023" y="9316"/>
                  </a:cubicBezTo>
                  <a:cubicBezTo>
                    <a:pt x="10623" y="10625"/>
                    <a:pt x="9210" y="11983"/>
                    <a:pt x="7844" y="13297"/>
                  </a:cubicBezTo>
                  <a:cubicBezTo>
                    <a:pt x="5271" y="15772"/>
                    <a:pt x="2613" y="18326"/>
                    <a:pt x="0" y="20569"/>
                  </a:cubicBezTo>
                  <a:cubicBezTo>
                    <a:pt x="20" y="20621"/>
                    <a:pt x="39" y="20672"/>
                    <a:pt x="58" y="20723"/>
                  </a:cubicBezTo>
                  <a:cubicBezTo>
                    <a:pt x="2688" y="18468"/>
                    <a:pt x="5362" y="15897"/>
                    <a:pt x="7951" y="13409"/>
                  </a:cubicBezTo>
                  <a:cubicBezTo>
                    <a:pt x="9316" y="12095"/>
                    <a:pt x="10729" y="10737"/>
                    <a:pt x="12129" y="9430"/>
                  </a:cubicBezTo>
                  <a:cubicBezTo>
                    <a:pt x="13241" y="8391"/>
                    <a:pt x="14332" y="7380"/>
                    <a:pt x="15460" y="6414"/>
                  </a:cubicBezTo>
                  <a:cubicBezTo>
                    <a:pt x="16863" y="5209"/>
                    <a:pt x="17971" y="4324"/>
                    <a:pt x="19049" y="3542"/>
                  </a:cubicBezTo>
                  <a:cubicBezTo>
                    <a:pt x="20051" y="2815"/>
                    <a:pt x="21395" y="1889"/>
                    <a:pt x="22902" y="1161"/>
                  </a:cubicBezTo>
                  <a:cubicBezTo>
                    <a:pt x="23768" y="741"/>
                    <a:pt x="24729" y="453"/>
                    <a:pt x="25827" y="284"/>
                  </a:cubicBezTo>
                  <a:cubicBezTo>
                    <a:pt x="27049" y="354"/>
                    <a:pt x="28289" y="383"/>
                    <a:pt x="29342" y="402"/>
                  </a:cubicBezTo>
                  <a:cubicBezTo>
                    <a:pt x="30283" y="419"/>
                    <a:pt x="31166" y="428"/>
                    <a:pt x="32017" y="428"/>
                  </a:cubicBezTo>
                  <a:cubicBezTo>
                    <a:pt x="32306" y="428"/>
                    <a:pt x="32591" y="427"/>
                    <a:pt x="32874" y="425"/>
                  </a:cubicBezTo>
                  <a:cubicBezTo>
                    <a:pt x="34086" y="417"/>
                    <a:pt x="35251" y="367"/>
                    <a:pt x="36339" y="316"/>
                  </a:cubicBezTo>
                  <a:cubicBezTo>
                    <a:pt x="36680" y="301"/>
                    <a:pt x="37018" y="282"/>
                    <a:pt x="37349" y="266"/>
                  </a:cubicBezTo>
                  <a:cubicBezTo>
                    <a:pt x="38080" y="226"/>
                    <a:pt x="38770" y="191"/>
                    <a:pt x="39448" y="178"/>
                  </a:cubicBezTo>
                  <a:cubicBezTo>
                    <a:pt x="39554" y="177"/>
                    <a:pt x="39659" y="172"/>
                    <a:pt x="39763" y="167"/>
                  </a:cubicBezTo>
                  <a:cubicBezTo>
                    <a:pt x="39895" y="161"/>
                    <a:pt x="40029" y="155"/>
                    <a:pt x="40162" y="155"/>
                  </a:cubicBezTo>
                  <a:cubicBezTo>
                    <a:pt x="40232" y="155"/>
                    <a:pt x="40302" y="157"/>
                    <a:pt x="40371" y="161"/>
                  </a:cubicBezTo>
                  <a:cubicBezTo>
                    <a:pt x="41016" y="198"/>
                    <a:pt x="41639" y="208"/>
                    <a:pt x="42246" y="208"/>
                  </a:cubicBezTo>
                  <a:cubicBezTo>
                    <a:pt x="42588" y="208"/>
                    <a:pt x="42925" y="205"/>
                    <a:pt x="43258" y="202"/>
                  </a:cubicBezTo>
                  <a:cubicBezTo>
                    <a:pt x="43561" y="200"/>
                    <a:pt x="43860" y="197"/>
                    <a:pt x="44157" y="197"/>
                  </a:cubicBezTo>
                  <a:cubicBezTo>
                    <a:pt x="47291" y="197"/>
                    <a:pt x="50059" y="490"/>
                    <a:pt x="52826" y="4159"/>
                  </a:cubicBezTo>
                  <a:cubicBezTo>
                    <a:pt x="54196" y="5977"/>
                    <a:pt x="55426" y="8017"/>
                    <a:pt x="56617" y="9991"/>
                  </a:cubicBezTo>
                  <a:cubicBezTo>
                    <a:pt x="56876" y="10423"/>
                    <a:pt x="57138" y="10855"/>
                    <a:pt x="57401" y="11287"/>
                  </a:cubicBezTo>
                  <a:cubicBezTo>
                    <a:pt x="58287" y="12739"/>
                    <a:pt x="59247" y="14121"/>
                    <a:pt x="60337" y="15513"/>
                  </a:cubicBezTo>
                  <a:cubicBezTo>
                    <a:pt x="60527" y="15756"/>
                    <a:pt x="60716" y="15993"/>
                    <a:pt x="60902" y="16227"/>
                  </a:cubicBezTo>
                  <a:cubicBezTo>
                    <a:pt x="61119" y="16500"/>
                    <a:pt x="61332" y="16769"/>
                    <a:pt x="61539" y="17033"/>
                  </a:cubicBezTo>
                  <a:cubicBezTo>
                    <a:pt x="62078" y="17721"/>
                    <a:pt x="62604" y="18414"/>
                    <a:pt x="63104" y="19094"/>
                  </a:cubicBezTo>
                  <a:cubicBezTo>
                    <a:pt x="63608" y="19782"/>
                    <a:pt x="64121" y="20451"/>
                    <a:pt x="64619" y="21097"/>
                  </a:cubicBezTo>
                  <a:cubicBezTo>
                    <a:pt x="66355" y="23360"/>
                    <a:pt x="67997" y="25497"/>
                    <a:pt x="69149" y="28246"/>
                  </a:cubicBezTo>
                  <a:cubicBezTo>
                    <a:pt x="69784" y="29760"/>
                    <a:pt x="70147" y="31157"/>
                    <a:pt x="70294" y="32643"/>
                  </a:cubicBezTo>
                  <a:cubicBezTo>
                    <a:pt x="70331" y="33026"/>
                    <a:pt x="70358" y="33415"/>
                    <a:pt x="70373" y="33808"/>
                  </a:cubicBezTo>
                  <a:cubicBezTo>
                    <a:pt x="70422" y="33755"/>
                    <a:pt x="70470" y="33701"/>
                    <a:pt x="70520" y="33647"/>
                  </a:cubicBezTo>
                  <a:cubicBezTo>
                    <a:pt x="70502" y="33303"/>
                    <a:pt x="70480" y="32963"/>
                    <a:pt x="70448" y="32627"/>
                  </a:cubicBezTo>
                  <a:cubicBezTo>
                    <a:pt x="70301" y="31125"/>
                    <a:pt x="69933" y="29714"/>
                    <a:pt x="69293" y="28187"/>
                  </a:cubicBezTo>
                  <a:cubicBezTo>
                    <a:pt x="68131" y="25419"/>
                    <a:pt x="66484" y="23273"/>
                    <a:pt x="64740" y="21003"/>
                  </a:cubicBezTo>
                  <a:cubicBezTo>
                    <a:pt x="64244" y="20356"/>
                    <a:pt x="63732" y="19689"/>
                    <a:pt x="63228" y="19003"/>
                  </a:cubicBezTo>
                  <a:cubicBezTo>
                    <a:pt x="62729" y="18321"/>
                    <a:pt x="62203" y="17627"/>
                    <a:pt x="61660" y="16939"/>
                  </a:cubicBezTo>
                  <a:cubicBezTo>
                    <a:pt x="61455" y="16673"/>
                    <a:pt x="61241" y="16404"/>
                    <a:pt x="61023" y="16131"/>
                  </a:cubicBezTo>
                  <a:cubicBezTo>
                    <a:pt x="60838" y="15897"/>
                    <a:pt x="60649" y="15660"/>
                    <a:pt x="60459" y="15419"/>
                  </a:cubicBezTo>
                  <a:cubicBezTo>
                    <a:pt x="59372" y="14031"/>
                    <a:pt x="58415" y="12654"/>
                    <a:pt x="57534" y="11206"/>
                  </a:cubicBezTo>
                  <a:cubicBezTo>
                    <a:pt x="57270" y="10775"/>
                    <a:pt x="57009" y="10342"/>
                    <a:pt x="56750" y="9910"/>
                  </a:cubicBezTo>
                  <a:cubicBezTo>
                    <a:pt x="55558" y="7934"/>
                    <a:pt x="54324" y="5889"/>
                    <a:pt x="52950" y="4066"/>
                  </a:cubicBezTo>
                  <a:cubicBezTo>
                    <a:pt x="50138" y="337"/>
                    <a:pt x="47332" y="42"/>
                    <a:pt x="44158" y="42"/>
                  </a:cubicBezTo>
                  <a:cubicBezTo>
                    <a:pt x="43861" y="42"/>
                    <a:pt x="43561" y="44"/>
                    <a:pt x="43256" y="47"/>
                  </a:cubicBezTo>
                  <a:cubicBezTo>
                    <a:pt x="42926" y="50"/>
                    <a:pt x="42592" y="54"/>
                    <a:pt x="42252" y="54"/>
                  </a:cubicBezTo>
                  <a:cubicBezTo>
                    <a:pt x="41646" y="54"/>
                    <a:pt x="41024" y="43"/>
                    <a:pt x="40379" y="5"/>
                  </a:cubicBezTo>
                  <a:cubicBezTo>
                    <a:pt x="40312" y="2"/>
                    <a:pt x="40243" y="0"/>
                    <a:pt x="40175" y="0"/>
                  </a:cubicBezTo>
                  <a:close/>
                </a:path>
              </a:pathLst>
            </a:custGeom>
            <a:solidFill>
              <a:srgbClr val="61749c"/>
            </a:solidFill>
            <a:ln w="0">
              <a:noFill/>
            </a:ln>
          </p:spPr>
          <p:style>
            <a:lnRef idx="0"/>
            <a:fillRef idx="0"/>
            <a:effectRef idx="0"/>
            <a:fontRef idx="minor"/>
          </p:style>
        </p:sp>
        <p:sp>
          <p:nvSpPr>
            <p:cNvPr id="2332" name="CustomShape 41"/>
            <p:cNvSpPr/>
            <p:nvPr/>
          </p:nvSpPr>
          <p:spPr>
            <a:xfrm rot="21180600">
              <a:off x="8361360" y="-27720"/>
              <a:ext cx="2008800" cy="968040"/>
            </a:xfrm>
            <a:custGeom>
              <a:avLst/>
              <a:gdLst/>
              <a:ahLst/>
              <a:rect l="l" t="t" r="r" b="b"/>
              <a:pathLst>
                <a:path w="69235" h="33377">
                  <a:moveTo>
                    <a:pt x="43868" y="0"/>
                  </a:moveTo>
                  <a:cubicBezTo>
                    <a:pt x="43288" y="0"/>
                    <a:pt x="42696" y="21"/>
                    <a:pt x="42090" y="41"/>
                  </a:cubicBezTo>
                  <a:cubicBezTo>
                    <a:pt x="41448" y="64"/>
                    <a:pt x="40791" y="87"/>
                    <a:pt x="40114" y="87"/>
                  </a:cubicBezTo>
                  <a:cubicBezTo>
                    <a:pt x="39789" y="87"/>
                    <a:pt x="39459" y="82"/>
                    <a:pt x="39123" y="69"/>
                  </a:cubicBezTo>
                  <a:cubicBezTo>
                    <a:pt x="39078" y="67"/>
                    <a:pt x="39033" y="66"/>
                    <a:pt x="38988" y="66"/>
                  </a:cubicBezTo>
                  <a:cubicBezTo>
                    <a:pt x="38824" y="66"/>
                    <a:pt x="38660" y="76"/>
                    <a:pt x="38501" y="86"/>
                  </a:cubicBezTo>
                  <a:cubicBezTo>
                    <a:pt x="38395" y="93"/>
                    <a:pt x="38290" y="99"/>
                    <a:pt x="38184" y="102"/>
                  </a:cubicBezTo>
                  <a:cubicBezTo>
                    <a:pt x="37559" y="123"/>
                    <a:pt x="36928" y="163"/>
                    <a:pt x="36259" y="206"/>
                  </a:cubicBezTo>
                  <a:cubicBezTo>
                    <a:pt x="35864" y="230"/>
                    <a:pt x="35461" y="256"/>
                    <a:pt x="35053" y="278"/>
                  </a:cubicBezTo>
                  <a:cubicBezTo>
                    <a:pt x="33970" y="336"/>
                    <a:pt x="32798" y="392"/>
                    <a:pt x="31579" y="398"/>
                  </a:cubicBezTo>
                  <a:cubicBezTo>
                    <a:pt x="31364" y="400"/>
                    <a:pt x="31146" y="401"/>
                    <a:pt x="30925" y="401"/>
                  </a:cubicBezTo>
                  <a:cubicBezTo>
                    <a:pt x="30004" y="401"/>
                    <a:pt x="29035" y="387"/>
                    <a:pt x="28035" y="361"/>
                  </a:cubicBezTo>
                  <a:cubicBezTo>
                    <a:pt x="26593" y="325"/>
                    <a:pt x="25505" y="277"/>
                    <a:pt x="24491" y="206"/>
                  </a:cubicBezTo>
                  <a:cubicBezTo>
                    <a:pt x="23353" y="371"/>
                    <a:pt x="22369" y="654"/>
                    <a:pt x="21483" y="1077"/>
                  </a:cubicBezTo>
                  <a:cubicBezTo>
                    <a:pt x="20292" y="1642"/>
                    <a:pt x="19094" y="2371"/>
                    <a:pt x="17598" y="3443"/>
                  </a:cubicBezTo>
                  <a:cubicBezTo>
                    <a:pt x="16516" y="4218"/>
                    <a:pt x="15371" y="5128"/>
                    <a:pt x="13993" y="6304"/>
                  </a:cubicBezTo>
                  <a:cubicBezTo>
                    <a:pt x="12838" y="7290"/>
                    <a:pt x="11713" y="8335"/>
                    <a:pt x="10660" y="9320"/>
                  </a:cubicBezTo>
                  <a:cubicBezTo>
                    <a:pt x="9111" y="10768"/>
                    <a:pt x="7557" y="12277"/>
                    <a:pt x="6053" y="13736"/>
                  </a:cubicBezTo>
                  <a:cubicBezTo>
                    <a:pt x="4066" y="15666"/>
                    <a:pt x="2024" y="17647"/>
                    <a:pt x="0" y="19482"/>
                  </a:cubicBezTo>
                  <a:cubicBezTo>
                    <a:pt x="21" y="19533"/>
                    <a:pt x="42" y="19583"/>
                    <a:pt x="63" y="19634"/>
                  </a:cubicBezTo>
                  <a:cubicBezTo>
                    <a:pt x="2103" y="17786"/>
                    <a:pt x="4160" y="15792"/>
                    <a:pt x="6162" y="13848"/>
                  </a:cubicBezTo>
                  <a:cubicBezTo>
                    <a:pt x="7665" y="12387"/>
                    <a:pt x="9218" y="10879"/>
                    <a:pt x="10766" y="9432"/>
                  </a:cubicBezTo>
                  <a:cubicBezTo>
                    <a:pt x="11817" y="8448"/>
                    <a:pt x="12940" y="7405"/>
                    <a:pt x="14092" y="6421"/>
                  </a:cubicBezTo>
                  <a:cubicBezTo>
                    <a:pt x="15468" y="5248"/>
                    <a:pt x="16611" y="4341"/>
                    <a:pt x="17687" y="3568"/>
                  </a:cubicBezTo>
                  <a:cubicBezTo>
                    <a:pt x="19177" y="2502"/>
                    <a:pt x="20368" y="1776"/>
                    <a:pt x="21550" y="1216"/>
                  </a:cubicBezTo>
                  <a:cubicBezTo>
                    <a:pt x="22422" y="801"/>
                    <a:pt x="23392" y="521"/>
                    <a:pt x="24497" y="360"/>
                  </a:cubicBezTo>
                  <a:cubicBezTo>
                    <a:pt x="25497" y="430"/>
                    <a:pt x="26589" y="480"/>
                    <a:pt x="28032" y="517"/>
                  </a:cubicBezTo>
                  <a:cubicBezTo>
                    <a:pt x="29064" y="542"/>
                    <a:pt x="30062" y="555"/>
                    <a:pt x="31012" y="555"/>
                  </a:cubicBezTo>
                  <a:cubicBezTo>
                    <a:pt x="31204" y="555"/>
                    <a:pt x="31393" y="555"/>
                    <a:pt x="31581" y="553"/>
                  </a:cubicBezTo>
                  <a:cubicBezTo>
                    <a:pt x="32803" y="545"/>
                    <a:pt x="33976" y="491"/>
                    <a:pt x="35061" y="432"/>
                  </a:cubicBezTo>
                  <a:cubicBezTo>
                    <a:pt x="35470" y="411"/>
                    <a:pt x="35872" y="385"/>
                    <a:pt x="36269" y="360"/>
                  </a:cubicBezTo>
                  <a:cubicBezTo>
                    <a:pt x="36936" y="317"/>
                    <a:pt x="37567" y="278"/>
                    <a:pt x="38189" y="256"/>
                  </a:cubicBezTo>
                  <a:cubicBezTo>
                    <a:pt x="38296" y="253"/>
                    <a:pt x="38403" y="246"/>
                    <a:pt x="38511" y="240"/>
                  </a:cubicBezTo>
                  <a:cubicBezTo>
                    <a:pt x="38667" y="231"/>
                    <a:pt x="38828" y="221"/>
                    <a:pt x="38987" y="221"/>
                  </a:cubicBezTo>
                  <a:cubicBezTo>
                    <a:pt x="39031" y="221"/>
                    <a:pt x="39075" y="222"/>
                    <a:pt x="39119" y="224"/>
                  </a:cubicBezTo>
                  <a:cubicBezTo>
                    <a:pt x="39448" y="236"/>
                    <a:pt x="39772" y="241"/>
                    <a:pt x="40091" y="241"/>
                  </a:cubicBezTo>
                  <a:cubicBezTo>
                    <a:pt x="40779" y="241"/>
                    <a:pt x="41444" y="218"/>
                    <a:pt x="42095" y="195"/>
                  </a:cubicBezTo>
                  <a:cubicBezTo>
                    <a:pt x="42696" y="174"/>
                    <a:pt x="43283" y="154"/>
                    <a:pt x="43859" y="154"/>
                  </a:cubicBezTo>
                  <a:cubicBezTo>
                    <a:pt x="46680" y="154"/>
                    <a:pt x="49224" y="643"/>
                    <a:pt x="51780" y="3960"/>
                  </a:cubicBezTo>
                  <a:cubicBezTo>
                    <a:pt x="53250" y="5866"/>
                    <a:pt x="54559" y="8021"/>
                    <a:pt x="55825" y="10107"/>
                  </a:cubicBezTo>
                  <a:cubicBezTo>
                    <a:pt x="56023" y="10435"/>
                    <a:pt x="56223" y="10763"/>
                    <a:pt x="56423" y="11093"/>
                  </a:cubicBezTo>
                  <a:cubicBezTo>
                    <a:pt x="57307" y="12536"/>
                    <a:pt x="58263" y="13930"/>
                    <a:pt x="59351" y="15354"/>
                  </a:cubicBezTo>
                  <a:cubicBezTo>
                    <a:pt x="59519" y="15573"/>
                    <a:pt x="59684" y="15788"/>
                    <a:pt x="59847" y="15999"/>
                  </a:cubicBezTo>
                  <a:cubicBezTo>
                    <a:pt x="60086" y="16304"/>
                    <a:pt x="60316" y="16605"/>
                    <a:pt x="60540" y="16901"/>
                  </a:cubicBezTo>
                  <a:cubicBezTo>
                    <a:pt x="61068" y="17599"/>
                    <a:pt x="61587" y="18308"/>
                    <a:pt x="62078" y="19008"/>
                  </a:cubicBezTo>
                  <a:cubicBezTo>
                    <a:pt x="62555" y="19689"/>
                    <a:pt x="63040" y="20351"/>
                    <a:pt x="63508" y="20993"/>
                  </a:cubicBezTo>
                  <a:cubicBezTo>
                    <a:pt x="65227" y="23345"/>
                    <a:pt x="66852" y="25567"/>
                    <a:pt x="67966" y="28399"/>
                  </a:cubicBezTo>
                  <a:cubicBezTo>
                    <a:pt x="68571" y="29937"/>
                    <a:pt x="68917" y="31351"/>
                    <a:pt x="69051" y="32849"/>
                  </a:cubicBezTo>
                  <a:cubicBezTo>
                    <a:pt x="69067" y="33023"/>
                    <a:pt x="69080" y="33199"/>
                    <a:pt x="69091" y="33377"/>
                  </a:cubicBezTo>
                  <a:cubicBezTo>
                    <a:pt x="69139" y="33327"/>
                    <a:pt x="69187" y="33279"/>
                    <a:pt x="69235" y="33230"/>
                  </a:cubicBezTo>
                  <a:cubicBezTo>
                    <a:pt x="69225" y="33099"/>
                    <a:pt x="69217" y="32966"/>
                    <a:pt x="69205" y="32836"/>
                  </a:cubicBezTo>
                  <a:cubicBezTo>
                    <a:pt x="69069" y="31323"/>
                    <a:pt x="68721" y="29894"/>
                    <a:pt x="68110" y="28343"/>
                  </a:cubicBezTo>
                  <a:cubicBezTo>
                    <a:pt x="66988" y="25492"/>
                    <a:pt x="65358" y="23261"/>
                    <a:pt x="63632" y="20901"/>
                  </a:cubicBezTo>
                  <a:cubicBezTo>
                    <a:pt x="63164" y="20260"/>
                    <a:pt x="62680" y="19597"/>
                    <a:pt x="62204" y="18920"/>
                  </a:cubicBezTo>
                  <a:cubicBezTo>
                    <a:pt x="61711" y="18216"/>
                    <a:pt x="61193" y="17506"/>
                    <a:pt x="60663" y="16808"/>
                  </a:cubicBezTo>
                  <a:cubicBezTo>
                    <a:pt x="60439" y="16511"/>
                    <a:pt x="60207" y="16210"/>
                    <a:pt x="59971" y="15903"/>
                  </a:cubicBezTo>
                  <a:cubicBezTo>
                    <a:pt x="59807" y="15693"/>
                    <a:pt x="59641" y="15479"/>
                    <a:pt x="59475" y="15260"/>
                  </a:cubicBezTo>
                  <a:cubicBezTo>
                    <a:pt x="58390" y="13840"/>
                    <a:pt x="57435" y="12451"/>
                    <a:pt x="56556" y="11011"/>
                  </a:cubicBezTo>
                  <a:cubicBezTo>
                    <a:pt x="56354" y="10683"/>
                    <a:pt x="56154" y="10355"/>
                    <a:pt x="55956" y="10026"/>
                  </a:cubicBezTo>
                  <a:cubicBezTo>
                    <a:pt x="54689" y="7938"/>
                    <a:pt x="53377" y="5778"/>
                    <a:pt x="51903" y="3866"/>
                  </a:cubicBezTo>
                  <a:cubicBezTo>
                    <a:pt x="49305" y="494"/>
                    <a:pt x="46725" y="0"/>
                    <a:pt x="43868" y="0"/>
                  </a:cubicBezTo>
                  <a:close/>
                </a:path>
              </a:pathLst>
            </a:custGeom>
            <a:solidFill>
              <a:srgbClr val="61749c"/>
            </a:solidFill>
            <a:ln w="0">
              <a:noFill/>
            </a:ln>
          </p:spPr>
          <p:style>
            <a:lnRef idx="0"/>
            <a:fillRef idx="0"/>
            <a:effectRef idx="0"/>
            <a:fontRef idx="minor"/>
          </p:style>
        </p:sp>
        <p:sp>
          <p:nvSpPr>
            <p:cNvPr id="2333" name="CustomShape 42"/>
            <p:cNvSpPr/>
            <p:nvPr/>
          </p:nvSpPr>
          <p:spPr>
            <a:xfrm rot="21180600">
              <a:off x="8371080" y="13320"/>
              <a:ext cx="1971720" cy="958680"/>
            </a:xfrm>
            <a:custGeom>
              <a:avLst/>
              <a:gdLst/>
              <a:ahLst/>
              <a:rect l="l" t="t" r="r" b="b"/>
              <a:pathLst>
                <a:path w="67949" h="33056">
                  <a:moveTo>
                    <a:pt x="43156" y="0"/>
                  </a:moveTo>
                  <a:cubicBezTo>
                    <a:pt x="42249" y="0"/>
                    <a:pt x="41317" y="73"/>
                    <a:pt x="40352" y="149"/>
                  </a:cubicBezTo>
                  <a:cubicBezTo>
                    <a:pt x="39555" y="211"/>
                    <a:pt x="38733" y="277"/>
                    <a:pt x="37880" y="304"/>
                  </a:cubicBezTo>
                  <a:cubicBezTo>
                    <a:pt x="37685" y="310"/>
                    <a:pt x="37490" y="322"/>
                    <a:pt x="37295" y="333"/>
                  </a:cubicBezTo>
                  <a:cubicBezTo>
                    <a:pt x="37176" y="341"/>
                    <a:pt x="37056" y="347"/>
                    <a:pt x="36938" y="352"/>
                  </a:cubicBezTo>
                  <a:cubicBezTo>
                    <a:pt x="36365" y="381"/>
                    <a:pt x="35787" y="424"/>
                    <a:pt x="35178" y="470"/>
                  </a:cubicBezTo>
                  <a:cubicBezTo>
                    <a:pt x="34723" y="504"/>
                    <a:pt x="34261" y="538"/>
                    <a:pt x="33790" y="566"/>
                  </a:cubicBezTo>
                  <a:cubicBezTo>
                    <a:pt x="32784" y="629"/>
                    <a:pt x="31582" y="693"/>
                    <a:pt x="30302" y="699"/>
                  </a:cubicBezTo>
                  <a:cubicBezTo>
                    <a:pt x="30134" y="700"/>
                    <a:pt x="29963" y="701"/>
                    <a:pt x="29792" y="701"/>
                  </a:cubicBezTo>
                  <a:cubicBezTo>
                    <a:pt x="28816" y="701"/>
                    <a:pt x="27792" y="682"/>
                    <a:pt x="26741" y="648"/>
                  </a:cubicBezTo>
                  <a:cubicBezTo>
                    <a:pt x="25342" y="603"/>
                    <a:pt x="24216" y="541"/>
                    <a:pt x="23179" y="454"/>
                  </a:cubicBezTo>
                  <a:cubicBezTo>
                    <a:pt x="22033" y="610"/>
                    <a:pt x="21041" y="886"/>
                    <a:pt x="20147" y="1302"/>
                  </a:cubicBezTo>
                  <a:cubicBezTo>
                    <a:pt x="18951" y="1861"/>
                    <a:pt x="17750" y="2582"/>
                    <a:pt x="16252" y="3642"/>
                  </a:cubicBezTo>
                  <a:cubicBezTo>
                    <a:pt x="15156" y="4419"/>
                    <a:pt x="14009" y="5323"/>
                    <a:pt x="12641" y="6485"/>
                  </a:cubicBezTo>
                  <a:cubicBezTo>
                    <a:pt x="11454" y="7495"/>
                    <a:pt x="10300" y="8568"/>
                    <a:pt x="9313" y="9493"/>
                  </a:cubicBezTo>
                  <a:cubicBezTo>
                    <a:pt x="7626" y="11075"/>
                    <a:pt x="5940" y="12730"/>
                    <a:pt x="4309" y="14328"/>
                  </a:cubicBezTo>
                  <a:cubicBezTo>
                    <a:pt x="2892" y="15719"/>
                    <a:pt x="1445" y="17138"/>
                    <a:pt x="0" y="18505"/>
                  </a:cubicBezTo>
                  <a:cubicBezTo>
                    <a:pt x="21" y="18557"/>
                    <a:pt x="42" y="18609"/>
                    <a:pt x="63" y="18660"/>
                  </a:cubicBezTo>
                  <a:cubicBezTo>
                    <a:pt x="1524" y="17277"/>
                    <a:pt x="2986" y="15844"/>
                    <a:pt x="4417" y="14439"/>
                  </a:cubicBezTo>
                  <a:cubicBezTo>
                    <a:pt x="6047" y="12840"/>
                    <a:pt x="7733" y="11186"/>
                    <a:pt x="9418" y="9607"/>
                  </a:cubicBezTo>
                  <a:cubicBezTo>
                    <a:pt x="10404" y="8682"/>
                    <a:pt x="11556" y="7611"/>
                    <a:pt x="12742" y="6603"/>
                  </a:cubicBezTo>
                  <a:cubicBezTo>
                    <a:pt x="14105" y="5443"/>
                    <a:pt x="15249" y="4542"/>
                    <a:pt x="16342" y="3768"/>
                  </a:cubicBezTo>
                  <a:cubicBezTo>
                    <a:pt x="17831" y="2714"/>
                    <a:pt x="19025" y="1997"/>
                    <a:pt x="20212" y="1443"/>
                  </a:cubicBezTo>
                  <a:cubicBezTo>
                    <a:pt x="21092" y="1034"/>
                    <a:pt x="22068" y="760"/>
                    <a:pt x="23182" y="608"/>
                  </a:cubicBezTo>
                  <a:cubicBezTo>
                    <a:pt x="24204" y="694"/>
                    <a:pt x="25334" y="757"/>
                    <a:pt x="26736" y="802"/>
                  </a:cubicBezTo>
                  <a:cubicBezTo>
                    <a:pt x="27789" y="836"/>
                    <a:pt x="28813" y="855"/>
                    <a:pt x="29790" y="855"/>
                  </a:cubicBezTo>
                  <a:cubicBezTo>
                    <a:pt x="29963" y="855"/>
                    <a:pt x="30133" y="854"/>
                    <a:pt x="30302" y="853"/>
                  </a:cubicBezTo>
                  <a:cubicBezTo>
                    <a:pt x="31586" y="846"/>
                    <a:pt x="32790" y="782"/>
                    <a:pt x="33798" y="720"/>
                  </a:cubicBezTo>
                  <a:cubicBezTo>
                    <a:pt x="34270" y="691"/>
                    <a:pt x="34733" y="658"/>
                    <a:pt x="35189" y="624"/>
                  </a:cubicBezTo>
                  <a:cubicBezTo>
                    <a:pt x="35797" y="578"/>
                    <a:pt x="36373" y="536"/>
                    <a:pt x="36944" y="507"/>
                  </a:cubicBezTo>
                  <a:cubicBezTo>
                    <a:pt x="37064" y="501"/>
                    <a:pt x="37184" y="494"/>
                    <a:pt x="37303" y="486"/>
                  </a:cubicBezTo>
                  <a:cubicBezTo>
                    <a:pt x="37498" y="475"/>
                    <a:pt x="37691" y="464"/>
                    <a:pt x="37883" y="458"/>
                  </a:cubicBezTo>
                  <a:cubicBezTo>
                    <a:pt x="38741" y="430"/>
                    <a:pt x="39565" y="365"/>
                    <a:pt x="40363" y="302"/>
                  </a:cubicBezTo>
                  <a:cubicBezTo>
                    <a:pt x="41318" y="228"/>
                    <a:pt x="42241" y="155"/>
                    <a:pt x="43139" y="155"/>
                  </a:cubicBezTo>
                  <a:cubicBezTo>
                    <a:pt x="45819" y="155"/>
                    <a:pt x="48283" y="798"/>
                    <a:pt x="50751" y="3931"/>
                  </a:cubicBezTo>
                  <a:cubicBezTo>
                    <a:pt x="52324" y="5930"/>
                    <a:pt x="53713" y="8207"/>
                    <a:pt x="55057" y="10408"/>
                  </a:cubicBezTo>
                  <a:lnTo>
                    <a:pt x="55462" y="11069"/>
                  </a:lnTo>
                  <a:cubicBezTo>
                    <a:pt x="56337" y="12503"/>
                    <a:pt x="57292" y="13908"/>
                    <a:pt x="58382" y="15367"/>
                  </a:cubicBezTo>
                  <a:cubicBezTo>
                    <a:pt x="58527" y="15564"/>
                    <a:pt x="58673" y="15756"/>
                    <a:pt x="58817" y="15948"/>
                  </a:cubicBezTo>
                  <a:cubicBezTo>
                    <a:pt x="59070" y="16285"/>
                    <a:pt x="59318" y="16615"/>
                    <a:pt x="59556" y="16941"/>
                  </a:cubicBezTo>
                  <a:cubicBezTo>
                    <a:pt x="60078" y="17652"/>
                    <a:pt x="60572" y="18356"/>
                    <a:pt x="61068" y="19093"/>
                  </a:cubicBezTo>
                  <a:cubicBezTo>
                    <a:pt x="61516" y="19764"/>
                    <a:pt x="61972" y="20418"/>
                    <a:pt x="62414" y="21053"/>
                  </a:cubicBezTo>
                  <a:cubicBezTo>
                    <a:pt x="64116" y="23498"/>
                    <a:pt x="65724" y="25807"/>
                    <a:pt x="66798" y="28724"/>
                  </a:cubicBezTo>
                  <a:cubicBezTo>
                    <a:pt x="67352" y="30228"/>
                    <a:pt x="67672" y="31609"/>
                    <a:pt x="67806" y="33055"/>
                  </a:cubicBezTo>
                  <a:cubicBezTo>
                    <a:pt x="67853" y="33011"/>
                    <a:pt x="67901" y="32967"/>
                    <a:pt x="67949" y="32923"/>
                  </a:cubicBezTo>
                  <a:cubicBezTo>
                    <a:pt x="67806" y="31507"/>
                    <a:pt x="67486" y="30147"/>
                    <a:pt x="66944" y="28671"/>
                  </a:cubicBezTo>
                  <a:cubicBezTo>
                    <a:pt x="65864" y="25735"/>
                    <a:pt x="64249" y="23418"/>
                    <a:pt x="62540" y="20965"/>
                  </a:cubicBezTo>
                  <a:lnTo>
                    <a:pt x="62542" y="20965"/>
                  </a:lnTo>
                  <a:cubicBezTo>
                    <a:pt x="62100" y="20332"/>
                    <a:pt x="61644" y="19677"/>
                    <a:pt x="61196" y="19009"/>
                  </a:cubicBezTo>
                  <a:cubicBezTo>
                    <a:pt x="60700" y="18268"/>
                    <a:pt x="60204" y="17562"/>
                    <a:pt x="59681" y="16850"/>
                  </a:cubicBezTo>
                  <a:cubicBezTo>
                    <a:pt x="59443" y="16524"/>
                    <a:pt x="59195" y="16192"/>
                    <a:pt x="58940" y="15855"/>
                  </a:cubicBezTo>
                  <a:cubicBezTo>
                    <a:pt x="58798" y="15664"/>
                    <a:pt x="58652" y="15472"/>
                    <a:pt x="58507" y="15276"/>
                  </a:cubicBezTo>
                  <a:cubicBezTo>
                    <a:pt x="57420" y="13820"/>
                    <a:pt x="56466" y="12418"/>
                    <a:pt x="55594" y="10989"/>
                  </a:cubicBezTo>
                  <a:lnTo>
                    <a:pt x="55190" y="10328"/>
                  </a:lnTo>
                  <a:cubicBezTo>
                    <a:pt x="53844" y="8123"/>
                    <a:pt x="52452" y="5843"/>
                    <a:pt x="50873" y="3837"/>
                  </a:cubicBezTo>
                  <a:cubicBezTo>
                    <a:pt x="48365" y="652"/>
                    <a:pt x="45870" y="0"/>
                    <a:pt x="43156" y="0"/>
                  </a:cubicBezTo>
                  <a:close/>
                </a:path>
              </a:pathLst>
            </a:custGeom>
            <a:solidFill>
              <a:srgbClr val="61749c"/>
            </a:solidFill>
            <a:ln w="0">
              <a:noFill/>
            </a:ln>
          </p:spPr>
          <p:style>
            <a:lnRef idx="0"/>
            <a:fillRef idx="0"/>
            <a:effectRef idx="0"/>
            <a:fontRef idx="minor"/>
          </p:style>
        </p:sp>
        <p:sp>
          <p:nvSpPr>
            <p:cNvPr id="2334" name="CustomShape 43"/>
            <p:cNvSpPr/>
            <p:nvPr/>
          </p:nvSpPr>
          <p:spPr>
            <a:xfrm rot="21180600">
              <a:off x="8380440" y="59040"/>
              <a:ext cx="1934280" cy="944640"/>
            </a:xfrm>
            <a:custGeom>
              <a:avLst/>
              <a:gdLst/>
              <a:ahLst/>
              <a:rect l="l" t="t" r="r" b="b"/>
              <a:pathLst>
                <a:path w="66659" h="32575">
                  <a:moveTo>
                    <a:pt x="42427" y="0"/>
                  </a:moveTo>
                  <a:cubicBezTo>
                    <a:pt x="41397" y="0"/>
                    <a:pt x="40338" y="108"/>
                    <a:pt x="39235" y="220"/>
                  </a:cubicBezTo>
                  <a:cubicBezTo>
                    <a:pt x="38405" y="304"/>
                    <a:pt x="37547" y="391"/>
                    <a:pt x="36659" y="437"/>
                  </a:cubicBezTo>
                  <a:cubicBezTo>
                    <a:pt x="36467" y="447"/>
                    <a:pt x="36275" y="461"/>
                    <a:pt x="36083" y="476"/>
                  </a:cubicBezTo>
                  <a:cubicBezTo>
                    <a:pt x="35958" y="484"/>
                    <a:pt x="35835" y="493"/>
                    <a:pt x="35710" y="501"/>
                  </a:cubicBezTo>
                  <a:cubicBezTo>
                    <a:pt x="35187" y="535"/>
                    <a:pt x="34662" y="580"/>
                    <a:pt x="34107" y="628"/>
                  </a:cubicBezTo>
                  <a:cubicBezTo>
                    <a:pt x="33601" y="671"/>
                    <a:pt x="33078" y="716"/>
                    <a:pt x="32547" y="752"/>
                  </a:cubicBezTo>
                  <a:cubicBezTo>
                    <a:pt x="31614" y="816"/>
                    <a:pt x="30373" y="892"/>
                    <a:pt x="29043" y="898"/>
                  </a:cubicBezTo>
                  <a:cubicBezTo>
                    <a:pt x="28923" y="899"/>
                    <a:pt x="28801" y="899"/>
                    <a:pt x="28680" y="899"/>
                  </a:cubicBezTo>
                  <a:cubicBezTo>
                    <a:pt x="27656" y="899"/>
                    <a:pt x="26576" y="875"/>
                    <a:pt x="25467" y="832"/>
                  </a:cubicBezTo>
                  <a:cubicBezTo>
                    <a:pt x="24079" y="776"/>
                    <a:pt x="22947" y="703"/>
                    <a:pt x="21887" y="600"/>
                  </a:cubicBezTo>
                  <a:cubicBezTo>
                    <a:pt x="20731" y="746"/>
                    <a:pt x="19732" y="1016"/>
                    <a:pt x="18831" y="1428"/>
                  </a:cubicBezTo>
                  <a:cubicBezTo>
                    <a:pt x="17630" y="1976"/>
                    <a:pt x="16425" y="2690"/>
                    <a:pt x="14927" y="3738"/>
                  </a:cubicBezTo>
                  <a:cubicBezTo>
                    <a:pt x="13817" y="4516"/>
                    <a:pt x="12668" y="5413"/>
                    <a:pt x="11309" y="6564"/>
                  </a:cubicBezTo>
                  <a:cubicBezTo>
                    <a:pt x="10143" y="7551"/>
                    <a:pt x="9021" y="8589"/>
                    <a:pt x="7984" y="9565"/>
                  </a:cubicBezTo>
                  <a:cubicBezTo>
                    <a:pt x="6165" y="11274"/>
                    <a:pt x="4356" y="13070"/>
                    <a:pt x="2603" y="14806"/>
                  </a:cubicBezTo>
                  <a:cubicBezTo>
                    <a:pt x="1720" y="15684"/>
                    <a:pt x="856" y="16537"/>
                    <a:pt x="0" y="17375"/>
                  </a:cubicBezTo>
                  <a:cubicBezTo>
                    <a:pt x="23" y="17425"/>
                    <a:pt x="45" y="17476"/>
                    <a:pt x="67" y="17527"/>
                  </a:cubicBezTo>
                  <a:cubicBezTo>
                    <a:pt x="938" y="16675"/>
                    <a:pt x="1815" y="15809"/>
                    <a:pt x="2714" y="14916"/>
                  </a:cubicBezTo>
                  <a:cubicBezTo>
                    <a:pt x="4463" y="13180"/>
                    <a:pt x="6272" y="11385"/>
                    <a:pt x="8090" y="9677"/>
                  </a:cubicBezTo>
                  <a:cubicBezTo>
                    <a:pt x="9127" y="8703"/>
                    <a:pt x="10247" y="7666"/>
                    <a:pt x="11410" y="6682"/>
                  </a:cubicBezTo>
                  <a:cubicBezTo>
                    <a:pt x="12764" y="5535"/>
                    <a:pt x="13911" y="4641"/>
                    <a:pt x="15015" y="3864"/>
                  </a:cubicBezTo>
                  <a:cubicBezTo>
                    <a:pt x="16506" y="2821"/>
                    <a:pt x="17703" y="2114"/>
                    <a:pt x="18895" y="1568"/>
                  </a:cubicBezTo>
                  <a:cubicBezTo>
                    <a:pt x="19782" y="1164"/>
                    <a:pt x="20766" y="896"/>
                    <a:pt x="21889" y="754"/>
                  </a:cubicBezTo>
                  <a:cubicBezTo>
                    <a:pt x="22935" y="856"/>
                    <a:pt x="24070" y="932"/>
                    <a:pt x="25460" y="986"/>
                  </a:cubicBezTo>
                  <a:cubicBezTo>
                    <a:pt x="26566" y="1030"/>
                    <a:pt x="27643" y="1053"/>
                    <a:pt x="28663" y="1053"/>
                  </a:cubicBezTo>
                  <a:cubicBezTo>
                    <a:pt x="28791" y="1053"/>
                    <a:pt x="28918" y="1052"/>
                    <a:pt x="29044" y="1052"/>
                  </a:cubicBezTo>
                  <a:cubicBezTo>
                    <a:pt x="30377" y="1045"/>
                    <a:pt x="31622" y="970"/>
                    <a:pt x="32558" y="906"/>
                  </a:cubicBezTo>
                  <a:cubicBezTo>
                    <a:pt x="33089" y="869"/>
                    <a:pt x="33614" y="824"/>
                    <a:pt x="34121" y="781"/>
                  </a:cubicBezTo>
                  <a:cubicBezTo>
                    <a:pt x="34675" y="735"/>
                    <a:pt x="35198" y="690"/>
                    <a:pt x="35720" y="655"/>
                  </a:cubicBezTo>
                  <a:cubicBezTo>
                    <a:pt x="35845" y="648"/>
                    <a:pt x="35970" y="639"/>
                    <a:pt x="36094" y="629"/>
                  </a:cubicBezTo>
                  <a:cubicBezTo>
                    <a:pt x="36285" y="615"/>
                    <a:pt x="36477" y="600"/>
                    <a:pt x="36667" y="591"/>
                  </a:cubicBezTo>
                  <a:cubicBezTo>
                    <a:pt x="37558" y="544"/>
                    <a:pt x="38419" y="458"/>
                    <a:pt x="39251" y="373"/>
                  </a:cubicBezTo>
                  <a:cubicBezTo>
                    <a:pt x="40343" y="263"/>
                    <a:pt x="41392" y="156"/>
                    <a:pt x="42411" y="156"/>
                  </a:cubicBezTo>
                  <a:cubicBezTo>
                    <a:pt x="44975" y="156"/>
                    <a:pt x="47351" y="829"/>
                    <a:pt x="49740" y="3802"/>
                  </a:cubicBezTo>
                  <a:cubicBezTo>
                    <a:pt x="51429" y="5905"/>
                    <a:pt x="52908" y="8316"/>
                    <a:pt x="54337" y="10649"/>
                  </a:cubicBezTo>
                  <a:lnTo>
                    <a:pt x="54519" y="10946"/>
                  </a:lnTo>
                  <a:cubicBezTo>
                    <a:pt x="55389" y="12366"/>
                    <a:pt x="56341" y="13782"/>
                    <a:pt x="57431" y="15278"/>
                  </a:cubicBezTo>
                  <a:lnTo>
                    <a:pt x="57767" y="15738"/>
                  </a:lnTo>
                  <a:cubicBezTo>
                    <a:pt x="58057" y="16132"/>
                    <a:pt x="58329" y="16505"/>
                    <a:pt x="58593" y="16879"/>
                  </a:cubicBezTo>
                  <a:cubicBezTo>
                    <a:pt x="59103" y="17598"/>
                    <a:pt x="59602" y="18339"/>
                    <a:pt x="60076" y="19078"/>
                  </a:cubicBezTo>
                  <a:cubicBezTo>
                    <a:pt x="60497" y="19735"/>
                    <a:pt x="60926" y="20382"/>
                    <a:pt x="61340" y="21006"/>
                  </a:cubicBezTo>
                  <a:cubicBezTo>
                    <a:pt x="63027" y="23545"/>
                    <a:pt x="64617" y="25944"/>
                    <a:pt x="65651" y="28949"/>
                  </a:cubicBezTo>
                  <a:cubicBezTo>
                    <a:pt x="66084" y="30209"/>
                    <a:pt x="66364" y="31384"/>
                    <a:pt x="66519" y="32574"/>
                  </a:cubicBezTo>
                  <a:cubicBezTo>
                    <a:pt x="66566" y="32533"/>
                    <a:pt x="66612" y="32491"/>
                    <a:pt x="66659" y="32449"/>
                  </a:cubicBezTo>
                  <a:cubicBezTo>
                    <a:pt x="66500" y="31283"/>
                    <a:pt x="66222" y="30133"/>
                    <a:pt x="65798" y="28897"/>
                  </a:cubicBezTo>
                  <a:cubicBezTo>
                    <a:pt x="64756" y="25875"/>
                    <a:pt x="63159" y="23468"/>
                    <a:pt x="61470" y="20921"/>
                  </a:cubicBezTo>
                  <a:cubicBezTo>
                    <a:pt x="61055" y="20297"/>
                    <a:pt x="60626" y="19652"/>
                    <a:pt x="60207" y="18995"/>
                  </a:cubicBezTo>
                  <a:cubicBezTo>
                    <a:pt x="59732" y="18252"/>
                    <a:pt x="59230" y="17510"/>
                    <a:pt x="58719" y="16790"/>
                  </a:cubicBezTo>
                  <a:cubicBezTo>
                    <a:pt x="58455" y="16415"/>
                    <a:pt x="58182" y="16042"/>
                    <a:pt x="57892" y="15647"/>
                  </a:cubicBezTo>
                  <a:lnTo>
                    <a:pt x="57556" y="15188"/>
                  </a:lnTo>
                  <a:cubicBezTo>
                    <a:pt x="56469" y="13695"/>
                    <a:pt x="55519" y="12281"/>
                    <a:pt x="54650" y="10865"/>
                  </a:cubicBezTo>
                  <a:lnTo>
                    <a:pt x="54469" y="10569"/>
                  </a:lnTo>
                  <a:cubicBezTo>
                    <a:pt x="53037" y="8231"/>
                    <a:pt x="51557" y="5815"/>
                    <a:pt x="49861" y="3704"/>
                  </a:cubicBezTo>
                  <a:cubicBezTo>
                    <a:pt x="47431" y="684"/>
                    <a:pt x="45024" y="0"/>
                    <a:pt x="42427" y="0"/>
                  </a:cubicBezTo>
                  <a:close/>
                </a:path>
              </a:pathLst>
            </a:custGeom>
            <a:solidFill>
              <a:srgbClr val="61749c"/>
            </a:solidFill>
            <a:ln w="0">
              <a:noFill/>
            </a:ln>
          </p:spPr>
          <p:style>
            <a:lnRef idx="0"/>
            <a:fillRef idx="0"/>
            <a:effectRef idx="0"/>
            <a:fontRef idx="minor"/>
          </p:style>
        </p:sp>
        <p:sp>
          <p:nvSpPr>
            <p:cNvPr id="2335" name="CustomShape 44"/>
            <p:cNvSpPr/>
            <p:nvPr/>
          </p:nvSpPr>
          <p:spPr>
            <a:xfrm rot="21180600">
              <a:off x="8389080" y="103320"/>
              <a:ext cx="1896120" cy="929520"/>
            </a:xfrm>
            <a:custGeom>
              <a:avLst/>
              <a:gdLst/>
              <a:ahLst/>
              <a:rect l="l" t="t" r="r" b="b"/>
              <a:pathLst>
                <a:path w="65354" h="32054">
                  <a:moveTo>
                    <a:pt x="41654" y="0"/>
                  </a:moveTo>
                  <a:cubicBezTo>
                    <a:pt x="40516" y="0"/>
                    <a:pt x="39344" y="146"/>
                    <a:pt x="38119" y="297"/>
                  </a:cubicBezTo>
                  <a:cubicBezTo>
                    <a:pt x="37258" y="404"/>
                    <a:pt x="36367" y="516"/>
                    <a:pt x="35447" y="580"/>
                  </a:cubicBezTo>
                  <a:cubicBezTo>
                    <a:pt x="35261" y="593"/>
                    <a:pt x="35077" y="609"/>
                    <a:pt x="34892" y="627"/>
                  </a:cubicBezTo>
                  <a:cubicBezTo>
                    <a:pt x="34759" y="638"/>
                    <a:pt x="34626" y="651"/>
                    <a:pt x="34492" y="660"/>
                  </a:cubicBezTo>
                  <a:cubicBezTo>
                    <a:pt x="34021" y="699"/>
                    <a:pt x="33541" y="745"/>
                    <a:pt x="33052" y="793"/>
                  </a:cubicBezTo>
                  <a:cubicBezTo>
                    <a:pt x="32489" y="848"/>
                    <a:pt x="31906" y="904"/>
                    <a:pt x="31313" y="948"/>
                  </a:cubicBezTo>
                  <a:cubicBezTo>
                    <a:pt x="29965" y="1052"/>
                    <a:pt x="28847" y="1102"/>
                    <a:pt x="27794" y="1107"/>
                  </a:cubicBezTo>
                  <a:cubicBezTo>
                    <a:pt x="27690" y="1107"/>
                    <a:pt x="27585" y="1108"/>
                    <a:pt x="27480" y="1108"/>
                  </a:cubicBezTo>
                  <a:cubicBezTo>
                    <a:pt x="26435" y="1108"/>
                    <a:pt x="25331" y="1079"/>
                    <a:pt x="24202" y="1027"/>
                  </a:cubicBezTo>
                  <a:cubicBezTo>
                    <a:pt x="22843" y="963"/>
                    <a:pt x="21672" y="875"/>
                    <a:pt x="20603" y="758"/>
                  </a:cubicBezTo>
                  <a:cubicBezTo>
                    <a:pt x="19438" y="892"/>
                    <a:pt x="18432" y="1156"/>
                    <a:pt x="17525" y="1563"/>
                  </a:cubicBezTo>
                  <a:cubicBezTo>
                    <a:pt x="16317" y="2105"/>
                    <a:pt x="15109" y="2809"/>
                    <a:pt x="13609" y="3846"/>
                  </a:cubicBezTo>
                  <a:cubicBezTo>
                    <a:pt x="12494" y="4619"/>
                    <a:pt x="11344" y="5510"/>
                    <a:pt x="9989" y="6653"/>
                  </a:cubicBezTo>
                  <a:cubicBezTo>
                    <a:pt x="8793" y="7659"/>
                    <a:pt x="7638" y="8731"/>
                    <a:pt x="6665" y="9648"/>
                  </a:cubicBezTo>
                  <a:cubicBezTo>
                    <a:pt x="4718" y="11482"/>
                    <a:pt x="2790" y="13416"/>
                    <a:pt x="924" y="15287"/>
                  </a:cubicBezTo>
                  <a:cubicBezTo>
                    <a:pt x="612" y="15600"/>
                    <a:pt x="308" y="15906"/>
                    <a:pt x="1" y="16213"/>
                  </a:cubicBezTo>
                  <a:cubicBezTo>
                    <a:pt x="22" y="16264"/>
                    <a:pt x="44" y="16315"/>
                    <a:pt x="67" y="16367"/>
                  </a:cubicBezTo>
                  <a:cubicBezTo>
                    <a:pt x="388" y="16043"/>
                    <a:pt x="708" y="15725"/>
                    <a:pt x="1035" y="15397"/>
                  </a:cubicBezTo>
                  <a:cubicBezTo>
                    <a:pt x="2899" y="13526"/>
                    <a:pt x="4825" y="11594"/>
                    <a:pt x="6771" y="9760"/>
                  </a:cubicBezTo>
                  <a:cubicBezTo>
                    <a:pt x="7742" y="8846"/>
                    <a:pt x="8896" y="7776"/>
                    <a:pt x="10088" y="6771"/>
                  </a:cubicBezTo>
                  <a:cubicBezTo>
                    <a:pt x="11440" y="5632"/>
                    <a:pt x="12587" y="4742"/>
                    <a:pt x="13699" y="3973"/>
                  </a:cubicBezTo>
                  <a:cubicBezTo>
                    <a:pt x="15189" y="2942"/>
                    <a:pt x="16389" y="2243"/>
                    <a:pt x="17587" y="1704"/>
                  </a:cubicBezTo>
                  <a:cubicBezTo>
                    <a:pt x="18493" y="1297"/>
                    <a:pt x="19458" y="1046"/>
                    <a:pt x="20603" y="912"/>
                  </a:cubicBezTo>
                  <a:cubicBezTo>
                    <a:pt x="21659" y="1030"/>
                    <a:pt x="22834" y="1118"/>
                    <a:pt x="24195" y="1180"/>
                  </a:cubicBezTo>
                  <a:cubicBezTo>
                    <a:pt x="25310" y="1233"/>
                    <a:pt x="26398" y="1263"/>
                    <a:pt x="27431" y="1263"/>
                  </a:cubicBezTo>
                  <a:cubicBezTo>
                    <a:pt x="27553" y="1263"/>
                    <a:pt x="27674" y="1263"/>
                    <a:pt x="27794" y="1262"/>
                  </a:cubicBezTo>
                  <a:cubicBezTo>
                    <a:pt x="28852" y="1257"/>
                    <a:pt x="29973" y="1206"/>
                    <a:pt x="31325" y="1104"/>
                  </a:cubicBezTo>
                  <a:cubicBezTo>
                    <a:pt x="31919" y="1057"/>
                    <a:pt x="32503" y="1001"/>
                    <a:pt x="33068" y="947"/>
                  </a:cubicBezTo>
                  <a:cubicBezTo>
                    <a:pt x="33556" y="899"/>
                    <a:pt x="34034" y="852"/>
                    <a:pt x="34505" y="816"/>
                  </a:cubicBezTo>
                  <a:cubicBezTo>
                    <a:pt x="34639" y="804"/>
                    <a:pt x="34773" y="793"/>
                    <a:pt x="34906" y="780"/>
                  </a:cubicBezTo>
                  <a:cubicBezTo>
                    <a:pt x="35090" y="764"/>
                    <a:pt x="35274" y="747"/>
                    <a:pt x="35458" y="734"/>
                  </a:cubicBezTo>
                  <a:cubicBezTo>
                    <a:pt x="36382" y="670"/>
                    <a:pt x="37276" y="560"/>
                    <a:pt x="38140" y="451"/>
                  </a:cubicBezTo>
                  <a:cubicBezTo>
                    <a:pt x="39352" y="300"/>
                    <a:pt x="40513" y="156"/>
                    <a:pt x="41640" y="156"/>
                  </a:cubicBezTo>
                  <a:cubicBezTo>
                    <a:pt x="44108" y="156"/>
                    <a:pt x="46413" y="848"/>
                    <a:pt x="48739" y="3683"/>
                  </a:cubicBezTo>
                  <a:cubicBezTo>
                    <a:pt x="50545" y="5883"/>
                    <a:pt x="52089" y="8398"/>
                    <a:pt x="53585" y="10832"/>
                  </a:cubicBezTo>
                  <a:cubicBezTo>
                    <a:pt x="54448" y="12237"/>
                    <a:pt x="55398" y="13666"/>
                    <a:pt x="56491" y="15200"/>
                  </a:cubicBezTo>
                  <a:lnTo>
                    <a:pt x="56731" y="15539"/>
                  </a:lnTo>
                  <a:cubicBezTo>
                    <a:pt x="57050" y="15984"/>
                    <a:pt x="57349" y="16405"/>
                    <a:pt x="57638" y="16827"/>
                  </a:cubicBezTo>
                  <a:cubicBezTo>
                    <a:pt x="58142" y="17562"/>
                    <a:pt x="58619" y="18298"/>
                    <a:pt x="59094" y="19074"/>
                  </a:cubicBezTo>
                  <a:cubicBezTo>
                    <a:pt x="59490" y="19717"/>
                    <a:pt x="59891" y="20354"/>
                    <a:pt x="60280" y="20967"/>
                  </a:cubicBezTo>
                  <a:cubicBezTo>
                    <a:pt x="61946" y="23602"/>
                    <a:pt x="63520" y="26090"/>
                    <a:pt x="64512" y="29183"/>
                  </a:cubicBezTo>
                  <a:cubicBezTo>
                    <a:pt x="64831" y="30177"/>
                    <a:pt x="65063" y="31117"/>
                    <a:pt x="65216" y="32053"/>
                  </a:cubicBezTo>
                  <a:cubicBezTo>
                    <a:pt x="65263" y="32017"/>
                    <a:pt x="65309" y="31981"/>
                    <a:pt x="65354" y="31943"/>
                  </a:cubicBezTo>
                  <a:cubicBezTo>
                    <a:pt x="65199" y="31028"/>
                    <a:pt x="64971" y="30108"/>
                    <a:pt x="64659" y="29135"/>
                  </a:cubicBezTo>
                  <a:cubicBezTo>
                    <a:pt x="63661" y="26024"/>
                    <a:pt x="62082" y="23528"/>
                    <a:pt x="60411" y="20885"/>
                  </a:cubicBezTo>
                  <a:cubicBezTo>
                    <a:pt x="60022" y="20271"/>
                    <a:pt x="59621" y="19635"/>
                    <a:pt x="59227" y="18992"/>
                  </a:cubicBezTo>
                  <a:cubicBezTo>
                    <a:pt x="58750" y="18215"/>
                    <a:pt x="58272" y="17477"/>
                    <a:pt x="57765" y="16741"/>
                  </a:cubicBezTo>
                  <a:cubicBezTo>
                    <a:pt x="57477" y="16317"/>
                    <a:pt x="57176" y="15895"/>
                    <a:pt x="56858" y="15448"/>
                  </a:cubicBezTo>
                  <a:lnTo>
                    <a:pt x="56616" y="15111"/>
                  </a:lnTo>
                  <a:cubicBezTo>
                    <a:pt x="55526" y="13579"/>
                    <a:pt x="54577" y="12154"/>
                    <a:pt x="53717" y="10750"/>
                  </a:cubicBezTo>
                  <a:cubicBezTo>
                    <a:pt x="52219" y="8313"/>
                    <a:pt x="50670" y="5792"/>
                    <a:pt x="48859" y="3585"/>
                  </a:cubicBezTo>
                  <a:cubicBezTo>
                    <a:pt x="46493" y="703"/>
                    <a:pt x="44156" y="0"/>
                    <a:pt x="41654" y="0"/>
                  </a:cubicBezTo>
                  <a:close/>
                </a:path>
              </a:pathLst>
            </a:custGeom>
            <a:solidFill>
              <a:srgbClr val="61749c"/>
            </a:solidFill>
            <a:ln w="0">
              <a:noFill/>
            </a:ln>
          </p:spPr>
          <p:style>
            <a:lnRef idx="0"/>
            <a:fillRef idx="0"/>
            <a:effectRef idx="0"/>
            <a:fontRef idx="minor"/>
          </p:style>
        </p:sp>
        <p:sp>
          <p:nvSpPr>
            <p:cNvPr id="2336" name="CustomShape 45"/>
            <p:cNvSpPr/>
            <p:nvPr/>
          </p:nvSpPr>
          <p:spPr>
            <a:xfrm rot="21180600">
              <a:off x="8398080" y="148680"/>
              <a:ext cx="1857960" cy="913320"/>
            </a:xfrm>
            <a:custGeom>
              <a:avLst/>
              <a:gdLst/>
              <a:ahLst/>
              <a:rect l="l" t="t" r="r" b="b"/>
              <a:pathLst>
                <a:path w="64037" h="31496">
                  <a:moveTo>
                    <a:pt x="40864" y="1"/>
                  </a:moveTo>
                  <a:cubicBezTo>
                    <a:pt x="39626" y="1"/>
                    <a:pt x="38350" y="188"/>
                    <a:pt x="37011" y="384"/>
                  </a:cubicBezTo>
                  <a:cubicBezTo>
                    <a:pt x="36120" y="515"/>
                    <a:pt x="35197" y="651"/>
                    <a:pt x="34248" y="733"/>
                  </a:cubicBezTo>
                  <a:cubicBezTo>
                    <a:pt x="34064" y="751"/>
                    <a:pt x="33880" y="770"/>
                    <a:pt x="33696" y="789"/>
                  </a:cubicBezTo>
                  <a:cubicBezTo>
                    <a:pt x="33558" y="803"/>
                    <a:pt x="33422" y="818"/>
                    <a:pt x="33286" y="831"/>
                  </a:cubicBezTo>
                  <a:cubicBezTo>
                    <a:pt x="32864" y="871"/>
                    <a:pt x="32434" y="917"/>
                    <a:pt x="31997" y="965"/>
                  </a:cubicBezTo>
                  <a:cubicBezTo>
                    <a:pt x="31379" y="1032"/>
                    <a:pt x="30742" y="1103"/>
                    <a:pt x="30091" y="1155"/>
                  </a:cubicBezTo>
                  <a:cubicBezTo>
                    <a:pt x="28747" y="1268"/>
                    <a:pt x="27624" y="1322"/>
                    <a:pt x="26557" y="1325"/>
                  </a:cubicBezTo>
                  <a:cubicBezTo>
                    <a:pt x="25409" y="1325"/>
                    <a:pt x="24195" y="1298"/>
                    <a:pt x="22950" y="1231"/>
                  </a:cubicBezTo>
                  <a:cubicBezTo>
                    <a:pt x="21598" y="1159"/>
                    <a:pt x="20420" y="1058"/>
                    <a:pt x="19332" y="925"/>
                  </a:cubicBezTo>
                  <a:cubicBezTo>
                    <a:pt x="18142" y="1051"/>
                    <a:pt x="17156" y="1301"/>
                    <a:pt x="16230" y="1709"/>
                  </a:cubicBezTo>
                  <a:cubicBezTo>
                    <a:pt x="15014" y="2245"/>
                    <a:pt x="13804" y="2940"/>
                    <a:pt x="12306" y="3964"/>
                  </a:cubicBezTo>
                  <a:cubicBezTo>
                    <a:pt x="11177" y="4736"/>
                    <a:pt x="10025" y="5623"/>
                    <a:pt x="8677" y="6752"/>
                  </a:cubicBezTo>
                  <a:cubicBezTo>
                    <a:pt x="7460" y="7775"/>
                    <a:pt x="6316" y="8837"/>
                    <a:pt x="5359" y="9741"/>
                  </a:cubicBezTo>
                  <a:cubicBezTo>
                    <a:pt x="3540" y="11458"/>
                    <a:pt x="1748" y="13263"/>
                    <a:pt x="0" y="15034"/>
                  </a:cubicBezTo>
                  <a:cubicBezTo>
                    <a:pt x="23" y="15086"/>
                    <a:pt x="45" y="15137"/>
                    <a:pt x="68" y="15188"/>
                  </a:cubicBezTo>
                  <a:cubicBezTo>
                    <a:pt x="1826" y="13402"/>
                    <a:pt x="3633" y="11583"/>
                    <a:pt x="5465" y="9853"/>
                  </a:cubicBezTo>
                  <a:cubicBezTo>
                    <a:pt x="6420" y="8951"/>
                    <a:pt x="7562" y="7892"/>
                    <a:pt x="8777" y="6871"/>
                  </a:cubicBezTo>
                  <a:cubicBezTo>
                    <a:pt x="10119" y="5746"/>
                    <a:pt x="11268" y="4863"/>
                    <a:pt x="12393" y="4092"/>
                  </a:cubicBezTo>
                  <a:cubicBezTo>
                    <a:pt x="13882" y="3072"/>
                    <a:pt x="15084" y="2383"/>
                    <a:pt x="16292" y="1852"/>
                  </a:cubicBezTo>
                  <a:cubicBezTo>
                    <a:pt x="17204" y="1448"/>
                    <a:pt x="18175" y="1203"/>
                    <a:pt x="19331" y="1079"/>
                  </a:cubicBezTo>
                  <a:cubicBezTo>
                    <a:pt x="20404" y="1213"/>
                    <a:pt x="21587" y="1314"/>
                    <a:pt x="22940" y="1386"/>
                  </a:cubicBezTo>
                  <a:cubicBezTo>
                    <a:pt x="24190" y="1453"/>
                    <a:pt x="25409" y="1479"/>
                    <a:pt x="26557" y="1480"/>
                  </a:cubicBezTo>
                  <a:cubicBezTo>
                    <a:pt x="27627" y="1477"/>
                    <a:pt x="28755" y="1423"/>
                    <a:pt x="30104" y="1311"/>
                  </a:cubicBezTo>
                  <a:cubicBezTo>
                    <a:pt x="30757" y="1256"/>
                    <a:pt x="31395" y="1186"/>
                    <a:pt x="32013" y="1119"/>
                  </a:cubicBezTo>
                  <a:cubicBezTo>
                    <a:pt x="32450" y="1072"/>
                    <a:pt x="32878" y="1026"/>
                    <a:pt x="33301" y="984"/>
                  </a:cubicBezTo>
                  <a:cubicBezTo>
                    <a:pt x="33438" y="971"/>
                    <a:pt x="33574" y="957"/>
                    <a:pt x="33710" y="943"/>
                  </a:cubicBezTo>
                  <a:cubicBezTo>
                    <a:pt x="33894" y="923"/>
                    <a:pt x="34078" y="904"/>
                    <a:pt x="34261" y="888"/>
                  </a:cubicBezTo>
                  <a:cubicBezTo>
                    <a:pt x="35216" y="805"/>
                    <a:pt x="36139" y="669"/>
                    <a:pt x="37034" y="538"/>
                  </a:cubicBezTo>
                  <a:cubicBezTo>
                    <a:pt x="38358" y="343"/>
                    <a:pt x="39622" y="157"/>
                    <a:pt x="40848" y="157"/>
                  </a:cubicBezTo>
                  <a:cubicBezTo>
                    <a:pt x="43235" y="157"/>
                    <a:pt x="45479" y="861"/>
                    <a:pt x="47751" y="3573"/>
                  </a:cubicBezTo>
                  <a:cubicBezTo>
                    <a:pt x="49530" y="5700"/>
                    <a:pt x="51028" y="8071"/>
                    <a:pt x="52663" y="10727"/>
                  </a:cubicBezTo>
                  <a:cubicBezTo>
                    <a:pt x="53521" y="12122"/>
                    <a:pt x="54442" y="13522"/>
                    <a:pt x="55561" y="15132"/>
                  </a:cubicBezTo>
                  <a:lnTo>
                    <a:pt x="55689" y="15314"/>
                  </a:lnTo>
                  <a:cubicBezTo>
                    <a:pt x="56042" y="15823"/>
                    <a:pt x="56377" y="16303"/>
                    <a:pt x="56695" y="16786"/>
                  </a:cubicBezTo>
                  <a:cubicBezTo>
                    <a:pt x="57195" y="17538"/>
                    <a:pt x="57663" y="18287"/>
                    <a:pt x="58126" y="19078"/>
                  </a:cubicBezTo>
                  <a:cubicBezTo>
                    <a:pt x="58495" y="19710"/>
                    <a:pt x="58871" y="20334"/>
                    <a:pt x="59236" y="20937"/>
                  </a:cubicBezTo>
                  <a:cubicBezTo>
                    <a:pt x="60881" y="23667"/>
                    <a:pt x="62436" y="26246"/>
                    <a:pt x="63385" y="29427"/>
                  </a:cubicBezTo>
                  <a:cubicBezTo>
                    <a:pt x="63598" y="30139"/>
                    <a:pt x="63766" y="30822"/>
                    <a:pt x="63899" y="31496"/>
                  </a:cubicBezTo>
                  <a:cubicBezTo>
                    <a:pt x="63945" y="31461"/>
                    <a:pt x="63990" y="31425"/>
                    <a:pt x="64036" y="31390"/>
                  </a:cubicBezTo>
                  <a:cubicBezTo>
                    <a:pt x="63905" y="30736"/>
                    <a:pt x="63740" y="30072"/>
                    <a:pt x="63534" y="29382"/>
                  </a:cubicBezTo>
                  <a:cubicBezTo>
                    <a:pt x="62580" y="26184"/>
                    <a:pt x="61020" y="23596"/>
                    <a:pt x="59369" y="20857"/>
                  </a:cubicBezTo>
                  <a:cubicBezTo>
                    <a:pt x="59004" y="20254"/>
                    <a:pt x="58628" y="19630"/>
                    <a:pt x="58259" y="18999"/>
                  </a:cubicBezTo>
                  <a:cubicBezTo>
                    <a:pt x="57795" y="18207"/>
                    <a:pt x="57326" y="17455"/>
                    <a:pt x="56825" y="16700"/>
                  </a:cubicBezTo>
                  <a:cubicBezTo>
                    <a:pt x="56505" y="16217"/>
                    <a:pt x="56170" y="15737"/>
                    <a:pt x="55815" y="15226"/>
                  </a:cubicBezTo>
                  <a:lnTo>
                    <a:pt x="55689" y="15044"/>
                  </a:lnTo>
                  <a:cubicBezTo>
                    <a:pt x="54572" y="13436"/>
                    <a:pt x="53652" y="12039"/>
                    <a:pt x="52796" y="10647"/>
                  </a:cubicBezTo>
                  <a:cubicBezTo>
                    <a:pt x="51158" y="7985"/>
                    <a:pt x="49655" y="5607"/>
                    <a:pt x="47869" y="3476"/>
                  </a:cubicBezTo>
                  <a:cubicBezTo>
                    <a:pt x="45559" y="716"/>
                    <a:pt x="43284" y="1"/>
                    <a:pt x="40864" y="1"/>
                  </a:cubicBezTo>
                  <a:close/>
                </a:path>
              </a:pathLst>
            </a:custGeom>
            <a:solidFill>
              <a:srgbClr val="61749c"/>
            </a:solidFill>
            <a:ln w="0">
              <a:noFill/>
            </a:ln>
          </p:spPr>
          <p:style>
            <a:lnRef idx="0"/>
            <a:fillRef idx="0"/>
            <a:effectRef idx="0"/>
            <a:fontRef idx="minor"/>
          </p:style>
        </p:sp>
        <p:sp>
          <p:nvSpPr>
            <p:cNvPr id="2337" name="CustomShape 46"/>
            <p:cNvSpPr/>
            <p:nvPr/>
          </p:nvSpPr>
          <p:spPr>
            <a:xfrm rot="21180600">
              <a:off x="8405640" y="193680"/>
              <a:ext cx="1819440" cy="896040"/>
            </a:xfrm>
            <a:custGeom>
              <a:avLst/>
              <a:gdLst/>
              <a:ahLst/>
              <a:rect l="l" t="t" r="r" b="b"/>
              <a:pathLst>
                <a:path w="62706" h="30892">
                  <a:moveTo>
                    <a:pt x="40047" y="1"/>
                  </a:moveTo>
                  <a:cubicBezTo>
                    <a:pt x="38715" y="1"/>
                    <a:pt x="37343" y="232"/>
                    <a:pt x="35900" y="476"/>
                  </a:cubicBezTo>
                  <a:cubicBezTo>
                    <a:pt x="34979" y="631"/>
                    <a:pt x="34029" y="791"/>
                    <a:pt x="33053" y="895"/>
                  </a:cubicBezTo>
                  <a:cubicBezTo>
                    <a:pt x="32880" y="913"/>
                    <a:pt x="32707" y="933"/>
                    <a:pt x="32536" y="954"/>
                  </a:cubicBezTo>
                  <a:cubicBezTo>
                    <a:pt x="32386" y="972"/>
                    <a:pt x="32235" y="991"/>
                    <a:pt x="32087" y="1007"/>
                  </a:cubicBezTo>
                  <a:cubicBezTo>
                    <a:pt x="31715" y="1049"/>
                    <a:pt x="31338" y="1093"/>
                    <a:pt x="30957" y="1140"/>
                  </a:cubicBezTo>
                  <a:cubicBezTo>
                    <a:pt x="30283" y="1221"/>
                    <a:pt x="29587" y="1305"/>
                    <a:pt x="28874" y="1369"/>
                  </a:cubicBezTo>
                  <a:cubicBezTo>
                    <a:pt x="27542" y="1490"/>
                    <a:pt x="26414" y="1548"/>
                    <a:pt x="25325" y="1551"/>
                  </a:cubicBezTo>
                  <a:cubicBezTo>
                    <a:pt x="25299" y="1551"/>
                    <a:pt x="25273" y="1551"/>
                    <a:pt x="25247" y="1551"/>
                  </a:cubicBezTo>
                  <a:cubicBezTo>
                    <a:pt x="24125" y="1551"/>
                    <a:pt x="22923" y="1517"/>
                    <a:pt x="21701" y="1444"/>
                  </a:cubicBezTo>
                  <a:cubicBezTo>
                    <a:pt x="20361" y="1362"/>
                    <a:pt x="19177" y="1249"/>
                    <a:pt x="18065" y="1098"/>
                  </a:cubicBezTo>
                  <a:cubicBezTo>
                    <a:pt x="16868" y="1215"/>
                    <a:pt x="15876" y="1457"/>
                    <a:pt x="14940" y="1861"/>
                  </a:cubicBezTo>
                  <a:cubicBezTo>
                    <a:pt x="13732" y="2383"/>
                    <a:pt x="12483" y="3090"/>
                    <a:pt x="11007" y="4089"/>
                  </a:cubicBezTo>
                  <a:cubicBezTo>
                    <a:pt x="9865" y="4860"/>
                    <a:pt x="8710" y="5740"/>
                    <a:pt x="7374" y="6858"/>
                  </a:cubicBezTo>
                  <a:cubicBezTo>
                    <a:pt x="6138" y="7889"/>
                    <a:pt x="4953" y="8993"/>
                    <a:pt x="4057" y="9841"/>
                  </a:cubicBezTo>
                  <a:cubicBezTo>
                    <a:pt x="2684" y="11140"/>
                    <a:pt x="1332" y="12491"/>
                    <a:pt x="1" y="13844"/>
                  </a:cubicBezTo>
                  <a:cubicBezTo>
                    <a:pt x="23" y="13895"/>
                    <a:pt x="47" y="13943"/>
                    <a:pt x="69" y="13995"/>
                  </a:cubicBezTo>
                  <a:cubicBezTo>
                    <a:pt x="1413" y="12628"/>
                    <a:pt x="2777" y="11263"/>
                    <a:pt x="4162" y="9953"/>
                  </a:cubicBezTo>
                  <a:cubicBezTo>
                    <a:pt x="5057" y="9106"/>
                    <a:pt x="6241" y="8004"/>
                    <a:pt x="7473" y="6977"/>
                  </a:cubicBezTo>
                  <a:cubicBezTo>
                    <a:pt x="8806" y="5863"/>
                    <a:pt x="9956" y="4985"/>
                    <a:pt x="11094" y="4217"/>
                  </a:cubicBezTo>
                  <a:cubicBezTo>
                    <a:pt x="12561" y="3223"/>
                    <a:pt x="13803" y="2521"/>
                    <a:pt x="15001" y="2004"/>
                  </a:cubicBezTo>
                  <a:cubicBezTo>
                    <a:pt x="15921" y="1605"/>
                    <a:pt x="16900" y="1367"/>
                    <a:pt x="18062" y="1252"/>
                  </a:cubicBezTo>
                  <a:cubicBezTo>
                    <a:pt x="19160" y="1402"/>
                    <a:pt x="20347" y="1516"/>
                    <a:pt x="21693" y="1597"/>
                  </a:cubicBezTo>
                  <a:cubicBezTo>
                    <a:pt x="22897" y="1670"/>
                    <a:pt x="24067" y="1706"/>
                    <a:pt x="25187" y="1706"/>
                  </a:cubicBezTo>
                  <a:cubicBezTo>
                    <a:pt x="25233" y="1706"/>
                    <a:pt x="25280" y="1706"/>
                    <a:pt x="25326" y="1706"/>
                  </a:cubicBezTo>
                  <a:cubicBezTo>
                    <a:pt x="26419" y="1703"/>
                    <a:pt x="27552" y="1645"/>
                    <a:pt x="28888" y="1522"/>
                  </a:cubicBezTo>
                  <a:cubicBezTo>
                    <a:pt x="29603" y="1458"/>
                    <a:pt x="30301" y="1373"/>
                    <a:pt x="30976" y="1292"/>
                  </a:cubicBezTo>
                  <a:cubicBezTo>
                    <a:pt x="31357" y="1247"/>
                    <a:pt x="31733" y="1201"/>
                    <a:pt x="32103" y="1161"/>
                  </a:cubicBezTo>
                  <a:cubicBezTo>
                    <a:pt x="32253" y="1143"/>
                    <a:pt x="32403" y="1125"/>
                    <a:pt x="32554" y="1108"/>
                  </a:cubicBezTo>
                  <a:cubicBezTo>
                    <a:pt x="32727" y="1087"/>
                    <a:pt x="32898" y="1066"/>
                    <a:pt x="33069" y="1049"/>
                  </a:cubicBezTo>
                  <a:cubicBezTo>
                    <a:pt x="34051" y="945"/>
                    <a:pt x="35003" y="785"/>
                    <a:pt x="35925" y="629"/>
                  </a:cubicBezTo>
                  <a:cubicBezTo>
                    <a:pt x="37356" y="387"/>
                    <a:pt x="38715" y="158"/>
                    <a:pt x="40033" y="158"/>
                  </a:cubicBezTo>
                  <a:cubicBezTo>
                    <a:pt x="42352" y="158"/>
                    <a:pt x="44543" y="868"/>
                    <a:pt x="46767" y="3471"/>
                  </a:cubicBezTo>
                  <a:cubicBezTo>
                    <a:pt x="48647" y="5671"/>
                    <a:pt x="50258" y="8215"/>
                    <a:pt x="51747" y="10630"/>
                  </a:cubicBezTo>
                  <a:cubicBezTo>
                    <a:pt x="52846" y="12411"/>
                    <a:pt x="53923" y="14017"/>
                    <a:pt x="54638" y="15070"/>
                  </a:cubicBezTo>
                  <a:lnTo>
                    <a:pt x="54649" y="15087"/>
                  </a:lnTo>
                  <a:cubicBezTo>
                    <a:pt x="55041" y="15663"/>
                    <a:pt x="55409" y="16207"/>
                    <a:pt x="55758" y="16751"/>
                  </a:cubicBezTo>
                  <a:cubicBezTo>
                    <a:pt x="56247" y="17513"/>
                    <a:pt x="56707" y="18278"/>
                    <a:pt x="57161" y="19089"/>
                  </a:cubicBezTo>
                  <a:cubicBezTo>
                    <a:pt x="57507" y="19704"/>
                    <a:pt x="57852" y="20307"/>
                    <a:pt x="58196" y="20905"/>
                  </a:cubicBezTo>
                  <a:cubicBezTo>
                    <a:pt x="59824" y="23734"/>
                    <a:pt x="61360" y="26406"/>
                    <a:pt x="62265" y="29677"/>
                  </a:cubicBezTo>
                  <a:cubicBezTo>
                    <a:pt x="62379" y="30090"/>
                    <a:pt x="62481" y="30494"/>
                    <a:pt x="62569" y="30891"/>
                  </a:cubicBezTo>
                  <a:cubicBezTo>
                    <a:pt x="62614" y="30859"/>
                    <a:pt x="62661" y="30829"/>
                    <a:pt x="62705" y="30797"/>
                  </a:cubicBezTo>
                  <a:cubicBezTo>
                    <a:pt x="62619" y="30416"/>
                    <a:pt x="62523" y="30030"/>
                    <a:pt x="62414" y="29637"/>
                  </a:cubicBezTo>
                  <a:cubicBezTo>
                    <a:pt x="61504" y="26347"/>
                    <a:pt x="59963" y="23665"/>
                    <a:pt x="58331" y="20827"/>
                  </a:cubicBezTo>
                  <a:cubicBezTo>
                    <a:pt x="57987" y="20232"/>
                    <a:pt x="57641" y="19628"/>
                    <a:pt x="57297" y="19014"/>
                  </a:cubicBezTo>
                  <a:cubicBezTo>
                    <a:pt x="56840" y="18200"/>
                    <a:pt x="56379" y="17431"/>
                    <a:pt x="55887" y="16668"/>
                  </a:cubicBezTo>
                  <a:cubicBezTo>
                    <a:pt x="55539" y="16123"/>
                    <a:pt x="55169" y="15577"/>
                    <a:pt x="54777" y="15001"/>
                  </a:cubicBezTo>
                  <a:lnTo>
                    <a:pt x="54766" y="14983"/>
                  </a:lnTo>
                  <a:cubicBezTo>
                    <a:pt x="54051" y="13932"/>
                    <a:pt x="52975" y="12327"/>
                    <a:pt x="51878" y="10550"/>
                  </a:cubicBezTo>
                  <a:cubicBezTo>
                    <a:pt x="50386" y="8129"/>
                    <a:pt x="48770" y="5580"/>
                    <a:pt x="46884" y="3372"/>
                  </a:cubicBezTo>
                  <a:cubicBezTo>
                    <a:pt x="44620" y="722"/>
                    <a:pt x="42397" y="1"/>
                    <a:pt x="40047" y="1"/>
                  </a:cubicBezTo>
                  <a:close/>
                </a:path>
              </a:pathLst>
            </a:custGeom>
            <a:solidFill>
              <a:srgbClr val="61749c"/>
            </a:solidFill>
            <a:ln w="0">
              <a:noFill/>
            </a:ln>
          </p:spPr>
          <p:style>
            <a:lnRef idx="0"/>
            <a:fillRef idx="0"/>
            <a:effectRef idx="0"/>
            <a:fontRef idx="minor"/>
          </p:style>
        </p:sp>
        <p:sp>
          <p:nvSpPr>
            <p:cNvPr id="2338" name="CustomShape 47"/>
            <p:cNvSpPr/>
            <p:nvPr/>
          </p:nvSpPr>
          <p:spPr>
            <a:xfrm rot="21180600">
              <a:off x="8413560" y="238320"/>
              <a:ext cx="1780200" cy="876600"/>
            </a:xfrm>
            <a:custGeom>
              <a:avLst/>
              <a:gdLst/>
              <a:ahLst/>
              <a:rect l="l" t="t" r="r" b="b"/>
              <a:pathLst>
                <a:path w="61355" h="30230">
                  <a:moveTo>
                    <a:pt x="39145" y="0"/>
                  </a:moveTo>
                  <a:cubicBezTo>
                    <a:pt x="37717" y="0"/>
                    <a:pt x="36266" y="276"/>
                    <a:pt x="34784" y="559"/>
                  </a:cubicBezTo>
                  <a:cubicBezTo>
                    <a:pt x="33838" y="738"/>
                    <a:pt x="32861" y="925"/>
                    <a:pt x="31859" y="1048"/>
                  </a:cubicBezTo>
                  <a:cubicBezTo>
                    <a:pt x="31689" y="1069"/>
                    <a:pt x="31521" y="1091"/>
                    <a:pt x="31352" y="1114"/>
                  </a:cubicBezTo>
                  <a:cubicBezTo>
                    <a:pt x="31197" y="1135"/>
                    <a:pt x="31041" y="1157"/>
                    <a:pt x="30885" y="1176"/>
                  </a:cubicBezTo>
                  <a:cubicBezTo>
                    <a:pt x="30550" y="1218"/>
                    <a:pt x="30211" y="1263"/>
                    <a:pt x="29869" y="1307"/>
                  </a:cubicBezTo>
                  <a:cubicBezTo>
                    <a:pt x="29153" y="1403"/>
                    <a:pt x="28416" y="1501"/>
                    <a:pt x="27657" y="1576"/>
                  </a:cubicBezTo>
                  <a:cubicBezTo>
                    <a:pt x="26414" y="1696"/>
                    <a:pt x="25248" y="1760"/>
                    <a:pt x="24092" y="1770"/>
                  </a:cubicBezTo>
                  <a:cubicBezTo>
                    <a:pt x="24028" y="1770"/>
                    <a:pt x="23963" y="1770"/>
                    <a:pt x="23898" y="1770"/>
                  </a:cubicBezTo>
                  <a:cubicBezTo>
                    <a:pt x="22864" y="1770"/>
                    <a:pt x="21735" y="1734"/>
                    <a:pt x="20454" y="1647"/>
                  </a:cubicBezTo>
                  <a:cubicBezTo>
                    <a:pt x="19118" y="1557"/>
                    <a:pt x="17929" y="1432"/>
                    <a:pt x="16799" y="1266"/>
                  </a:cubicBezTo>
                  <a:cubicBezTo>
                    <a:pt x="15594" y="1371"/>
                    <a:pt x="14594" y="1607"/>
                    <a:pt x="13650" y="2007"/>
                  </a:cubicBezTo>
                  <a:cubicBezTo>
                    <a:pt x="12437" y="2520"/>
                    <a:pt x="11185" y="3219"/>
                    <a:pt x="9708" y="4205"/>
                  </a:cubicBezTo>
                  <a:cubicBezTo>
                    <a:pt x="8570" y="4965"/>
                    <a:pt x="7380" y="5864"/>
                    <a:pt x="6068" y="6957"/>
                  </a:cubicBezTo>
                  <a:cubicBezTo>
                    <a:pt x="5084" y="7776"/>
                    <a:pt x="4061" y="8693"/>
                    <a:pt x="2755" y="9933"/>
                  </a:cubicBezTo>
                  <a:cubicBezTo>
                    <a:pt x="1826" y="10813"/>
                    <a:pt x="907" y="11719"/>
                    <a:pt x="0" y="12634"/>
                  </a:cubicBezTo>
                  <a:cubicBezTo>
                    <a:pt x="23" y="12684"/>
                    <a:pt x="47" y="12733"/>
                    <a:pt x="69" y="12785"/>
                  </a:cubicBezTo>
                  <a:cubicBezTo>
                    <a:pt x="989" y="11857"/>
                    <a:pt x="1920" y="10938"/>
                    <a:pt x="2861" y="10045"/>
                  </a:cubicBezTo>
                  <a:cubicBezTo>
                    <a:pt x="4165" y="8808"/>
                    <a:pt x="5186" y="7892"/>
                    <a:pt x="6167" y="7076"/>
                  </a:cubicBezTo>
                  <a:cubicBezTo>
                    <a:pt x="7476" y="5988"/>
                    <a:pt x="8661" y="5092"/>
                    <a:pt x="9794" y="4333"/>
                  </a:cubicBezTo>
                  <a:cubicBezTo>
                    <a:pt x="11261" y="3354"/>
                    <a:pt x="12506" y="2659"/>
                    <a:pt x="13711" y="2149"/>
                  </a:cubicBezTo>
                  <a:cubicBezTo>
                    <a:pt x="14639" y="1755"/>
                    <a:pt x="15625" y="1523"/>
                    <a:pt x="16794" y="1419"/>
                  </a:cubicBezTo>
                  <a:cubicBezTo>
                    <a:pt x="17910" y="1586"/>
                    <a:pt x="19103" y="1712"/>
                    <a:pt x="20443" y="1802"/>
                  </a:cubicBezTo>
                  <a:cubicBezTo>
                    <a:pt x="21709" y="1888"/>
                    <a:pt x="22827" y="1926"/>
                    <a:pt x="23852" y="1926"/>
                  </a:cubicBezTo>
                  <a:cubicBezTo>
                    <a:pt x="23933" y="1926"/>
                    <a:pt x="24014" y="1925"/>
                    <a:pt x="24094" y="1925"/>
                  </a:cubicBezTo>
                  <a:cubicBezTo>
                    <a:pt x="25254" y="1915"/>
                    <a:pt x="26425" y="1851"/>
                    <a:pt x="27673" y="1730"/>
                  </a:cubicBezTo>
                  <a:cubicBezTo>
                    <a:pt x="28432" y="1655"/>
                    <a:pt x="29172" y="1557"/>
                    <a:pt x="29888" y="1461"/>
                  </a:cubicBezTo>
                  <a:cubicBezTo>
                    <a:pt x="30232" y="1416"/>
                    <a:pt x="30569" y="1371"/>
                    <a:pt x="30905" y="1330"/>
                  </a:cubicBezTo>
                  <a:cubicBezTo>
                    <a:pt x="31061" y="1311"/>
                    <a:pt x="31217" y="1288"/>
                    <a:pt x="31373" y="1267"/>
                  </a:cubicBezTo>
                  <a:cubicBezTo>
                    <a:pt x="31541" y="1245"/>
                    <a:pt x="31709" y="1221"/>
                    <a:pt x="31878" y="1202"/>
                  </a:cubicBezTo>
                  <a:cubicBezTo>
                    <a:pt x="32885" y="1077"/>
                    <a:pt x="33865" y="891"/>
                    <a:pt x="34813" y="711"/>
                  </a:cubicBezTo>
                  <a:cubicBezTo>
                    <a:pt x="36342" y="420"/>
                    <a:pt x="37791" y="145"/>
                    <a:pt x="39196" y="145"/>
                  </a:cubicBezTo>
                  <a:cubicBezTo>
                    <a:pt x="41455" y="145"/>
                    <a:pt x="43600" y="856"/>
                    <a:pt x="45783" y="3362"/>
                  </a:cubicBezTo>
                  <a:cubicBezTo>
                    <a:pt x="47757" y="5629"/>
                    <a:pt x="49424" y="8248"/>
                    <a:pt x="50831" y="10525"/>
                  </a:cubicBezTo>
                  <a:cubicBezTo>
                    <a:pt x="51836" y="12153"/>
                    <a:pt x="52810" y="13639"/>
                    <a:pt x="53714" y="15002"/>
                  </a:cubicBezTo>
                  <a:cubicBezTo>
                    <a:pt x="54065" y="15532"/>
                    <a:pt x="54463" y="16132"/>
                    <a:pt x="54820" y="16710"/>
                  </a:cubicBezTo>
                  <a:cubicBezTo>
                    <a:pt x="55303" y="17486"/>
                    <a:pt x="55754" y="18265"/>
                    <a:pt x="56198" y="19094"/>
                  </a:cubicBezTo>
                  <a:cubicBezTo>
                    <a:pt x="56518" y="19692"/>
                    <a:pt x="56841" y="20281"/>
                    <a:pt x="57161" y="20865"/>
                  </a:cubicBezTo>
                  <a:cubicBezTo>
                    <a:pt x="58767" y="23795"/>
                    <a:pt x="60284" y="26561"/>
                    <a:pt x="61143" y="29921"/>
                  </a:cubicBezTo>
                  <a:cubicBezTo>
                    <a:pt x="61169" y="30025"/>
                    <a:pt x="61193" y="30128"/>
                    <a:pt x="61218" y="30230"/>
                  </a:cubicBezTo>
                  <a:cubicBezTo>
                    <a:pt x="61263" y="30200"/>
                    <a:pt x="61310" y="30169"/>
                    <a:pt x="61354" y="30139"/>
                  </a:cubicBezTo>
                  <a:cubicBezTo>
                    <a:pt x="61334" y="30054"/>
                    <a:pt x="61314" y="29969"/>
                    <a:pt x="61292" y="29883"/>
                  </a:cubicBezTo>
                  <a:cubicBezTo>
                    <a:pt x="60428" y="26503"/>
                    <a:pt x="58906" y="23727"/>
                    <a:pt x="57297" y="20791"/>
                  </a:cubicBezTo>
                  <a:cubicBezTo>
                    <a:pt x="56977" y="20207"/>
                    <a:pt x="56654" y="19618"/>
                    <a:pt x="56334" y="19020"/>
                  </a:cubicBezTo>
                  <a:cubicBezTo>
                    <a:pt x="55889" y="18190"/>
                    <a:pt x="55436" y="17407"/>
                    <a:pt x="54951" y="16628"/>
                  </a:cubicBezTo>
                  <a:cubicBezTo>
                    <a:pt x="54593" y="16049"/>
                    <a:pt x="54194" y="15447"/>
                    <a:pt x="53842" y="14916"/>
                  </a:cubicBezTo>
                  <a:cubicBezTo>
                    <a:pt x="52940" y="13554"/>
                    <a:pt x="51967" y="12069"/>
                    <a:pt x="50962" y="10445"/>
                  </a:cubicBezTo>
                  <a:cubicBezTo>
                    <a:pt x="49552" y="8162"/>
                    <a:pt x="47882" y="5536"/>
                    <a:pt x="45900" y="3261"/>
                  </a:cubicBezTo>
                  <a:cubicBezTo>
                    <a:pt x="43681" y="714"/>
                    <a:pt x="41442" y="0"/>
                    <a:pt x="39145" y="0"/>
                  </a:cubicBezTo>
                  <a:close/>
                </a:path>
              </a:pathLst>
            </a:custGeom>
            <a:solidFill>
              <a:srgbClr val="61749c"/>
            </a:solidFill>
            <a:ln w="0">
              <a:noFill/>
            </a:ln>
          </p:spPr>
          <p:style>
            <a:lnRef idx="0"/>
            <a:fillRef idx="0"/>
            <a:effectRef idx="0"/>
            <a:fontRef idx="minor"/>
          </p:style>
        </p:sp>
        <p:sp>
          <p:nvSpPr>
            <p:cNvPr id="2339" name="CustomShape 48"/>
            <p:cNvSpPr/>
            <p:nvPr/>
          </p:nvSpPr>
          <p:spPr>
            <a:xfrm rot="21180600">
              <a:off x="8421480" y="282240"/>
              <a:ext cx="1740600" cy="856440"/>
            </a:xfrm>
            <a:custGeom>
              <a:avLst/>
              <a:gdLst/>
              <a:ahLst/>
              <a:rect l="l" t="t" r="r" b="b"/>
              <a:pathLst>
                <a:path w="59994" h="29535">
                  <a:moveTo>
                    <a:pt x="38291" y="1"/>
                  </a:moveTo>
                  <a:cubicBezTo>
                    <a:pt x="36774" y="1"/>
                    <a:pt x="35233" y="326"/>
                    <a:pt x="33658" y="659"/>
                  </a:cubicBezTo>
                  <a:cubicBezTo>
                    <a:pt x="32688" y="864"/>
                    <a:pt x="31685" y="1076"/>
                    <a:pt x="30661" y="1220"/>
                  </a:cubicBezTo>
                  <a:cubicBezTo>
                    <a:pt x="30504" y="1243"/>
                    <a:pt x="30347" y="1267"/>
                    <a:pt x="30191" y="1289"/>
                  </a:cubicBezTo>
                  <a:cubicBezTo>
                    <a:pt x="30021" y="1315"/>
                    <a:pt x="29851" y="1340"/>
                    <a:pt x="29682" y="1364"/>
                  </a:cubicBezTo>
                  <a:cubicBezTo>
                    <a:pt x="29390" y="1404"/>
                    <a:pt x="29096" y="1448"/>
                    <a:pt x="28800" y="1491"/>
                  </a:cubicBezTo>
                  <a:cubicBezTo>
                    <a:pt x="28037" y="1601"/>
                    <a:pt x="27248" y="1716"/>
                    <a:pt x="26437" y="1801"/>
                  </a:cubicBezTo>
                  <a:cubicBezTo>
                    <a:pt x="25203" y="1931"/>
                    <a:pt x="24032" y="1998"/>
                    <a:pt x="22857" y="2008"/>
                  </a:cubicBezTo>
                  <a:cubicBezTo>
                    <a:pt x="22784" y="2008"/>
                    <a:pt x="22711" y="2008"/>
                    <a:pt x="22637" y="2008"/>
                  </a:cubicBezTo>
                  <a:cubicBezTo>
                    <a:pt x="21592" y="2008"/>
                    <a:pt x="20468" y="1966"/>
                    <a:pt x="19203" y="1872"/>
                  </a:cubicBezTo>
                  <a:cubicBezTo>
                    <a:pt x="17870" y="1772"/>
                    <a:pt x="16675" y="1635"/>
                    <a:pt x="15529" y="1451"/>
                  </a:cubicBezTo>
                  <a:cubicBezTo>
                    <a:pt x="14320" y="1547"/>
                    <a:pt x="13311" y="1776"/>
                    <a:pt x="12358" y="2171"/>
                  </a:cubicBezTo>
                  <a:cubicBezTo>
                    <a:pt x="11137" y="2678"/>
                    <a:pt x="9881" y="3368"/>
                    <a:pt x="8406" y="4341"/>
                  </a:cubicBezTo>
                  <a:cubicBezTo>
                    <a:pt x="7258" y="5099"/>
                    <a:pt x="6066" y="5993"/>
                    <a:pt x="4759" y="7075"/>
                  </a:cubicBezTo>
                  <a:cubicBezTo>
                    <a:pt x="3762" y="7901"/>
                    <a:pt x="2741" y="8818"/>
                    <a:pt x="1450" y="10045"/>
                  </a:cubicBezTo>
                  <a:cubicBezTo>
                    <a:pt x="964" y="10507"/>
                    <a:pt x="481" y="10978"/>
                    <a:pt x="1" y="11451"/>
                  </a:cubicBezTo>
                  <a:cubicBezTo>
                    <a:pt x="25" y="11501"/>
                    <a:pt x="47" y="11552"/>
                    <a:pt x="71" y="11600"/>
                  </a:cubicBezTo>
                  <a:cubicBezTo>
                    <a:pt x="562" y="11114"/>
                    <a:pt x="1057" y="10632"/>
                    <a:pt x="1556" y="10157"/>
                  </a:cubicBezTo>
                  <a:cubicBezTo>
                    <a:pt x="2845" y="8931"/>
                    <a:pt x="3865" y="8017"/>
                    <a:pt x="4858" y="7195"/>
                  </a:cubicBezTo>
                  <a:cubicBezTo>
                    <a:pt x="6159" y="6117"/>
                    <a:pt x="7348" y="5225"/>
                    <a:pt x="8491" y="4470"/>
                  </a:cubicBezTo>
                  <a:cubicBezTo>
                    <a:pt x="9958" y="3502"/>
                    <a:pt x="11206" y="2817"/>
                    <a:pt x="12417" y="2313"/>
                  </a:cubicBezTo>
                  <a:cubicBezTo>
                    <a:pt x="13355" y="1924"/>
                    <a:pt x="14348" y="1699"/>
                    <a:pt x="15523" y="1604"/>
                  </a:cubicBezTo>
                  <a:cubicBezTo>
                    <a:pt x="16654" y="1788"/>
                    <a:pt x="17854" y="1926"/>
                    <a:pt x="19190" y="2025"/>
                  </a:cubicBezTo>
                  <a:cubicBezTo>
                    <a:pt x="20435" y="2117"/>
                    <a:pt x="21546" y="2164"/>
                    <a:pt x="22572" y="2164"/>
                  </a:cubicBezTo>
                  <a:cubicBezTo>
                    <a:pt x="22669" y="2164"/>
                    <a:pt x="22764" y="2164"/>
                    <a:pt x="22859" y="2163"/>
                  </a:cubicBezTo>
                  <a:cubicBezTo>
                    <a:pt x="24038" y="2153"/>
                    <a:pt x="25214" y="2084"/>
                    <a:pt x="26454" y="1955"/>
                  </a:cubicBezTo>
                  <a:cubicBezTo>
                    <a:pt x="27267" y="1870"/>
                    <a:pt x="28058" y="1755"/>
                    <a:pt x="28822" y="1643"/>
                  </a:cubicBezTo>
                  <a:cubicBezTo>
                    <a:pt x="29118" y="1601"/>
                    <a:pt x="29411" y="1558"/>
                    <a:pt x="29703" y="1518"/>
                  </a:cubicBezTo>
                  <a:cubicBezTo>
                    <a:pt x="29874" y="1494"/>
                    <a:pt x="30043" y="1468"/>
                    <a:pt x="30213" y="1443"/>
                  </a:cubicBezTo>
                  <a:cubicBezTo>
                    <a:pt x="30370" y="1419"/>
                    <a:pt x="30527" y="1395"/>
                    <a:pt x="30683" y="1374"/>
                  </a:cubicBezTo>
                  <a:cubicBezTo>
                    <a:pt x="31712" y="1228"/>
                    <a:pt x="32719" y="1017"/>
                    <a:pt x="33690" y="811"/>
                  </a:cubicBezTo>
                  <a:cubicBezTo>
                    <a:pt x="35314" y="468"/>
                    <a:pt x="36849" y="143"/>
                    <a:pt x="38338" y="143"/>
                  </a:cubicBezTo>
                  <a:cubicBezTo>
                    <a:pt x="40544" y="143"/>
                    <a:pt x="42650" y="855"/>
                    <a:pt x="44796" y="3272"/>
                  </a:cubicBezTo>
                  <a:cubicBezTo>
                    <a:pt x="46762" y="5486"/>
                    <a:pt x="48417" y="8025"/>
                    <a:pt x="49911" y="10442"/>
                  </a:cubicBezTo>
                  <a:cubicBezTo>
                    <a:pt x="50892" y="12027"/>
                    <a:pt x="51846" y="13498"/>
                    <a:pt x="52766" y="14920"/>
                  </a:cubicBezTo>
                  <a:lnTo>
                    <a:pt x="52787" y="14952"/>
                  </a:lnTo>
                  <a:cubicBezTo>
                    <a:pt x="53148" y="15512"/>
                    <a:pt x="53532" y="16107"/>
                    <a:pt x="53879" y="16687"/>
                  </a:cubicBezTo>
                  <a:cubicBezTo>
                    <a:pt x="54355" y="17474"/>
                    <a:pt x="54796" y="18269"/>
                    <a:pt x="55230" y="19117"/>
                  </a:cubicBezTo>
                  <a:cubicBezTo>
                    <a:pt x="55527" y="19699"/>
                    <a:pt x="55827" y="20272"/>
                    <a:pt x="56124" y="20840"/>
                  </a:cubicBezTo>
                  <a:cubicBezTo>
                    <a:pt x="57609" y="23679"/>
                    <a:pt x="59016" y="26368"/>
                    <a:pt x="59856" y="29535"/>
                  </a:cubicBezTo>
                  <a:cubicBezTo>
                    <a:pt x="59902" y="29508"/>
                    <a:pt x="59947" y="29479"/>
                    <a:pt x="59993" y="29452"/>
                  </a:cubicBezTo>
                  <a:cubicBezTo>
                    <a:pt x="59147" y="26288"/>
                    <a:pt x="57744" y="23602"/>
                    <a:pt x="56262" y="20768"/>
                  </a:cubicBezTo>
                  <a:cubicBezTo>
                    <a:pt x="55964" y="20200"/>
                    <a:pt x="55665" y="19629"/>
                    <a:pt x="55367" y="19047"/>
                  </a:cubicBezTo>
                  <a:cubicBezTo>
                    <a:pt x="54932" y="18195"/>
                    <a:pt x="54487" y="17397"/>
                    <a:pt x="54011" y="16607"/>
                  </a:cubicBezTo>
                  <a:cubicBezTo>
                    <a:pt x="53663" y="16026"/>
                    <a:pt x="53279" y="15429"/>
                    <a:pt x="52916" y="14867"/>
                  </a:cubicBezTo>
                  <a:lnTo>
                    <a:pt x="52895" y="14835"/>
                  </a:lnTo>
                  <a:cubicBezTo>
                    <a:pt x="51975" y="13414"/>
                    <a:pt x="51023" y="11946"/>
                    <a:pt x="50042" y="10360"/>
                  </a:cubicBezTo>
                  <a:cubicBezTo>
                    <a:pt x="48543" y="7939"/>
                    <a:pt x="46886" y="5392"/>
                    <a:pt x="44911" y="3169"/>
                  </a:cubicBezTo>
                  <a:cubicBezTo>
                    <a:pt x="42730" y="713"/>
                    <a:pt x="40536" y="1"/>
                    <a:pt x="38291" y="1"/>
                  </a:cubicBezTo>
                  <a:close/>
                </a:path>
              </a:pathLst>
            </a:custGeom>
            <a:solidFill>
              <a:srgbClr val="61749c"/>
            </a:solidFill>
            <a:ln w="0">
              <a:noFill/>
            </a:ln>
          </p:spPr>
          <p:style>
            <a:lnRef idx="0"/>
            <a:fillRef idx="0"/>
            <a:effectRef idx="0"/>
            <a:fontRef idx="minor"/>
          </p:style>
        </p:sp>
        <p:sp>
          <p:nvSpPr>
            <p:cNvPr id="2340" name="CustomShape 49"/>
            <p:cNvSpPr/>
            <p:nvPr/>
          </p:nvSpPr>
          <p:spPr>
            <a:xfrm rot="21180600">
              <a:off x="8429760" y="326520"/>
              <a:ext cx="1700280" cy="835200"/>
            </a:xfrm>
            <a:custGeom>
              <a:avLst/>
              <a:gdLst/>
              <a:ahLst/>
              <a:rect l="l" t="t" r="r" b="b"/>
              <a:pathLst>
                <a:path w="58605" h="28794">
                  <a:moveTo>
                    <a:pt x="37416" y="0"/>
                  </a:moveTo>
                  <a:cubicBezTo>
                    <a:pt x="35813" y="0"/>
                    <a:pt x="34186" y="378"/>
                    <a:pt x="32521" y="764"/>
                  </a:cubicBezTo>
                  <a:cubicBezTo>
                    <a:pt x="31529" y="994"/>
                    <a:pt x="30501" y="1233"/>
                    <a:pt x="29455" y="1398"/>
                  </a:cubicBezTo>
                  <a:cubicBezTo>
                    <a:pt x="29312" y="1420"/>
                    <a:pt x="29168" y="1444"/>
                    <a:pt x="29026" y="1468"/>
                  </a:cubicBezTo>
                  <a:cubicBezTo>
                    <a:pt x="28840" y="1499"/>
                    <a:pt x="28655" y="1529"/>
                    <a:pt x="28469" y="1556"/>
                  </a:cubicBezTo>
                  <a:cubicBezTo>
                    <a:pt x="28228" y="1595"/>
                    <a:pt x="27984" y="1633"/>
                    <a:pt x="27738" y="1671"/>
                  </a:cubicBezTo>
                  <a:cubicBezTo>
                    <a:pt x="26922" y="1801"/>
                    <a:pt x="26079" y="1934"/>
                    <a:pt x="25208" y="2031"/>
                  </a:cubicBezTo>
                  <a:cubicBezTo>
                    <a:pt x="23976" y="2169"/>
                    <a:pt x="22800" y="2241"/>
                    <a:pt x="21615" y="2251"/>
                  </a:cubicBezTo>
                  <a:cubicBezTo>
                    <a:pt x="21506" y="2252"/>
                    <a:pt x="21397" y="2252"/>
                    <a:pt x="21286" y="2252"/>
                  </a:cubicBezTo>
                  <a:cubicBezTo>
                    <a:pt x="20270" y="2252"/>
                    <a:pt x="19171" y="2200"/>
                    <a:pt x="17942" y="2099"/>
                  </a:cubicBezTo>
                  <a:cubicBezTo>
                    <a:pt x="16610" y="1991"/>
                    <a:pt x="15410" y="1841"/>
                    <a:pt x="14251" y="1641"/>
                  </a:cubicBezTo>
                  <a:cubicBezTo>
                    <a:pt x="13033" y="1727"/>
                    <a:pt x="12017" y="1948"/>
                    <a:pt x="11056" y="2340"/>
                  </a:cubicBezTo>
                  <a:cubicBezTo>
                    <a:pt x="9827" y="2839"/>
                    <a:pt x="8569" y="3521"/>
                    <a:pt x="7094" y="4483"/>
                  </a:cubicBezTo>
                  <a:cubicBezTo>
                    <a:pt x="5940" y="5235"/>
                    <a:pt x="4747" y="6124"/>
                    <a:pt x="3443" y="7198"/>
                  </a:cubicBezTo>
                  <a:cubicBezTo>
                    <a:pt x="2449" y="8019"/>
                    <a:pt x="1398" y="8960"/>
                    <a:pt x="137" y="10160"/>
                  </a:cubicBezTo>
                  <a:cubicBezTo>
                    <a:pt x="91" y="10203"/>
                    <a:pt x="47" y="10248"/>
                    <a:pt x="1" y="10291"/>
                  </a:cubicBezTo>
                  <a:cubicBezTo>
                    <a:pt x="25" y="10340"/>
                    <a:pt x="51" y="10388"/>
                    <a:pt x="75" y="10436"/>
                  </a:cubicBezTo>
                  <a:cubicBezTo>
                    <a:pt x="131" y="10382"/>
                    <a:pt x="187" y="10326"/>
                    <a:pt x="244" y="10273"/>
                  </a:cubicBezTo>
                  <a:cubicBezTo>
                    <a:pt x="1502" y="9073"/>
                    <a:pt x="2550" y="8136"/>
                    <a:pt x="3542" y="7318"/>
                  </a:cubicBezTo>
                  <a:cubicBezTo>
                    <a:pt x="4841" y="6246"/>
                    <a:pt x="6030" y="5361"/>
                    <a:pt x="7179" y="4612"/>
                  </a:cubicBezTo>
                  <a:cubicBezTo>
                    <a:pt x="8645" y="3655"/>
                    <a:pt x="9896" y="2979"/>
                    <a:pt x="11115" y="2483"/>
                  </a:cubicBezTo>
                  <a:cubicBezTo>
                    <a:pt x="12061" y="2099"/>
                    <a:pt x="13061" y="1879"/>
                    <a:pt x="14245" y="1795"/>
                  </a:cubicBezTo>
                  <a:cubicBezTo>
                    <a:pt x="15387" y="1995"/>
                    <a:pt x="16594" y="2145"/>
                    <a:pt x="17931" y="2254"/>
                  </a:cubicBezTo>
                  <a:cubicBezTo>
                    <a:pt x="19165" y="2354"/>
                    <a:pt x="20269" y="2408"/>
                    <a:pt x="21293" y="2408"/>
                  </a:cubicBezTo>
                  <a:cubicBezTo>
                    <a:pt x="21402" y="2408"/>
                    <a:pt x="21509" y="2407"/>
                    <a:pt x="21616" y="2406"/>
                  </a:cubicBezTo>
                  <a:cubicBezTo>
                    <a:pt x="22807" y="2396"/>
                    <a:pt x="23989" y="2324"/>
                    <a:pt x="25228" y="2185"/>
                  </a:cubicBezTo>
                  <a:cubicBezTo>
                    <a:pt x="26100" y="2087"/>
                    <a:pt x="26946" y="1953"/>
                    <a:pt x="27764" y="1825"/>
                  </a:cubicBezTo>
                  <a:cubicBezTo>
                    <a:pt x="28008" y="1785"/>
                    <a:pt x="28252" y="1747"/>
                    <a:pt x="28493" y="1710"/>
                  </a:cubicBezTo>
                  <a:cubicBezTo>
                    <a:pt x="28679" y="1681"/>
                    <a:pt x="28866" y="1651"/>
                    <a:pt x="29052" y="1620"/>
                  </a:cubicBezTo>
                  <a:cubicBezTo>
                    <a:pt x="29194" y="1596"/>
                    <a:pt x="29336" y="1574"/>
                    <a:pt x="29481" y="1550"/>
                  </a:cubicBezTo>
                  <a:cubicBezTo>
                    <a:pt x="30532" y="1385"/>
                    <a:pt x="31561" y="1145"/>
                    <a:pt x="32557" y="914"/>
                  </a:cubicBezTo>
                  <a:cubicBezTo>
                    <a:pt x="34207" y="532"/>
                    <a:pt x="35818" y="158"/>
                    <a:pt x="37404" y="158"/>
                  </a:cubicBezTo>
                  <a:cubicBezTo>
                    <a:pt x="39572" y="158"/>
                    <a:pt x="41693" y="856"/>
                    <a:pt x="43801" y="3185"/>
                  </a:cubicBezTo>
                  <a:cubicBezTo>
                    <a:pt x="45857" y="5457"/>
                    <a:pt x="47574" y="8088"/>
                    <a:pt x="48984" y="10361"/>
                  </a:cubicBezTo>
                  <a:cubicBezTo>
                    <a:pt x="49720" y="11548"/>
                    <a:pt x="50440" y="12681"/>
                    <a:pt x="51136" y="13777"/>
                  </a:cubicBezTo>
                  <a:lnTo>
                    <a:pt x="51853" y="14907"/>
                  </a:lnTo>
                  <a:cubicBezTo>
                    <a:pt x="52209" y="15472"/>
                    <a:pt x="52587" y="16075"/>
                    <a:pt x="52931" y="16669"/>
                  </a:cubicBezTo>
                  <a:cubicBezTo>
                    <a:pt x="53400" y="17472"/>
                    <a:pt x="53833" y="18281"/>
                    <a:pt x="54254" y="19144"/>
                  </a:cubicBezTo>
                  <a:cubicBezTo>
                    <a:pt x="54529" y="19709"/>
                    <a:pt x="54808" y="20264"/>
                    <a:pt x="55083" y="20816"/>
                  </a:cubicBezTo>
                  <a:cubicBezTo>
                    <a:pt x="56395" y="23446"/>
                    <a:pt x="57645" y="25957"/>
                    <a:pt x="58466" y="28794"/>
                  </a:cubicBezTo>
                  <a:cubicBezTo>
                    <a:pt x="58512" y="28768"/>
                    <a:pt x="58558" y="28743"/>
                    <a:pt x="58605" y="28717"/>
                  </a:cubicBezTo>
                  <a:cubicBezTo>
                    <a:pt x="57779" y="25882"/>
                    <a:pt x="56531" y="23374"/>
                    <a:pt x="55221" y="20746"/>
                  </a:cubicBezTo>
                  <a:cubicBezTo>
                    <a:pt x="54945" y="20195"/>
                    <a:pt x="54669" y="19640"/>
                    <a:pt x="54393" y="19077"/>
                  </a:cubicBezTo>
                  <a:cubicBezTo>
                    <a:pt x="53969" y="18209"/>
                    <a:pt x="53534" y="17397"/>
                    <a:pt x="53062" y="16590"/>
                  </a:cubicBezTo>
                  <a:cubicBezTo>
                    <a:pt x="52718" y="15995"/>
                    <a:pt x="52339" y="15390"/>
                    <a:pt x="51981" y="14825"/>
                  </a:cubicBezTo>
                  <a:lnTo>
                    <a:pt x="51265" y="13696"/>
                  </a:lnTo>
                  <a:cubicBezTo>
                    <a:pt x="50569" y="12600"/>
                    <a:pt x="49851" y="11467"/>
                    <a:pt x="49115" y="10280"/>
                  </a:cubicBezTo>
                  <a:cubicBezTo>
                    <a:pt x="47702" y="8001"/>
                    <a:pt x="45979" y="5364"/>
                    <a:pt x="43915" y="3083"/>
                  </a:cubicBezTo>
                  <a:cubicBezTo>
                    <a:pt x="41768" y="711"/>
                    <a:pt x="39615" y="0"/>
                    <a:pt x="37416" y="0"/>
                  </a:cubicBezTo>
                  <a:close/>
                </a:path>
              </a:pathLst>
            </a:custGeom>
            <a:solidFill>
              <a:srgbClr val="61749c"/>
            </a:solidFill>
            <a:ln w="0">
              <a:noFill/>
            </a:ln>
          </p:spPr>
          <p:style>
            <a:lnRef idx="0"/>
            <a:fillRef idx="0"/>
            <a:effectRef idx="0"/>
            <a:fontRef idx="minor"/>
          </p:style>
        </p:sp>
        <p:sp>
          <p:nvSpPr>
            <p:cNvPr id="2341" name="CustomShape 50"/>
            <p:cNvSpPr/>
            <p:nvPr/>
          </p:nvSpPr>
          <p:spPr>
            <a:xfrm rot="21180600">
              <a:off x="8438760" y="371160"/>
              <a:ext cx="1658880" cy="812520"/>
            </a:xfrm>
            <a:custGeom>
              <a:avLst/>
              <a:gdLst/>
              <a:ahLst/>
              <a:rect l="l" t="t" r="r" b="b"/>
              <a:pathLst>
                <a:path w="57179" h="28014">
                  <a:moveTo>
                    <a:pt x="36507" y="0"/>
                  </a:moveTo>
                  <a:cubicBezTo>
                    <a:pt x="34821" y="0"/>
                    <a:pt x="33110" y="432"/>
                    <a:pt x="31357" y="874"/>
                  </a:cubicBezTo>
                  <a:cubicBezTo>
                    <a:pt x="30342" y="1130"/>
                    <a:pt x="29292" y="1394"/>
                    <a:pt x="28227" y="1581"/>
                  </a:cubicBezTo>
                  <a:cubicBezTo>
                    <a:pt x="28097" y="1603"/>
                    <a:pt x="27966" y="1627"/>
                    <a:pt x="27836" y="1650"/>
                  </a:cubicBezTo>
                  <a:cubicBezTo>
                    <a:pt x="27636" y="1687"/>
                    <a:pt x="27436" y="1723"/>
                    <a:pt x="27235" y="1757"/>
                  </a:cubicBezTo>
                  <a:lnTo>
                    <a:pt x="26627" y="1859"/>
                  </a:lnTo>
                  <a:cubicBezTo>
                    <a:pt x="25766" y="2007"/>
                    <a:pt x="24876" y="2159"/>
                    <a:pt x="23959" y="2267"/>
                  </a:cubicBezTo>
                  <a:cubicBezTo>
                    <a:pt x="22718" y="2415"/>
                    <a:pt x="21537" y="2491"/>
                    <a:pt x="20348" y="2499"/>
                  </a:cubicBezTo>
                  <a:cubicBezTo>
                    <a:pt x="20257" y="2500"/>
                    <a:pt x="20165" y="2501"/>
                    <a:pt x="20073" y="2501"/>
                  </a:cubicBezTo>
                  <a:cubicBezTo>
                    <a:pt x="19034" y="2501"/>
                    <a:pt x="17913" y="2443"/>
                    <a:pt x="16662" y="2333"/>
                  </a:cubicBezTo>
                  <a:cubicBezTo>
                    <a:pt x="15330" y="2218"/>
                    <a:pt x="14122" y="2055"/>
                    <a:pt x="12951" y="1837"/>
                  </a:cubicBezTo>
                  <a:cubicBezTo>
                    <a:pt x="11724" y="1914"/>
                    <a:pt x="10701" y="2128"/>
                    <a:pt x="9733" y="2515"/>
                  </a:cubicBezTo>
                  <a:cubicBezTo>
                    <a:pt x="8497" y="3008"/>
                    <a:pt x="7234" y="3682"/>
                    <a:pt x="5762" y="4629"/>
                  </a:cubicBezTo>
                  <a:cubicBezTo>
                    <a:pt x="4597" y="5381"/>
                    <a:pt x="3400" y="6263"/>
                    <a:pt x="2104" y="7327"/>
                  </a:cubicBezTo>
                  <a:cubicBezTo>
                    <a:pt x="1439" y="7874"/>
                    <a:pt x="751" y="8472"/>
                    <a:pt x="0" y="9160"/>
                  </a:cubicBezTo>
                  <a:cubicBezTo>
                    <a:pt x="24" y="9208"/>
                    <a:pt x="48" y="9256"/>
                    <a:pt x="72" y="9304"/>
                  </a:cubicBezTo>
                  <a:cubicBezTo>
                    <a:pt x="834" y="8607"/>
                    <a:pt x="1528" y="8000"/>
                    <a:pt x="2202" y="7447"/>
                  </a:cubicBezTo>
                  <a:cubicBezTo>
                    <a:pt x="3493" y="6386"/>
                    <a:pt x="4685" y="5507"/>
                    <a:pt x="5845" y="4760"/>
                  </a:cubicBezTo>
                  <a:cubicBezTo>
                    <a:pt x="7309" y="3816"/>
                    <a:pt x="8562" y="3149"/>
                    <a:pt x="9791" y="2659"/>
                  </a:cubicBezTo>
                  <a:cubicBezTo>
                    <a:pt x="10743" y="2279"/>
                    <a:pt x="11749" y="2067"/>
                    <a:pt x="12941" y="1991"/>
                  </a:cubicBezTo>
                  <a:cubicBezTo>
                    <a:pt x="14098" y="2208"/>
                    <a:pt x="15311" y="2371"/>
                    <a:pt x="16647" y="2488"/>
                  </a:cubicBezTo>
                  <a:cubicBezTo>
                    <a:pt x="17929" y="2601"/>
                    <a:pt x="19074" y="2655"/>
                    <a:pt x="20134" y="2655"/>
                  </a:cubicBezTo>
                  <a:cubicBezTo>
                    <a:pt x="20206" y="2655"/>
                    <a:pt x="20278" y="2655"/>
                    <a:pt x="20350" y="2655"/>
                  </a:cubicBezTo>
                  <a:cubicBezTo>
                    <a:pt x="21545" y="2645"/>
                    <a:pt x="22731" y="2570"/>
                    <a:pt x="23977" y="2421"/>
                  </a:cubicBezTo>
                  <a:cubicBezTo>
                    <a:pt x="24899" y="2311"/>
                    <a:pt x="25790" y="2159"/>
                    <a:pt x="26652" y="2011"/>
                  </a:cubicBezTo>
                  <a:lnTo>
                    <a:pt x="27260" y="1909"/>
                  </a:lnTo>
                  <a:cubicBezTo>
                    <a:pt x="27462" y="1875"/>
                    <a:pt x="27664" y="1839"/>
                    <a:pt x="27865" y="1802"/>
                  </a:cubicBezTo>
                  <a:cubicBezTo>
                    <a:pt x="27995" y="1779"/>
                    <a:pt x="28124" y="1755"/>
                    <a:pt x="28254" y="1733"/>
                  </a:cubicBezTo>
                  <a:cubicBezTo>
                    <a:pt x="29326" y="1546"/>
                    <a:pt x="30377" y="1280"/>
                    <a:pt x="31395" y="1024"/>
                  </a:cubicBezTo>
                  <a:cubicBezTo>
                    <a:pt x="33132" y="586"/>
                    <a:pt x="34826" y="159"/>
                    <a:pt x="36494" y="159"/>
                  </a:cubicBezTo>
                  <a:cubicBezTo>
                    <a:pt x="38621" y="159"/>
                    <a:pt x="40706" y="853"/>
                    <a:pt x="42783" y="3106"/>
                  </a:cubicBezTo>
                  <a:cubicBezTo>
                    <a:pt x="44928" y="5434"/>
                    <a:pt x="46716" y="8165"/>
                    <a:pt x="48032" y="10285"/>
                  </a:cubicBezTo>
                  <a:cubicBezTo>
                    <a:pt x="48490" y="11020"/>
                    <a:pt x="48938" y="11737"/>
                    <a:pt x="49376" y="12437"/>
                  </a:cubicBezTo>
                  <a:cubicBezTo>
                    <a:pt x="49898" y="13269"/>
                    <a:pt x="50405" y="14079"/>
                    <a:pt x="50893" y="14868"/>
                  </a:cubicBezTo>
                  <a:cubicBezTo>
                    <a:pt x="51223" y="15401"/>
                    <a:pt x="51607" y="16029"/>
                    <a:pt x="51959" y="16655"/>
                  </a:cubicBezTo>
                  <a:cubicBezTo>
                    <a:pt x="52420" y="17471"/>
                    <a:pt x="52844" y="18297"/>
                    <a:pt x="53257" y="19178"/>
                  </a:cubicBezTo>
                  <a:cubicBezTo>
                    <a:pt x="53513" y="19727"/>
                    <a:pt x="53770" y="20268"/>
                    <a:pt x="54026" y="20806"/>
                  </a:cubicBezTo>
                  <a:cubicBezTo>
                    <a:pt x="55165" y="23204"/>
                    <a:pt x="56258" y="25503"/>
                    <a:pt x="57039" y="28014"/>
                  </a:cubicBezTo>
                  <a:cubicBezTo>
                    <a:pt x="57086" y="27990"/>
                    <a:pt x="57132" y="27964"/>
                    <a:pt x="57178" y="27940"/>
                  </a:cubicBezTo>
                  <a:cubicBezTo>
                    <a:pt x="56396" y="25431"/>
                    <a:pt x="55305" y="23134"/>
                    <a:pt x="54165" y="20740"/>
                  </a:cubicBezTo>
                  <a:cubicBezTo>
                    <a:pt x="53909" y="20202"/>
                    <a:pt x="53652" y="19660"/>
                    <a:pt x="53397" y="19113"/>
                  </a:cubicBezTo>
                  <a:lnTo>
                    <a:pt x="53396" y="19114"/>
                  </a:lnTo>
                  <a:cubicBezTo>
                    <a:pt x="52983" y="18228"/>
                    <a:pt x="52556" y="17397"/>
                    <a:pt x="52093" y="16580"/>
                  </a:cubicBezTo>
                  <a:cubicBezTo>
                    <a:pt x="51740" y="15951"/>
                    <a:pt x="51354" y="15321"/>
                    <a:pt x="51025" y="14788"/>
                  </a:cubicBezTo>
                  <a:cubicBezTo>
                    <a:pt x="50537" y="13997"/>
                    <a:pt x="50029" y="13188"/>
                    <a:pt x="49508" y="12356"/>
                  </a:cubicBezTo>
                  <a:cubicBezTo>
                    <a:pt x="49069" y="11655"/>
                    <a:pt x="48620" y="10938"/>
                    <a:pt x="48164" y="10204"/>
                  </a:cubicBezTo>
                  <a:cubicBezTo>
                    <a:pt x="46844" y="8079"/>
                    <a:pt x="45051" y="5338"/>
                    <a:pt x="42896" y="3000"/>
                  </a:cubicBezTo>
                  <a:cubicBezTo>
                    <a:pt x="40781" y="706"/>
                    <a:pt x="38664" y="0"/>
                    <a:pt x="36507" y="0"/>
                  </a:cubicBezTo>
                  <a:close/>
                </a:path>
              </a:pathLst>
            </a:custGeom>
            <a:solidFill>
              <a:srgbClr val="61749c"/>
            </a:solidFill>
            <a:ln w="0">
              <a:noFill/>
            </a:ln>
          </p:spPr>
          <p:style>
            <a:lnRef idx="0"/>
            <a:fillRef idx="0"/>
            <a:effectRef idx="0"/>
            <a:fontRef idx="minor"/>
          </p:style>
        </p:sp>
        <p:sp>
          <p:nvSpPr>
            <p:cNvPr id="2342" name="CustomShape 51"/>
            <p:cNvSpPr/>
            <p:nvPr/>
          </p:nvSpPr>
          <p:spPr>
            <a:xfrm rot="21180600">
              <a:off x="8447400" y="414720"/>
              <a:ext cx="1616400" cy="788400"/>
            </a:xfrm>
            <a:custGeom>
              <a:avLst/>
              <a:gdLst/>
              <a:ahLst/>
              <a:rect l="l" t="t" r="r" b="b"/>
              <a:pathLst>
                <a:path w="55717" h="27189">
                  <a:moveTo>
                    <a:pt x="35561" y="1"/>
                  </a:moveTo>
                  <a:cubicBezTo>
                    <a:pt x="33794" y="1"/>
                    <a:pt x="32003" y="488"/>
                    <a:pt x="30165" y="987"/>
                  </a:cubicBezTo>
                  <a:cubicBezTo>
                    <a:pt x="29131" y="1269"/>
                    <a:pt x="28061" y="1560"/>
                    <a:pt x="26976" y="1768"/>
                  </a:cubicBezTo>
                  <a:lnTo>
                    <a:pt x="26645" y="1832"/>
                  </a:lnTo>
                  <a:cubicBezTo>
                    <a:pt x="26422" y="1875"/>
                    <a:pt x="26200" y="1919"/>
                    <a:pt x="25977" y="1960"/>
                  </a:cubicBezTo>
                  <a:lnTo>
                    <a:pt x="25451" y="2056"/>
                  </a:lnTo>
                  <a:cubicBezTo>
                    <a:pt x="24560" y="2219"/>
                    <a:pt x="23638" y="2389"/>
                    <a:pt x="22684" y="2507"/>
                  </a:cubicBezTo>
                  <a:cubicBezTo>
                    <a:pt x="21444" y="2664"/>
                    <a:pt x="20259" y="2744"/>
                    <a:pt x="19059" y="2752"/>
                  </a:cubicBezTo>
                  <a:cubicBezTo>
                    <a:pt x="18972" y="2753"/>
                    <a:pt x="18886" y="2754"/>
                    <a:pt x="18798" y="2754"/>
                  </a:cubicBezTo>
                  <a:cubicBezTo>
                    <a:pt x="17744" y="2754"/>
                    <a:pt x="16617" y="2691"/>
                    <a:pt x="15356" y="2573"/>
                  </a:cubicBezTo>
                  <a:cubicBezTo>
                    <a:pt x="14047" y="2448"/>
                    <a:pt x="12799" y="2269"/>
                    <a:pt x="11628" y="2039"/>
                  </a:cubicBezTo>
                  <a:cubicBezTo>
                    <a:pt x="10393" y="2103"/>
                    <a:pt x="9362" y="2312"/>
                    <a:pt x="8386" y="2695"/>
                  </a:cubicBezTo>
                  <a:cubicBezTo>
                    <a:pt x="7140" y="3181"/>
                    <a:pt x="5876" y="3843"/>
                    <a:pt x="4405" y="4781"/>
                  </a:cubicBezTo>
                  <a:cubicBezTo>
                    <a:pt x="3233" y="5527"/>
                    <a:pt x="2034" y="6404"/>
                    <a:pt x="743" y="7460"/>
                  </a:cubicBezTo>
                  <a:cubicBezTo>
                    <a:pt x="498" y="7660"/>
                    <a:pt x="252" y="7866"/>
                    <a:pt x="0" y="8080"/>
                  </a:cubicBezTo>
                  <a:cubicBezTo>
                    <a:pt x="24" y="8128"/>
                    <a:pt x="47" y="8176"/>
                    <a:pt x="71" y="8223"/>
                  </a:cubicBezTo>
                  <a:cubicBezTo>
                    <a:pt x="332" y="8000"/>
                    <a:pt x="586" y="7788"/>
                    <a:pt x="840" y="7580"/>
                  </a:cubicBezTo>
                  <a:cubicBezTo>
                    <a:pt x="2128" y="6527"/>
                    <a:pt x="3322" y="5655"/>
                    <a:pt x="4489" y="4911"/>
                  </a:cubicBezTo>
                  <a:cubicBezTo>
                    <a:pt x="5949" y="3981"/>
                    <a:pt x="7207" y="3322"/>
                    <a:pt x="8442" y="2839"/>
                  </a:cubicBezTo>
                  <a:cubicBezTo>
                    <a:pt x="9404" y="2463"/>
                    <a:pt x="10418" y="2258"/>
                    <a:pt x="11617" y="2192"/>
                  </a:cubicBezTo>
                  <a:cubicBezTo>
                    <a:pt x="12775" y="2423"/>
                    <a:pt x="14028" y="2602"/>
                    <a:pt x="15342" y="2727"/>
                  </a:cubicBezTo>
                  <a:cubicBezTo>
                    <a:pt x="16618" y="2847"/>
                    <a:pt x="17757" y="2908"/>
                    <a:pt x="18826" y="2908"/>
                  </a:cubicBezTo>
                  <a:cubicBezTo>
                    <a:pt x="18905" y="2908"/>
                    <a:pt x="18983" y="2908"/>
                    <a:pt x="19060" y="2907"/>
                  </a:cubicBezTo>
                  <a:cubicBezTo>
                    <a:pt x="20267" y="2899"/>
                    <a:pt x="21459" y="2819"/>
                    <a:pt x="22705" y="2661"/>
                  </a:cubicBezTo>
                  <a:cubicBezTo>
                    <a:pt x="23662" y="2541"/>
                    <a:pt x="24585" y="2371"/>
                    <a:pt x="25480" y="2208"/>
                  </a:cubicBezTo>
                  <a:lnTo>
                    <a:pt x="26006" y="2112"/>
                  </a:lnTo>
                  <a:cubicBezTo>
                    <a:pt x="26229" y="2072"/>
                    <a:pt x="26451" y="2027"/>
                    <a:pt x="26675" y="1984"/>
                  </a:cubicBezTo>
                  <a:lnTo>
                    <a:pt x="27006" y="1920"/>
                  </a:lnTo>
                  <a:cubicBezTo>
                    <a:pt x="28094" y="1711"/>
                    <a:pt x="29168" y="1419"/>
                    <a:pt x="30206" y="1138"/>
                  </a:cubicBezTo>
                  <a:cubicBezTo>
                    <a:pt x="32028" y="643"/>
                    <a:pt x="33803" y="160"/>
                    <a:pt x="35552" y="160"/>
                  </a:cubicBezTo>
                  <a:cubicBezTo>
                    <a:pt x="37641" y="160"/>
                    <a:pt x="39693" y="849"/>
                    <a:pt x="41743" y="3031"/>
                  </a:cubicBezTo>
                  <a:cubicBezTo>
                    <a:pt x="43477" y="4879"/>
                    <a:pt x="45117" y="7095"/>
                    <a:pt x="47060" y="10216"/>
                  </a:cubicBezTo>
                  <a:lnTo>
                    <a:pt x="47551" y="11004"/>
                  </a:lnTo>
                  <a:cubicBezTo>
                    <a:pt x="48383" y="12340"/>
                    <a:pt x="49170" y="13602"/>
                    <a:pt x="49913" y="14834"/>
                  </a:cubicBezTo>
                  <a:cubicBezTo>
                    <a:pt x="50354" y="15564"/>
                    <a:pt x="50678" y="16122"/>
                    <a:pt x="50964" y="16647"/>
                  </a:cubicBezTo>
                  <a:cubicBezTo>
                    <a:pt x="51415" y="17471"/>
                    <a:pt x="51831" y="18311"/>
                    <a:pt x="52236" y="19217"/>
                  </a:cubicBezTo>
                  <a:cubicBezTo>
                    <a:pt x="52471" y="19745"/>
                    <a:pt x="52708" y="20268"/>
                    <a:pt x="52943" y="20786"/>
                  </a:cubicBezTo>
                  <a:cubicBezTo>
                    <a:pt x="53914" y="22929"/>
                    <a:pt x="54850" y="24996"/>
                    <a:pt x="55574" y="27188"/>
                  </a:cubicBezTo>
                  <a:cubicBezTo>
                    <a:pt x="55622" y="27167"/>
                    <a:pt x="55668" y="27145"/>
                    <a:pt x="55716" y="27123"/>
                  </a:cubicBezTo>
                  <a:cubicBezTo>
                    <a:pt x="54991" y="24931"/>
                    <a:pt x="54055" y="22865"/>
                    <a:pt x="53084" y="20722"/>
                  </a:cubicBezTo>
                  <a:cubicBezTo>
                    <a:pt x="52849" y="20202"/>
                    <a:pt x="52612" y="19681"/>
                    <a:pt x="52377" y="19154"/>
                  </a:cubicBezTo>
                  <a:cubicBezTo>
                    <a:pt x="51970" y="18244"/>
                    <a:pt x="51553" y="17401"/>
                    <a:pt x="51100" y="16574"/>
                  </a:cubicBezTo>
                  <a:cubicBezTo>
                    <a:pt x="50812" y="16047"/>
                    <a:pt x="50487" y="15485"/>
                    <a:pt x="50045" y="14754"/>
                  </a:cubicBezTo>
                  <a:cubicBezTo>
                    <a:pt x="49301" y="13522"/>
                    <a:pt x="48514" y="12260"/>
                    <a:pt x="47682" y="10922"/>
                  </a:cubicBezTo>
                  <a:lnTo>
                    <a:pt x="47191" y="10135"/>
                  </a:lnTo>
                  <a:cubicBezTo>
                    <a:pt x="45242" y="7004"/>
                    <a:pt x="43597" y="4780"/>
                    <a:pt x="41855" y="2925"/>
                  </a:cubicBezTo>
                  <a:cubicBezTo>
                    <a:pt x="39767" y="702"/>
                    <a:pt x="37682" y="1"/>
                    <a:pt x="35561" y="1"/>
                  </a:cubicBezTo>
                  <a:close/>
                </a:path>
              </a:pathLst>
            </a:custGeom>
            <a:solidFill>
              <a:srgbClr val="61749c"/>
            </a:solidFill>
            <a:ln w="0">
              <a:noFill/>
            </a:ln>
          </p:spPr>
          <p:style>
            <a:lnRef idx="0"/>
            <a:fillRef idx="0"/>
            <a:effectRef idx="0"/>
            <a:fontRef idx="minor"/>
          </p:style>
        </p:sp>
        <p:sp>
          <p:nvSpPr>
            <p:cNvPr id="2343" name="CustomShape 52"/>
            <p:cNvSpPr/>
            <p:nvPr/>
          </p:nvSpPr>
          <p:spPr>
            <a:xfrm rot="21180600">
              <a:off x="8457840" y="459000"/>
              <a:ext cx="1572480" cy="763200"/>
            </a:xfrm>
            <a:custGeom>
              <a:avLst/>
              <a:gdLst/>
              <a:ahLst/>
              <a:rect l="l" t="t" r="r" b="b"/>
              <a:pathLst>
                <a:path w="54202" h="26322">
                  <a:moveTo>
                    <a:pt x="34570" y="1"/>
                  </a:moveTo>
                  <a:cubicBezTo>
                    <a:pt x="32724" y="1"/>
                    <a:pt x="30853" y="546"/>
                    <a:pt x="28931" y="1106"/>
                  </a:cubicBezTo>
                  <a:cubicBezTo>
                    <a:pt x="27877" y="1413"/>
                    <a:pt x="26786" y="1732"/>
                    <a:pt x="25686" y="1960"/>
                  </a:cubicBezTo>
                  <a:lnTo>
                    <a:pt x="25424" y="2016"/>
                  </a:lnTo>
                  <a:cubicBezTo>
                    <a:pt x="25176" y="2068"/>
                    <a:pt x="24928" y="2120"/>
                    <a:pt x="24682" y="2167"/>
                  </a:cubicBezTo>
                  <a:lnTo>
                    <a:pt x="24291" y="2244"/>
                  </a:lnTo>
                  <a:cubicBezTo>
                    <a:pt x="23352" y="2429"/>
                    <a:pt x="22379" y="2620"/>
                    <a:pt x="21371" y="2752"/>
                  </a:cubicBezTo>
                  <a:cubicBezTo>
                    <a:pt x="20149" y="2916"/>
                    <a:pt x="18923" y="3002"/>
                    <a:pt x="17731" y="3010"/>
                  </a:cubicBezTo>
                  <a:cubicBezTo>
                    <a:pt x="17648" y="3011"/>
                    <a:pt x="17564" y="3011"/>
                    <a:pt x="17481" y="3011"/>
                  </a:cubicBezTo>
                  <a:cubicBezTo>
                    <a:pt x="16396" y="3011"/>
                    <a:pt x="15260" y="2944"/>
                    <a:pt x="14012" y="2816"/>
                  </a:cubicBezTo>
                  <a:cubicBezTo>
                    <a:pt x="12726" y="2688"/>
                    <a:pt x="11471" y="2496"/>
                    <a:pt x="10284" y="2245"/>
                  </a:cubicBezTo>
                  <a:cubicBezTo>
                    <a:pt x="10281" y="2244"/>
                    <a:pt x="10278" y="2244"/>
                    <a:pt x="10275" y="2244"/>
                  </a:cubicBezTo>
                  <a:cubicBezTo>
                    <a:pt x="10271" y="2244"/>
                    <a:pt x="10268" y="2244"/>
                    <a:pt x="10265" y="2244"/>
                  </a:cubicBezTo>
                  <a:cubicBezTo>
                    <a:pt x="9025" y="2300"/>
                    <a:pt x="7987" y="2500"/>
                    <a:pt x="6999" y="2879"/>
                  </a:cubicBezTo>
                  <a:cubicBezTo>
                    <a:pt x="5745" y="3361"/>
                    <a:pt x="4476" y="4015"/>
                    <a:pt x="3010" y="4937"/>
                  </a:cubicBezTo>
                  <a:cubicBezTo>
                    <a:pt x="2033" y="5551"/>
                    <a:pt x="1042" y="6255"/>
                    <a:pt x="1" y="7073"/>
                  </a:cubicBezTo>
                  <a:cubicBezTo>
                    <a:pt x="25" y="7119"/>
                    <a:pt x="50" y="7165"/>
                    <a:pt x="74" y="7210"/>
                  </a:cubicBezTo>
                  <a:cubicBezTo>
                    <a:pt x="1119" y="6389"/>
                    <a:pt x="2113" y="5684"/>
                    <a:pt x="3092" y="5068"/>
                  </a:cubicBezTo>
                  <a:cubicBezTo>
                    <a:pt x="4550" y="4151"/>
                    <a:pt x="5809" y="3501"/>
                    <a:pt x="7055" y="3023"/>
                  </a:cubicBezTo>
                  <a:cubicBezTo>
                    <a:pt x="8023" y="2652"/>
                    <a:pt x="9043" y="2453"/>
                    <a:pt x="10262" y="2399"/>
                  </a:cubicBezTo>
                  <a:cubicBezTo>
                    <a:pt x="11452" y="2650"/>
                    <a:pt x="12708" y="2842"/>
                    <a:pt x="13996" y="2969"/>
                  </a:cubicBezTo>
                  <a:cubicBezTo>
                    <a:pt x="15231" y="3096"/>
                    <a:pt x="16360" y="3166"/>
                    <a:pt x="17433" y="3166"/>
                  </a:cubicBezTo>
                  <a:cubicBezTo>
                    <a:pt x="17533" y="3166"/>
                    <a:pt x="17633" y="3165"/>
                    <a:pt x="17732" y="3164"/>
                  </a:cubicBezTo>
                  <a:cubicBezTo>
                    <a:pt x="18931" y="3156"/>
                    <a:pt x="20161" y="3069"/>
                    <a:pt x="21392" y="2906"/>
                  </a:cubicBezTo>
                  <a:cubicBezTo>
                    <a:pt x="22405" y="2772"/>
                    <a:pt x="23379" y="2581"/>
                    <a:pt x="24322" y="2396"/>
                  </a:cubicBezTo>
                  <a:lnTo>
                    <a:pt x="24710" y="2319"/>
                  </a:lnTo>
                  <a:cubicBezTo>
                    <a:pt x="24958" y="2271"/>
                    <a:pt x="25206" y="2218"/>
                    <a:pt x="25456" y="2167"/>
                  </a:cubicBezTo>
                  <a:lnTo>
                    <a:pt x="25717" y="2111"/>
                  </a:lnTo>
                  <a:cubicBezTo>
                    <a:pt x="26824" y="1882"/>
                    <a:pt x="27917" y="1562"/>
                    <a:pt x="28975" y="1255"/>
                  </a:cubicBezTo>
                  <a:cubicBezTo>
                    <a:pt x="30878" y="700"/>
                    <a:pt x="32732" y="159"/>
                    <a:pt x="34560" y="159"/>
                  </a:cubicBezTo>
                  <a:cubicBezTo>
                    <a:pt x="36615" y="159"/>
                    <a:pt x="38638" y="843"/>
                    <a:pt x="40661" y="2959"/>
                  </a:cubicBezTo>
                  <a:cubicBezTo>
                    <a:pt x="42429" y="4809"/>
                    <a:pt x="44141" y="7093"/>
                    <a:pt x="46047" y="10151"/>
                  </a:cubicBezTo>
                  <a:cubicBezTo>
                    <a:pt x="46983" y="11652"/>
                    <a:pt x="47975" y="13249"/>
                    <a:pt x="48892" y="14804"/>
                  </a:cubicBezTo>
                  <a:cubicBezTo>
                    <a:pt x="49329" y="15542"/>
                    <a:pt x="49649" y="16110"/>
                    <a:pt x="49930" y="16646"/>
                  </a:cubicBezTo>
                  <a:cubicBezTo>
                    <a:pt x="50375" y="17484"/>
                    <a:pt x="50782" y="18339"/>
                    <a:pt x="51175" y="19260"/>
                  </a:cubicBezTo>
                  <a:cubicBezTo>
                    <a:pt x="51391" y="19769"/>
                    <a:pt x="51609" y="20271"/>
                    <a:pt x="51825" y="20772"/>
                  </a:cubicBezTo>
                  <a:cubicBezTo>
                    <a:pt x="52631" y="22638"/>
                    <a:pt x="53414" y="24448"/>
                    <a:pt x="54059" y="26321"/>
                  </a:cubicBezTo>
                  <a:cubicBezTo>
                    <a:pt x="54107" y="26300"/>
                    <a:pt x="54153" y="26280"/>
                    <a:pt x="54201" y="26259"/>
                  </a:cubicBezTo>
                  <a:cubicBezTo>
                    <a:pt x="53555" y="24384"/>
                    <a:pt x="52774" y="22576"/>
                    <a:pt x="51967" y="20710"/>
                  </a:cubicBezTo>
                  <a:cubicBezTo>
                    <a:pt x="51751" y="20211"/>
                    <a:pt x="51534" y="19708"/>
                    <a:pt x="51318" y="19199"/>
                  </a:cubicBezTo>
                  <a:lnTo>
                    <a:pt x="51318" y="19201"/>
                  </a:lnTo>
                  <a:cubicBezTo>
                    <a:pt x="50923" y="18275"/>
                    <a:pt x="50515" y="17415"/>
                    <a:pt x="50067" y="16572"/>
                  </a:cubicBezTo>
                  <a:cubicBezTo>
                    <a:pt x="49785" y="16036"/>
                    <a:pt x="49463" y="15467"/>
                    <a:pt x="49025" y="14726"/>
                  </a:cubicBezTo>
                  <a:cubicBezTo>
                    <a:pt x="48106" y="13169"/>
                    <a:pt x="47114" y="11572"/>
                    <a:pt x="46178" y="10068"/>
                  </a:cubicBezTo>
                  <a:cubicBezTo>
                    <a:pt x="44266" y="7004"/>
                    <a:pt x="42549" y="4711"/>
                    <a:pt x="40773" y="2853"/>
                  </a:cubicBezTo>
                  <a:cubicBezTo>
                    <a:pt x="38712" y="697"/>
                    <a:pt x="36657" y="1"/>
                    <a:pt x="34570" y="1"/>
                  </a:cubicBezTo>
                  <a:close/>
                </a:path>
              </a:pathLst>
            </a:custGeom>
            <a:solidFill>
              <a:srgbClr val="61749c"/>
            </a:solidFill>
            <a:ln w="0">
              <a:noFill/>
            </a:ln>
          </p:spPr>
          <p:style>
            <a:lnRef idx="0"/>
            <a:fillRef idx="0"/>
            <a:effectRef idx="0"/>
            <a:fontRef idx="minor"/>
          </p:style>
        </p:sp>
        <p:sp>
          <p:nvSpPr>
            <p:cNvPr id="2344" name="CustomShape 53"/>
            <p:cNvSpPr/>
            <p:nvPr/>
          </p:nvSpPr>
          <p:spPr>
            <a:xfrm rot="21180600">
              <a:off x="8469360" y="502560"/>
              <a:ext cx="1527120" cy="736920"/>
            </a:xfrm>
            <a:custGeom>
              <a:avLst/>
              <a:gdLst/>
              <a:ahLst/>
              <a:rect l="l" t="t" r="r" b="b"/>
              <a:pathLst>
                <a:path w="52635" h="25410">
                  <a:moveTo>
                    <a:pt x="33526" y="0"/>
                  </a:moveTo>
                  <a:cubicBezTo>
                    <a:pt x="31600" y="0"/>
                    <a:pt x="29651" y="605"/>
                    <a:pt x="27648" y="1227"/>
                  </a:cubicBezTo>
                  <a:cubicBezTo>
                    <a:pt x="26576" y="1560"/>
                    <a:pt x="25466" y="1905"/>
                    <a:pt x="24350" y="2155"/>
                  </a:cubicBezTo>
                  <a:lnTo>
                    <a:pt x="24229" y="2182"/>
                  </a:lnTo>
                  <a:cubicBezTo>
                    <a:pt x="23931" y="2249"/>
                    <a:pt x="23635" y="2316"/>
                    <a:pt x="23339" y="2379"/>
                  </a:cubicBezTo>
                  <a:lnTo>
                    <a:pt x="23057" y="2436"/>
                  </a:lnTo>
                  <a:cubicBezTo>
                    <a:pt x="22078" y="2641"/>
                    <a:pt x="21065" y="2854"/>
                    <a:pt x="20014" y="3001"/>
                  </a:cubicBezTo>
                  <a:cubicBezTo>
                    <a:pt x="18789" y="3172"/>
                    <a:pt x="17558" y="3262"/>
                    <a:pt x="16358" y="3270"/>
                  </a:cubicBezTo>
                  <a:cubicBezTo>
                    <a:pt x="16265" y="3271"/>
                    <a:pt x="16172" y="3272"/>
                    <a:pt x="16079" y="3272"/>
                  </a:cubicBezTo>
                  <a:cubicBezTo>
                    <a:pt x="15000" y="3272"/>
                    <a:pt x="13862" y="3196"/>
                    <a:pt x="12622" y="3062"/>
                  </a:cubicBezTo>
                  <a:cubicBezTo>
                    <a:pt x="11334" y="2924"/>
                    <a:pt x="10075" y="2721"/>
                    <a:pt x="8878" y="2454"/>
                  </a:cubicBezTo>
                  <a:cubicBezTo>
                    <a:pt x="8873" y="2453"/>
                    <a:pt x="8868" y="2452"/>
                    <a:pt x="8863" y="2452"/>
                  </a:cubicBezTo>
                  <a:cubicBezTo>
                    <a:pt x="8861" y="2452"/>
                    <a:pt x="8859" y="2452"/>
                    <a:pt x="8857" y="2452"/>
                  </a:cubicBezTo>
                  <a:cubicBezTo>
                    <a:pt x="7611" y="2496"/>
                    <a:pt x="6566" y="2691"/>
                    <a:pt x="5569" y="3065"/>
                  </a:cubicBezTo>
                  <a:cubicBezTo>
                    <a:pt x="4306" y="3539"/>
                    <a:pt x="3036" y="4184"/>
                    <a:pt x="1569" y="5096"/>
                  </a:cubicBezTo>
                  <a:cubicBezTo>
                    <a:pt x="1050" y="5417"/>
                    <a:pt x="529" y="5764"/>
                    <a:pt x="1" y="6139"/>
                  </a:cubicBezTo>
                  <a:cubicBezTo>
                    <a:pt x="25" y="6184"/>
                    <a:pt x="49" y="6232"/>
                    <a:pt x="73" y="6276"/>
                  </a:cubicBezTo>
                  <a:cubicBezTo>
                    <a:pt x="605" y="5900"/>
                    <a:pt x="1129" y="5550"/>
                    <a:pt x="1650" y="5227"/>
                  </a:cubicBezTo>
                  <a:cubicBezTo>
                    <a:pt x="3108" y="4321"/>
                    <a:pt x="4370" y="3680"/>
                    <a:pt x="5623" y="3209"/>
                  </a:cubicBezTo>
                  <a:cubicBezTo>
                    <a:pt x="6601" y="2843"/>
                    <a:pt x="7628" y="2651"/>
                    <a:pt x="8852" y="2608"/>
                  </a:cubicBezTo>
                  <a:cubicBezTo>
                    <a:pt x="10052" y="2873"/>
                    <a:pt x="11315" y="3078"/>
                    <a:pt x="12606" y="3214"/>
                  </a:cubicBezTo>
                  <a:cubicBezTo>
                    <a:pt x="13956" y="3363"/>
                    <a:pt x="15182" y="3422"/>
                    <a:pt x="16358" y="3424"/>
                  </a:cubicBezTo>
                  <a:cubicBezTo>
                    <a:pt x="17564" y="3417"/>
                    <a:pt x="18801" y="3326"/>
                    <a:pt x="20035" y="3153"/>
                  </a:cubicBezTo>
                  <a:cubicBezTo>
                    <a:pt x="21091" y="3006"/>
                    <a:pt x="22107" y="2793"/>
                    <a:pt x="23089" y="2587"/>
                  </a:cubicBezTo>
                  <a:lnTo>
                    <a:pt x="23370" y="2529"/>
                  </a:lnTo>
                  <a:cubicBezTo>
                    <a:pt x="23667" y="2467"/>
                    <a:pt x="23963" y="2400"/>
                    <a:pt x="24262" y="2332"/>
                  </a:cubicBezTo>
                  <a:lnTo>
                    <a:pt x="24384" y="2305"/>
                  </a:lnTo>
                  <a:cubicBezTo>
                    <a:pt x="25506" y="2054"/>
                    <a:pt x="26618" y="1708"/>
                    <a:pt x="27694" y="1374"/>
                  </a:cubicBezTo>
                  <a:cubicBezTo>
                    <a:pt x="29678" y="758"/>
                    <a:pt x="31609" y="159"/>
                    <a:pt x="33514" y="159"/>
                  </a:cubicBezTo>
                  <a:cubicBezTo>
                    <a:pt x="35539" y="159"/>
                    <a:pt x="37535" y="836"/>
                    <a:pt x="39537" y="2891"/>
                  </a:cubicBezTo>
                  <a:cubicBezTo>
                    <a:pt x="41381" y="4788"/>
                    <a:pt x="43114" y="7075"/>
                    <a:pt x="44988" y="10086"/>
                  </a:cubicBezTo>
                  <a:cubicBezTo>
                    <a:pt x="46126" y="11901"/>
                    <a:pt x="47026" y="13389"/>
                    <a:pt x="47826" y="14776"/>
                  </a:cubicBezTo>
                  <a:cubicBezTo>
                    <a:pt x="48246" y="15504"/>
                    <a:pt x="48572" y="16098"/>
                    <a:pt x="48850" y="16643"/>
                  </a:cubicBezTo>
                  <a:cubicBezTo>
                    <a:pt x="49287" y="17494"/>
                    <a:pt x="49686" y="18365"/>
                    <a:pt x="50068" y="19306"/>
                  </a:cubicBezTo>
                  <a:cubicBezTo>
                    <a:pt x="50267" y="19794"/>
                    <a:pt x="50467" y="20277"/>
                    <a:pt x="50665" y="20759"/>
                  </a:cubicBezTo>
                  <a:cubicBezTo>
                    <a:pt x="51311" y="22325"/>
                    <a:pt x="51940" y="23853"/>
                    <a:pt x="52492" y="25410"/>
                  </a:cubicBezTo>
                  <a:cubicBezTo>
                    <a:pt x="52540" y="25391"/>
                    <a:pt x="52587" y="25370"/>
                    <a:pt x="52635" y="25351"/>
                  </a:cubicBezTo>
                  <a:cubicBezTo>
                    <a:pt x="52084" y="23795"/>
                    <a:pt x="51454" y="22266"/>
                    <a:pt x="50807" y="20699"/>
                  </a:cubicBezTo>
                  <a:cubicBezTo>
                    <a:pt x="50611" y="20218"/>
                    <a:pt x="50411" y="19735"/>
                    <a:pt x="50212" y="19248"/>
                  </a:cubicBezTo>
                  <a:cubicBezTo>
                    <a:pt x="49828" y="18302"/>
                    <a:pt x="49428" y="17429"/>
                    <a:pt x="48990" y="16574"/>
                  </a:cubicBezTo>
                  <a:cubicBezTo>
                    <a:pt x="48708" y="16024"/>
                    <a:pt x="48382" y="15429"/>
                    <a:pt x="47961" y="14699"/>
                  </a:cubicBezTo>
                  <a:cubicBezTo>
                    <a:pt x="47161" y="13312"/>
                    <a:pt x="46258" y="11819"/>
                    <a:pt x="45121" y="10005"/>
                  </a:cubicBezTo>
                  <a:cubicBezTo>
                    <a:pt x="43241" y="6984"/>
                    <a:pt x="41501" y="4689"/>
                    <a:pt x="39647" y="2784"/>
                  </a:cubicBezTo>
                  <a:cubicBezTo>
                    <a:pt x="37609" y="689"/>
                    <a:pt x="35581" y="0"/>
                    <a:pt x="33526" y="0"/>
                  </a:cubicBezTo>
                  <a:close/>
                </a:path>
              </a:pathLst>
            </a:custGeom>
            <a:solidFill>
              <a:srgbClr val="61749c"/>
            </a:solidFill>
            <a:ln w="0">
              <a:noFill/>
            </a:ln>
          </p:spPr>
          <p:style>
            <a:lnRef idx="0"/>
            <a:fillRef idx="0"/>
            <a:effectRef idx="0"/>
            <a:fontRef idx="minor"/>
          </p:style>
        </p:sp>
        <p:sp>
          <p:nvSpPr>
            <p:cNvPr id="2345" name="CustomShape 54"/>
            <p:cNvSpPr/>
            <p:nvPr/>
          </p:nvSpPr>
          <p:spPr>
            <a:xfrm rot="21180600">
              <a:off x="8482680" y="545400"/>
              <a:ext cx="1479600" cy="708840"/>
            </a:xfrm>
            <a:custGeom>
              <a:avLst/>
              <a:gdLst/>
              <a:ahLst/>
              <a:rect l="l" t="t" r="r" b="b"/>
              <a:pathLst>
                <a:path w="51002" h="24451">
                  <a:moveTo>
                    <a:pt x="32412" y="0"/>
                  </a:moveTo>
                  <a:cubicBezTo>
                    <a:pt x="30409" y="0"/>
                    <a:pt x="28383" y="667"/>
                    <a:pt x="26300" y="1352"/>
                  </a:cubicBezTo>
                  <a:cubicBezTo>
                    <a:pt x="25211" y="1711"/>
                    <a:pt x="24083" y="2082"/>
                    <a:pt x="22951" y="2354"/>
                  </a:cubicBezTo>
                  <a:cubicBezTo>
                    <a:pt x="22610" y="2436"/>
                    <a:pt x="22271" y="2517"/>
                    <a:pt x="21934" y="2592"/>
                  </a:cubicBezTo>
                  <a:lnTo>
                    <a:pt x="21766" y="2631"/>
                  </a:lnTo>
                  <a:cubicBezTo>
                    <a:pt x="20745" y="2856"/>
                    <a:pt x="19690" y="3092"/>
                    <a:pt x="18593" y="3253"/>
                  </a:cubicBezTo>
                  <a:cubicBezTo>
                    <a:pt x="17343" y="3436"/>
                    <a:pt x="16141" y="3527"/>
                    <a:pt x="14921" y="3533"/>
                  </a:cubicBezTo>
                  <a:cubicBezTo>
                    <a:pt x="14883" y="3533"/>
                    <a:pt x="14846" y="3533"/>
                    <a:pt x="14809" y="3533"/>
                  </a:cubicBezTo>
                  <a:cubicBezTo>
                    <a:pt x="13671" y="3533"/>
                    <a:pt x="12481" y="3463"/>
                    <a:pt x="11170" y="3311"/>
                  </a:cubicBezTo>
                  <a:cubicBezTo>
                    <a:pt x="9879" y="3167"/>
                    <a:pt x="8612" y="2949"/>
                    <a:pt x="7407" y="2666"/>
                  </a:cubicBezTo>
                  <a:cubicBezTo>
                    <a:pt x="7402" y="2665"/>
                    <a:pt x="7397" y="2663"/>
                    <a:pt x="7393" y="2663"/>
                  </a:cubicBezTo>
                  <a:cubicBezTo>
                    <a:pt x="7391" y="2663"/>
                    <a:pt x="7389" y="2663"/>
                    <a:pt x="7388" y="2664"/>
                  </a:cubicBezTo>
                  <a:cubicBezTo>
                    <a:pt x="6131" y="2698"/>
                    <a:pt x="5079" y="2887"/>
                    <a:pt x="4075" y="3256"/>
                  </a:cubicBezTo>
                  <a:cubicBezTo>
                    <a:pt x="2803" y="3724"/>
                    <a:pt x="1530" y="4360"/>
                    <a:pt x="66" y="5258"/>
                  </a:cubicBezTo>
                  <a:cubicBezTo>
                    <a:pt x="45" y="5272"/>
                    <a:pt x="22" y="5285"/>
                    <a:pt x="0" y="5300"/>
                  </a:cubicBezTo>
                  <a:cubicBezTo>
                    <a:pt x="24" y="5344"/>
                    <a:pt x="50" y="5391"/>
                    <a:pt x="75" y="5436"/>
                  </a:cubicBezTo>
                  <a:cubicBezTo>
                    <a:pt x="99" y="5420"/>
                    <a:pt x="123" y="5405"/>
                    <a:pt x="147" y="5389"/>
                  </a:cubicBezTo>
                  <a:cubicBezTo>
                    <a:pt x="1602" y="4498"/>
                    <a:pt x="2867" y="3866"/>
                    <a:pt x="4128" y="3400"/>
                  </a:cubicBezTo>
                  <a:cubicBezTo>
                    <a:pt x="5114" y="3039"/>
                    <a:pt x="6147" y="2853"/>
                    <a:pt x="7381" y="2818"/>
                  </a:cubicBezTo>
                  <a:cubicBezTo>
                    <a:pt x="8589" y="3103"/>
                    <a:pt x="9858" y="3320"/>
                    <a:pt x="11152" y="3464"/>
                  </a:cubicBezTo>
                  <a:cubicBezTo>
                    <a:pt x="12470" y="3616"/>
                    <a:pt x="13672" y="3689"/>
                    <a:pt x="14812" y="3689"/>
                  </a:cubicBezTo>
                  <a:cubicBezTo>
                    <a:pt x="14849" y="3689"/>
                    <a:pt x="14886" y="3689"/>
                    <a:pt x="14922" y="3688"/>
                  </a:cubicBezTo>
                  <a:cubicBezTo>
                    <a:pt x="16149" y="3682"/>
                    <a:pt x="17357" y="3589"/>
                    <a:pt x="18615" y="3407"/>
                  </a:cubicBezTo>
                  <a:cubicBezTo>
                    <a:pt x="19718" y="3245"/>
                    <a:pt x="20777" y="3010"/>
                    <a:pt x="21799" y="2781"/>
                  </a:cubicBezTo>
                  <a:lnTo>
                    <a:pt x="21969" y="2744"/>
                  </a:lnTo>
                  <a:cubicBezTo>
                    <a:pt x="22306" y="2669"/>
                    <a:pt x="22647" y="2588"/>
                    <a:pt x="22988" y="2504"/>
                  </a:cubicBezTo>
                  <a:cubicBezTo>
                    <a:pt x="24126" y="2231"/>
                    <a:pt x="25255" y="1860"/>
                    <a:pt x="26350" y="1500"/>
                  </a:cubicBezTo>
                  <a:cubicBezTo>
                    <a:pt x="28413" y="820"/>
                    <a:pt x="30419" y="159"/>
                    <a:pt x="32401" y="159"/>
                  </a:cubicBezTo>
                  <a:cubicBezTo>
                    <a:pt x="34398" y="159"/>
                    <a:pt x="36370" y="830"/>
                    <a:pt x="38349" y="2828"/>
                  </a:cubicBezTo>
                  <a:cubicBezTo>
                    <a:pt x="40221" y="4719"/>
                    <a:pt x="42027" y="7074"/>
                    <a:pt x="43869" y="10029"/>
                  </a:cubicBezTo>
                  <a:cubicBezTo>
                    <a:pt x="44965" y="11773"/>
                    <a:pt x="45890" y="13319"/>
                    <a:pt x="46699" y="14753"/>
                  </a:cubicBezTo>
                  <a:cubicBezTo>
                    <a:pt x="47106" y="15473"/>
                    <a:pt x="47426" y="16076"/>
                    <a:pt x="47709" y="16649"/>
                  </a:cubicBezTo>
                  <a:cubicBezTo>
                    <a:pt x="48139" y="17511"/>
                    <a:pt x="48528" y="18398"/>
                    <a:pt x="48901" y="19356"/>
                  </a:cubicBezTo>
                  <a:cubicBezTo>
                    <a:pt x="49083" y="19827"/>
                    <a:pt x="49266" y="20292"/>
                    <a:pt x="49448" y="20756"/>
                  </a:cubicBezTo>
                  <a:cubicBezTo>
                    <a:pt x="49938" y="22001"/>
                    <a:pt x="50416" y="23222"/>
                    <a:pt x="50856" y="24451"/>
                  </a:cubicBezTo>
                  <a:cubicBezTo>
                    <a:pt x="50904" y="24433"/>
                    <a:pt x="50954" y="24417"/>
                    <a:pt x="51002" y="24400"/>
                  </a:cubicBezTo>
                  <a:cubicBezTo>
                    <a:pt x="50562" y="23169"/>
                    <a:pt x="50082" y="21945"/>
                    <a:pt x="49592" y="20699"/>
                  </a:cubicBezTo>
                  <a:cubicBezTo>
                    <a:pt x="49410" y="20236"/>
                    <a:pt x="49227" y="19769"/>
                    <a:pt x="49045" y="19300"/>
                  </a:cubicBezTo>
                  <a:cubicBezTo>
                    <a:pt x="48671" y="18337"/>
                    <a:pt x="48280" y="17447"/>
                    <a:pt x="47848" y="16580"/>
                  </a:cubicBezTo>
                  <a:cubicBezTo>
                    <a:pt x="47563" y="16004"/>
                    <a:pt x="47240" y="15401"/>
                    <a:pt x="46834" y="14678"/>
                  </a:cubicBezTo>
                  <a:cubicBezTo>
                    <a:pt x="46023" y="13241"/>
                    <a:pt x="45096" y="11693"/>
                    <a:pt x="43998" y="9946"/>
                  </a:cubicBezTo>
                  <a:cubicBezTo>
                    <a:pt x="42152" y="6983"/>
                    <a:pt x="40339" y="4618"/>
                    <a:pt x="38457" y="2719"/>
                  </a:cubicBezTo>
                  <a:cubicBezTo>
                    <a:pt x="36442" y="683"/>
                    <a:pt x="34438" y="0"/>
                    <a:pt x="32412" y="0"/>
                  </a:cubicBezTo>
                  <a:close/>
                </a:path>
              </a:pathLst>
            </a:custGeom>
            <a:solidFill>
              <a:srgbClr val="61749c"/>
            </a:solidFill>
            <a:ln w="0">
              <a:noFill/>
            </a:ln>
          </p:spPr>
          <p:style>
            <a:lnRef idx="0"/>
            <a:fillRef idx="0"/>
            <a:effectRef idx="0"/>
            <a:fontRef idx="minor"/>
          </p:style>
        </p:sp>
        <p:sp>
          <p:nvSpPr>
            <p:cNvPr id="2346" name="CustomShape 55"/>
            <p:cNvSpPr/>
            <p:nvPr/>
          </p:nvSpPr>
          <p:spPr>
            <a:xfrm rot="21180600">
              <a:off x="8498160" y="589320"/>
              <a:ext cx="1430280" cy="680040"/>
            </a:xfrm>
            <a:custGeom>
              <a:avLst/>
              <a:gdLst/>
              <a:ahLst/>
              <a:rect l="l" t="t" r="r" b="b"/>
              <a:pathLst>
                <a:path w="49304" h="23448">
                  <a:moveTo>
                    <a:pt x="31221" y="1"/>
                  </a:moveTo>
                  <a:cubicBezTo>
                    <a:pt x="29142" y="1"/>
                    <a:pt x="27041" y="731"/>
                    <a:pt x="24879" y="1482"/>
                  </a:cubicBezTo>
                  <a:cubicBezTo>
                    <a:pt x="23771" y="1868"/>
                    <a:pt x="22627" y="2264"/>
                    <a:pt x="21483" y="2557"/>
                  </a:cubicBezTo>
                  <a:cubicBezTo>
                    <a:pt x="21141" y="2645"/>
                    <a:pt x="20800" y="2732"/>
                    <a:pt x="20459" y="2812"/>
                  </a:cubicBezTo>
                  <a:lnTo>
                    <a:pt x="20378" y="2831"/>
                  </a:lnTo>
                  <a:cubicBezTo>
                    <a:pt x="19325" y="3079"/>
                    <a:pt x="18235" y="3335"/>
                    <a:pt x="17102" y="3509"/>
                  </a:cubicBezTo>
                  <a:cubicBezTo>
                    <a:pt x="15869" y="3698"/>
                    <a:pt x="14627" y="3797"/>
                    <a:pt x="13416" y="3802"/>
                  </a:cubicBezTo>
                  <a:cubicBezTo>
                    <a:pt x="12233" y="3800"/>
                    <a:pt x="11003" y="3732"/>
                    <a:pt x="9648" y="3565"/>
                  </a:cubicBezTo>
                  <a:cubicBezTo>
                    <a:pt x="8355" y="3412"/>
                    <a:pt x="7081" y="3183"/>
                    <a:pt x="5867" y="2884"/>
                  </a:cubicBezTo>
                  <a:cubicBezTo>
                    <a:pt x="5860" y="2880"/>
                    <a:pt x="5852" y="2880"/>
                    <a:pt x="5846" y="2880"/>
                  </a:cubicBezTo>
                  <a:cubicBezTo>
                    <a:pt x="4585" y="2904"/>
                    <a:pt x="3526" y="3087"/>
                    <a:pt x="2511" y="3452"/>
                  </a:cubicBezTo>
                  <a:cubicBezTo>
                    <a:pt x="1691" y="3748"/>
                    <a:pt x="870" y="4112"/>
                    <a:pt x="1" y="4570"/>
                  </a:cubicBezTo>
                  <a:cubicBezTo>
                    <a:pt x="26" y="4615"/>
                    <a:pt x="54" y="4660"/>
                    <a:pt x="79" y="4703"/>
                  </a:cubicBezTo>
                  <a:cubicBezTo>
                    <a:pt x="938" y="4252"/>
                    <a:pt x="1751" y="3890"/>
                    <a:pt x="2564" y="3597"/>
                  </a:cubicBezTo>
                  <a:cubicBezTo>
                    <a:pt x="3559" y="3239"/>
                    <a:pt x="4599" y="3060"/>
                    <a:pt x="5839" y="3036"/>
                  </a:cubicBezTo>
                  <a:cubicBezTo>
                    <a:pt x="7057" y="3335"/>
                    <a:pt x="8332" y="3565"/>
                    <a:pt x="9630" y="3719"/>
                  </a:cubicBezTo>
                  <a:cubicBezTo>
                    <a:pt x="10992" y="3885"/>
                    <a:pt x="12235" y="3956"/>
                    <a:pt x="13416" y="3957"/>
                  </a:cubicBezTo>
                  <a:cubicBezTo>
                    <a:pt x="14637" y="3952"/>
                    <a:pt x="15883" y="3852"/>
                    <a:pt x="17125" y="3663"/>
                  </a:cubicBezTo>
                  <a:cubicBezTo>
                    <a:pt x="18266" y="3488"/>
                    <a:pt x="19357" y="3231"/>
                    <a:pt x="20413" y="2983"/>
                  </a:cubicBezTo>
                  <a:lnTo>
                    <a:pt x="20494" y="2964"/>
                  </a:lnTo>
                  <a:cubicBezTo>
                    <a:pt x="20837" y="2882"/>
                    <a:pt x="21178" y="2796"/>
                    <a:pt x="21522" y="2708"/>
                  </a:cubicBezTo>
                  <a:cubicBezTo>
                    <a:pt x="22672" y="2413"/>
                    <a:pt x="23819" y="2015"/>
                    <a:pt x="24930" y="1629"/>
                  </a:cubicBezTo>
                  <a:cubicBezTo>
                    <a:pt x="27073" y="885"/>
                    <a:pt x="29155" y="161"/>
                    <a:pt x="31212" y="161"/>
                  </a:cubicBezTo>
                  <a:cubicBezTo>
                    <a:pt x="33183" y="161"/>
                    <a:pt x="35132" y="825"/>
                    <a:pt x="37090" y="2768"/>
                  </a:cubicBezTo>
                  <a:cubicBezTo>
                    <a:pt x="39015" y="4679"/>
                    <a:pt x="40842" y="7036"/>
                    <a:pt x="42678" y="9975"/>
                  </a:cubicBezTo>
                  <a:cubicBezTo>
                    <a:pt x="43763" y="11700"/>
                    <a:pt x="44687" y="13257"/>
                    <a:pt x="45502" y="14735"/>
                  </a:cubicBezTo>
                  <a:cubicBezTo>
                    <a:pt x="45895" y="15449"/>
                    <a:pt x="46222" y="16078"/>
                    <a:pt x="46499" y="16657"/>
                  </a:cubicBezTo>
                  <a:cubicBezTo>
                    <a:pt x="46921" y="17534"/>
                    <a:pt x="47302" y="18435"/>
                    <a:pt x="47663" y="19411"/>
                  </a:cubicBezTo>
                  <a:cubicBezTo>
                    <a:pt x="47828" y="19860"/>
                    <a:pt x="47996" y="20305"/>
                    <a:pt x="48163" y="20750"/>
                  </a:cubicBezTo>
                  <a:cubicBezTo>
                    <a:pt x="48502" y="21659"/>
                    <a:pt x="48836" y="22553"/>
                    <a:pt x="49156" y="23448"/>
                  </a:cubicBezTo>
                  <a:cubicBezTo>
                    <a:pt x="49206" y="23432"/>
                    <a:pt x="49254" y="23416"/>
                    <a:pt x="49304" y="23400"/>
                  </a:cubicBezTo>
                  <a:cubicBezTo>
                    <a:pt x="48983" y="22504"/>
                    <a:pt x="48647" y="21606"/>
                    <a:pt x="48307" y="20695"/>
                  </a:cubicBezTo>
                  <a:cubicBezTo>
                    <a:pt x="48140" y="20251"/>
                    <a:pt x="47974" y="19806"/>
                    <a:pt x="47807" y="19358"/>
                  </a:cubicBezTo>
                  <a:cubicBezTo>
                    <a:pt x="47444" y="18375"/>
                    <a:pt x="47062" y="17471"/>
                    <a:pt x="46638" y="16590"/>
                  </a:cubicBezTo>
                  <a:cubicBezTo>
                    <a:pt x="46359" y="16009"/>
                    <a:pt x="46031" y="15377"/>
                    <a:pt x="45636" y="14660"/>
                  </a:cubicBezTo>
                  <a:cubicBezTo>
                    <a:pt x="44820" y="13178"/>
                    <a:pt x="43895" y="11618"/>
                    <a:pt x="42809" y="9892"/>
                  </a:cubicBezTo>
                  <a:cubicBezTo>
                    <a:pt x="40967" y="6943"/>
                    <a:pt x="39132" y="4577"/>
                    <a:pt x="37199" y="2658"/>
                  </a:cubicBezTo>
                  <a:cubicBezTo>
                    <a:pt x="35202" y="676"/>
                    <a:pt x="33222" y="1"/>
                    <a:pt x="31221" y="1"/>
                  </a:cubicBezTo>
                  <a:close/>
                </a:path>
              </a:pathLst>
            </a:custGeom>
            <a:solidFill>
              <a:srgbClr val="61749c"/>
            </a:solidFill>
            <a:ln w="0">
              <a:noFill/>
            </a:ln>
          </p:spPr>
          <p:style>
            <a:lnRef idx="0"/>
            <a:fillRef idx="0"/>
            <a:effectRef idx="0"/>
            <a:fontRef idx="minor"/>
          </p:style>
        </p:sp>
        <p:sp>
          <p:nvSpPr>
            <p:cNvPr id="2347" name="CustomShape 56"/>
            <p:cNvSpPr/>
            <p:nvPr/>
          </p:nvSpPr>
          <p:spPr>
            <a:xfrm rot="21180600">
              <a:off x="8515800" y="632160"/>
              <a:ext cx="1378440" cy="649440"/>
            </a:xfrm>
            <a:custGeom>
              <a:avLst/>
              <a:gdLst/>
              <a:ahLst/>
              <a:rect l="l" t="t" r="r" b="b"/>
              <a:pathLst>
                <a:path w="47513" h="22399">
                  <a:moveTo>
                    <a:pt x="29926" y="1"/>
                  </a:moveTo>
                  <a:cubicBezTo>
                    <a:pt x="27770" y="1"/>
                    <a:pt x="25594" y="796"/>
                    <a:pt x="23353" y="1614"/>
                  </a:cubicBezTo>
                  <a:cubicBezTo>
                    <a:pt x="22232" y="2024"/>
                    <a:pt x="21070" y="2448"/>
                    <a:pt x="19915" y="2763"/>
                  </a:cubicBezTo>
                  <a:cubicBezTo>
                    <a:pt x="19569" y="2856"/>
                    <a:pt x="19225" y="2947"/>
                    <a:pt x="18884" y="3034"/>
                  </a:cubicBezTo>
                  <a:cubicBezTo>
                    <a:pt x="17803" y="3301"/>
                    <a:pt x="16686" y="3579"/>
                    <a:pt x="15510" y="3768"/>
                  </a:cubicBezTo>
                  <a:cubicBezTo>
                    <a:pt x="14276" y="3965"/>
                    <a:pt x="13031" y="4067"/>
                    <a:pt x="11807" y="4072"/>
                  </a:cubicBezTo>
                  <a:cubicBezTo>
                    <a:pt x="11796" y="4072"/>
                    <a:pt x="11784" y="4072"/>
                    <a:pt x="11772" y="4072"/>
                  </a:cubicBezTo>
                  <a:cubicBezTo>
                    <a:pt x="10602" y="4072"/>
                    <a:pt x="9376" y="3993"/>
                    <a:pt x="8025" y="3822"/>
                  </a:cubicBezTo>
                  <a:cubicBezTo>
                    <a:pt x="6727" y="3659"/>
                    <a:pt x="5449" y="3416"/>
                    <a:pt x="4225" y="3101"/>
                  </a:cubicBezTo>
                  <a:cubicBezTo>
                    <a:pt x="4218" y="3099"/>
                    <a:pt x="4210" y="3099"/>
                    <a:pt x="4204" y="3099"/>
                  </a:cubicBezTo>
                  <a:cubicBezTo>
                    <a:pt x="2938" y="3112"/>
                    <a:pt x="1871" y="3286"/>
                    <a:pt x="847" y="3648"/>
                  </a:cubicBezTo>
                  <a:cubicBezTo>
                    <a:pt x="565" y="3747"/>
                    <a:pt x="284" y="3856"/>
                    <a:pt x="0" y="3973"/>
                  </a:cubicBezTo>
                  <a:cubicBezTo>
                    <a:pt x="28" y="4016"/>
                    <a:pt x="55" y="4061"/>
                    <a:pt x="84" y="4106"/>
                  </a:cubicBezTo>
                  <a:cubicBezTo>
                    <a:pt x="356" y="3995"/>
                    <a:pt x="626" y="3890"/>
                    <a:pt x="898" y="3794"/>
                  </a:cubicBezTo>
                  <a:cubicBezTo>
                    <a:pt x="1903" y="3440"/>
                    <a:pt x="2951" y="3267"/>
                    <a:pt x="4196" y="3253"/>
                  </a:cubicBezTo>
                  <a:cubicBezTo>
                    <a:pt x="5423" y="3570"/>
                    <a:pt x="6705" y="3813"/>
                    <a:pt x="8006" y="3974"/>
                  </a:cubicBezTo>
                  <a:cubicBezTo>
                    <a:pt x="9363" y="4149"/>
                    <a:pt x="10601" y="4227"/>
                    <a:pt x="11773" y="4227"/>
                  </a:cubicBezTo>
                  <a:cubicBezTo>
                    <a:pt x="11785" y="4227"/>
                    <a:pt x="11797" y="4227"/>
                    <a:pt x="11809" y="4227"/>
                  </a:cubicBezTo>
                  <a:cubicBezTo>
                    <a:pt x="13039" y="4221"/>
                    <a:pt x="14294" y="4118"/>
                    <a:pt x="15534" y="3920"/>
                  </a:cubicBezTo>
                  <a:cubicBezTo>
                    <a:pt x="16716" y="3731"/>
                    <a:pt x="17838" y="3453"/>
                    <a:pt x="18921" y="3182"/>
                  </a:cubicBezTo>
                  <a:cubicBezTo>
                    <a:pt x="19265" y="3098"/>
                    <a:pt x="19609" y="3006"/>
                    <a:pt x="19955" y="2912"/>
                  </a:cubicBezTo>
                  <a:cubicBezTo>
                    <a:pt x="21118" y="2595"/>
                    <a:pt x="22281" y="2169"/>
                    <a:pt x="23406" y="1760"/>
                  </a:cubicBezTo>
                  <a:cubicBezTo>
                    <a:pt x="25628" y="948"/>
                    <a:pt x="27785" y="160"/>
                    <a:pt x="29918" y="160"/>
                  </a:cubicBezTo>
                  <a:cubicBezTo>
                    <a:pt x="31865" y="160"/>
                    <a:pt x="33792" y="816"/>
                    <a:pt x="35731" y="2709"/>
                  </a:cubicBezTo>
                  <a:cubicBezTo>
                    <a:pt x="37706" y="4637"/>
                    <a:pt x="39556" y="6995"/>
                    <a:pt x="41386" y="9922"/>
                  </a:cubicBezTo>
                  <a:cubicBezTo>
                    <a:pt x="42468" y="11639"/>
                    <a:pt x="43389" y="13207"/>
                    <a:pt x="44202" y="14717"/>
                  </a:cubicBezTo>
                  <a:cubicBezTo>
                    <a:pt x="44588" y="15432"/>
                    <a:pt x="44909" y="16069"/>
                    <a:pt x="45186" y="16664"/>
                  </a:cubicBezTo>
                  <a:cubicBezTo>
                    <a:pt x="45601" y="17557"/>
                    <a:pt x="45973" y="18472"/>
                    <a:pt x="46324" y="19466"/>
                  </a:cubicBezTo>
                  <a:cubicBezTo>
                    <a:pt x="46476" y="19895"/>
                    <a:pt x="46628" y="20322"/>
                    <a:pt x="46780" y="20749"/>
                  </a:cubicBezTo>
                  <a:cubicBezTo>
                    <a:pt x="46977" y="21303"/>
                    <a:pt x="47172" y="21852"/>
                    <a:pt x="47364" y="22399"/>
                  </a:cubicBezTo>
                  <a:cubicBezTo>
                    <a:pt x="47413" y="22385"/>
                    <a:pt x="47463" y="22370"/>
                    <a:pt x="47513" y="22356"/>
                  </a:cubicBezTo>
                  <a:cubicBezTo>
                    <a:pt x="47319" y="21805"/>
                    <a:pt x="47124" y="21253"/>
                    <a:pt x="46925" y="20696"/>
                  </a:cubicBezTo>
                  <a:cubicBezTo>
                    <a:pt x="46773" y="20271"/>
                    <a:pt x="46621" y="19844"/>
                    <a:pt x="46469" y="19413"/>
                  </a:cubicBezTo>
                  <a:cubicBezTo>
                    <a:pt x="46117" y="18416"/>
                    <a:pt x="45743" y="17496"/>
                    <a:pt x="45325" y="16600"/>
                  </a:cubicBezTo>
                  <a:cubicBezTo>
                    <a:pt x="45047" y="16002"/>
                    <a:pt x="44725" y="15362"/>
                    <a:pt x="44338" y="14643"/>
                  </a:cubicBezTo>
                  <a:cubicBezTo>
                    <a:pt x="43524" y="13130"/>
                    <a:pt x="42600" y="11559"/>
                    <a:pt x="41517" y="9839"/>
                  </a:cubicBezTo>
                  <a:cubicBezTo>
                    <a:pt x="39680" y="6902"/>
                    <a:pt x="37823" y="4534"/>
                    <a:pt x="35839" y="2598"/>
                  </a:cubicBezTo>
                  <a:cubicBezTo>
                    <a:pt x="33862" y="669"/>
                    <a:pt x="31902" y="1"/>
                    <a:pt x="29926" y="1"/>
                  </a:cubicBezTo>
                  <a:close/>
                </a:path>
              </a:pathLst>
            </a:custGeom>
            <a:solidFill>
              <a:srgbClr val="61749c"/>
            </a:solidFill>
            <a:ln w="0">
              <a:noFill/>
            </a:ln>
          </p:spPr>
          <p:style>
            <a:lnRef idx="0"/>
            <a:fillRef idx="0"/>
            <a:effectRef idx="0"/>
            <a:fontRef idx="minor"/>
          </p:style>
        </p:sp>
        <p:sp>
          <p:nvSpPr>
            <p:cNvPr id="2348" name="CustomShape 57"/>
            <p:cNvSpPr/>
            <p:nvPr/>
          </p:nvSpPr>
          <p:spPr>
            <a:xfrm rot="21180600">
              <a:off x="8538120" y="674640"/>
              <a:ext cx="1322280" cy="617400"/>
            </a:xfrm>
            <a:custGeom>
              <a:avLst/>
              <a:gdLst/>
              <a:ahLst/>
              <a:rect l="l" t="t" r="r" b="b"/>
              <a:pathLst>
                <a:path w="45584" h="21301">
                  <a:moveTo>
                    <a:pt x="28470" y="0"/>
                  </a:moveTo>
                  <a:cubicBezTo>
                    <a:pt x="26239" y="0"/>
                    <a:pt x="23989" y="861"/>
                    <a:pt x="21672" y="1748"/>
                  </a:cubicBezTo>
                  <a:cubicBezTo>
                    <a:pt x="20536" y="2183"/>
                    <a:pt x="19360" y="2634"/>
                    <a:pt x="18190" y="2970"/>
                  </a:cubicBezTo>
                  <a:cubicBezTo>
                    <a:pt x="17843" y="3070"/>
                    <a:pt x="17499" y="3166"/>
                    <a:pt x="17155" y="3255"/>
                  </a:cubicBezTo>
                  <a:cubicBezTo>
                    <a:pt x="16134" y="3522"/>
                    <a:pt x="14976" y="3825"/>
                    <a:pt x="13764" y="4026"/>
                  </a:cubicBezTo>
                  <a:cubicBezTo>
                    <a:pt x="12526" y="4233"/>
                    <a:pt x="11275" y="4340"/>
                    <a:pt x="10047" y="4345"/>
                  </a:cubicBezTo>
                  <a:cubicBezTo>
                    <a:pt x="10016" y="4345"/>
                    <a:pt x="9985" y="4345"/>
                    <a:pt x="9954" y="4345"/>
                  </a:cubicBezTo>
                  <a:cubicBezTo>
                    <a:pt x="8793" y="4345"/>
                    <a:pt x="7578" y="4258"/>
                    <a:pt x="6247" y="4079"/>
                  </a:cubicBezTo>
                  <a:cubicBezTo>
                    <a:pt x="4946" y="3910"/>
                    <a:pt x="3663" y="3654"/>
                    <a:pt x="2430" y="3322"/>
                  </a:cubicBezTo>
                  <a:cubicBezTo>
                    <a:pt x="2423" y="3319"/>
                    <a:pt x="2417" y="3319"/>
                    <a:pt x="2410" y="3319"/>
                  </a:cubicBezTo>
                  <a:lnTo>
                    <a:pt x="2409" y="3319"/>
                  </a:lnTo>
                  <a:cubicBezTo>
                    <a:pt x="1529" y="3322"/>
                    <a:pt x="743" y="3404"/>
                    <a:pt x="1" y="3572"/>
                  </a:cubicBezTo>
                  <a:cubicBezTo>
                    <a:pt x="31" y="3618"/>
                    <a:pt x="61" y="3665"/>
                    <a:pt x="92" y="3711"/>
                  </a:cubicBezTo>
                  <a:cubicBezTo>
                    <a:pt x="804" y="3554"/>
                    <a:pt x="1556" y="3478"/>
                    <a:pt x="2399" y="3474"/>
                  </a:cubicBezTo>
                  <a:cubicBezTo>
                    <a:pt x="3636" y="3807"/>
                    <a:pt x="4924" y="4062"/>
                    <a:pt x="6228" y="4233"/>
                  </a:cubicBezTo>
                  <a:cubicBezTo>
                    <a:pt x="7601" y="4418"/>
                    <a:pt x="8846" y="4497"/>
                    <a:pt x="10047" y="4500"/>
                  </a:cubicBezTo>
                  <a:cubicBezTo>
                    <a:pt x="11284" y="4495"/>
                    <a:pt x="12542" y="4386"/>
                    <a:pt x="13790" y="4180"/>
                  </a:cubicBezTo>
                  <a:cubicBezTo>
                    <a:pt x="15009" y="3977"/>
                    <a:pt x="16169" y="3674"/>
                    <a:pt x="17193" y="3406"/>
                  </a:cubicBezTo>
                  <a:cubicBezTo>
                    <a:pt x="17539" y="3316"/>
                    <a:pt x="17886" y="3218"/>
                    <a:pt x="18233" y="3119"/>
                  </a:cubicBezTo>
                  <a:cubicBezTo>
                    <a:pt x="19408" y="2782"/>
                    <a:pt x="20587" y="2330"/>
                    <a:pt x="21728" y="1894"/>
                  </a:cubicBezTo>
                  <a:cubicBezTo>
                    <a:pt x="24025" y="1014"/>
                    <a:pt x="26255" y="160"/>
                    <a:pt x="28463" y="160"/>
                  </a:cubicBezTo>
                  <a:cubicBezTo>
                    <a:pt x="30387" y="160"/>
                    <a:pt x="32296" y="809"/>
                    <a:pt x="34218" y="2654"/>
                  </a:cubicBezTo>
                  <a:cubicBezTo>
                    <a:pt x="36240" y="4594"/>
                    <a:pt x="38113" y="6954"/>
                    <a:pt x="39941" y="9871"/>
                  </a:cubicBezTo>
                  <a:cubicBezTo>
                    <a:pt x="41004" y="11555"/>
                    <a:pt x="41948" y="13180"/>
                    <a:pt x="42750" y="14702"/>
                  </a:cubicBezTo>
                  <a:cubicBezTo>
                    <a:pt x="43127" y="15420"/>
                    <a:pt x="43446" y="16067"/>
                    <a:pt x="43719" y="16678"/>
                  </a:cubicBezTo>
                  <a:cubicBezTo>
                    <a:pt x="44127" y="17582"/>
                    <a:pt x="44490" y="18513"/>
                    <a:pt x="44831" y="19525"/>
                  </a:cubicBezTo>
                  <a:cubicBezTo>
                    <a:pt x="44969" y="19933"/>
                    <a:pt x="45106" y="20341"/>
                    <a:pt x="45244" y="20745"/>
                  </a:cubicBezTo>
                  <a:cubicBezTo>
                    <a:pt x="45306" y="20931"/>
                    <a:pt x="45370" y="21117"/>
                    <a:pt x="45431" y="21301"/>
                  </a:cubicBezTo>
                  <a:cubicBezTo>
                    <a:pt x="45482" y="21288"/>
                    <a:pt x="45532" y="21277"/>
                    <a:pt x="45583" y="21264"/>
                  </a:cubicBezTo>
                  <a:cubicBezTo>
                    <a:pt x="45519" y="21075"/>
                    <a:pt x="45455" y="20886"/>
                    <a:pt x="45391" y="20696"/>
                  </a:cubicBezTo>
                  <a:cubicBezTo>
                    <a:pt x="45252" y="20291"/>
                    <a:pt x="45114" y="19883"/>
                    <a:pt x="44978" y="19475"/>
                  </a:cubicBezTo>
                  <a:cubicBezTo>
                    <a:pt x="44636" y="18459"/>
                    <a:pt x="44271" y="17523"/>
                    <a:pt x="43860" y="16614"/>
                  </a:cubicBezTo>
                  <a:cubicBezTo>
                    <a:pt x="43585" y="16000"/>
                    <a:pt x="43266" y="15352"/>
                    <a:pt x="42887" y="14630"/>
                  </a:cubicBezTo>
                  <a:cubicBezTo>
                    <a:pt x="42084" y="13103"/>
                    <a:pt x="41137" y="11476"/>
                    <a:pt x="40073" y="9788"/>
                  </a:cubicBezTo>
                  <a:cubicBezTo>
                    <a:pt x="38237" y="6862"/>
                    <a:pt x="36357" y="4492"/>
                    <a:pt x="34325" y="2542"/>
                  </a:cubicBezTo>
                  <a:cubicBezTo>
                    <a:pt x="32365" y="660"/>
                    <a:pt x="30424" y="0"/>
                    <a:pt x="28470" y="0"/>
                  </a:cubicBezTo>
                  <a:close/>
                </a:path>
              </a:pathLst>
            </a:custGeom>
            <a:solidFill>
              <a:srgbClr val="61749c"/>
            </a:solidFill>
            <a:ln w="0">
              <a:noFill/>
            </a:ln>
          </p:spPr>
          <p:style>
            <a:lnRef idx="0"/>
            <a:fillRef idx="0"/>
            <a:effectRef idx="0"/>
            <a:fontRef idx="minor"/>
          </p:style>
        </p:sp>
        <p:sp>
          <p:nvSpPr>
            <p:cNvPr id="2349" name="CustomShape 58"/>
            <p:cNvSpPr/>
            <p:nvPr/>
          </p:nvSpPr>
          <p:spPr>
            <a:xfrm rot="21180600">
              <a:off x="8569080" y="717120"/>
              <a:ext cx="1258200" cy="583560"/>
            </a:xfrm>
            <a:custGeom>
              <a:avLst/>
              <a:gdLst/>
              <a:ahLst/>
              <a:rect l="l" t="t" r="r" b="b"/>
              <a:pathLst>
                <a:path w="43367" h="20133">
                  <a:moveTo>
                    <a:pt x="26685" y="1"/>
                  </a:moveTo>
                  <a:cubicBezTo>
                    <a:pt x="24332" y="1"/>
                    <a:pt x="21985" y="939"/>
                    <a:pt x="19681" y="1860"/>
                  </a:cubicBezTo>
                  <a:cubicBezTo>
                    <a:pt x="18530" y="2321"/>
                    <a:pt x="17340" y="2798"/>
                    <a:pt x="16161" y="3155"/>
                  </a:cubicBezTo>
                  <a:cubicBezTo>
                    <a:pt x="15806" y="3262"/>
                    <a:pt x="15454" y="3364"/>
                    <a:pt x="15117" y="3455"/>
                  </a:cubicBezTo>
                  <a:cubicBezTo>
                    <a:pt x="13983" y="3767"/>
                    <a:pt x="12868" y="4063"/>
                    <a:pt x="11711" y="4263"/>
                  </a:cubicBezTo>
                  <a:cubicBezTo>
                    <a:pt x="10469" y="4478"/>
                    <a:pt x="9215" y="4590"/>
                    <a:pt x="7978" y="4595"/>
                  </a:cubicBezTo>
                  <a:cubicBezTo>
                    <a:pt x="6788" y="4595"/>
                    <a:pt x="5536" y="4508"/>
                    <a:pt x="4163" y="4315"/>
                  </a:cubicBezTo>
                  <a:cubicBezTo>
                    <a:pt x="2858" y="4135"/>
                    <a:pt x="1567" y="3868"/>
                    <a:pt x="327" y="3519"/>
                  </a:cubicBezTo>
                  <a:cubicBezTo>
                    <a:pt x="313" y="3516"/>
                    <a:pt x="299" y="3515"/>
                    <a:pt x="285" y="3515"/>
                  </a:cubicBezTo>
                  <a:cubicBezTo>
                    <a:pt x="268" y="3515"/>
                    <a:pt x="250" y="3516"/>
                    <a:pt x="234" y="3516"/>
                  </a:cubicBezTo>
                  <a:cubicBezTo>
                    <a:pt x="154" y="3516"/>
                    <a:pt x="77" y="3519"/>
                    <a:pt x="0" y="3519"/>
                  </a:cubicBezTo>
                  <a:cubicBezTo>
                    <a:pt x="37" y="3571"/>
                    <a:pt x="74" y="3622"/>
                    <a:pt x="111" y="3673"/>
                  </a:cubicBezTo>
                  <a:cubicBezTo>
                    <a:pt x="152" y="3673"/>
                    <a:pt x="192" y="3671"/>
                    <a:pt x="234" y="3671"/>
                  </a:cubicBezTo>
                  <a:lnTo>
                    <a:pt x="295" y="3671"/>
                  </a:lnTo>
                  <a:cubicBezTo>
                    <a:pt x="1539" y="4020"/>
                    <a:pt x="2834" y="4287"/>
                    <a:pt x="4143" y="4468"/>
                  </a:cubicBezTo>
                  <a:cubicBezTo>
                    <a:pt x="5522" y="4662"/>
                    <a:pt x="6773" y="4747"/>
                    <a:pt x="7980" y="4750"/>
                  </a:cubicBezTo>
                  <a:cubicBezTo>
                    <a:pt x="9223" y="4745"/>
                    <a:pt x="10487" y="4633"/>
                    <a:pt x="11737" y="4415"/>
                  </a:cubicBezTo>
                  <a:cubicBezTo>
                    <a:pt x="12901" y="4215"/>
                    <a:pt x="14020" y="3918"/>
                    <a:pt x="15159" y="3604"/>
                  </a:cubicBezTo>
                  <a:cubicBezTo>
                    <a:pt x="15497" y="3511"/>
                    <a:pt x="15849" y="3411"/>
                    <a:pt x="16206" y="3302"/>
                  </a:cubicBezTo>
                  <a:cubicBezTo>
                    <a:pt x="17391" y="2943"/>
                    <a:pt x="18585" y="2467"/>
                    <a:pt x="19738" y="2004"/>
                  </a:cubicBezTo>
                  <a:cubicBezTo>
                    <a:pt x="22112" y="1054"/>
                    <a:pt x="24414" y="133"/>
                    <a:pt x="26696" y="133"/>
                  </a:cubicBezTo>
                  <a:cubicBezTo>
                    <a:pt x="28600" y="133"/>
                    <a:pt x="30491" y="774"/>
                    <a:pt x="32398" y="2574"/>
                  </a:cubicBezTo>
                  <a:cubicBezTo>
                    <a:pt x="34469" y="4529"/>
                    <a:pt x="36362" y="6891"/>
                    <a:pt x="38187" y="9796"/>
                  </a:cubicBezTo>
                  <a:cubicBezTo>
                    <a:pt x="39248" y="11475"/>
                    <a:pt x="40190" y="13113"/>
                    <a:pt x="40989" y="14664"/>
                  </a:cubicBezTo>
                  <a:cubicBezTo>
                    <a:pt x="41360" y="15385"/>
                    <a:pt x="41672" y="16040"/>
                    <a:pt x="41944" y="16665"/>
                  </a:cubicBezTo>
                  <a:cubicBezTo>
                    <a:pt x="42346" y="17582"/>
                    <a:pt x="42701" y="18528"/>
                    <a:pt x="43031" y="19560"/>
                  </a:cubicBezTo>
                  <a:cubicBezTo>
                    <a:pt x="43091" y="19752"/>
                    <a:pt x="43154" y="19942"/>
                    <a:pt x="43215" y="20133"/>
                  </a:cubicBezTo>
                  <a:cubicBezTo>
                    <a:pt x="43266" y="20122"/>
                    <a:pt x="43317" y="20112"/>
                    <a:pt x="43367" y="20101"/>
                  </a:cubicBezTo>
                  <a:cubicBezTo>
                    <a:pt x="43304" y="19904"/>
                    <a:pt x="43240" y="19709"/>
                    <a:pt x="43178" y="19512"/>
                  </a:cubicBezTo>
                  <a:cubicBezTo>
                    <a:pt x="42847" y="18477"/>
                    <a:pt x="42490" y="17526"/>
                    <a:pt x="42087" y="16605"/>
                  </a:cubicBezTo>
                  <a:cubicBezTo>
                    <a:pt x="41815" y="15976"/>
                    <a:pt x="41499" y="15318"/>
                    <a:pt x="41126" y="14593"/>
                  </a:cubicBezTo>
                  <a:cubicBezTo>
                    <a:pt x="40326" y="13038"/>
                    <a:pt x="39382" y="11396"/>
                    <a:pt x="38318" y="9715"/>
                  </a:cubicBezTo>
                  <a:cubicBezTo>
                    <a:pt x="36486" y="6798"/>
                    <a:pt x="34584" y="4425"/>
                    <a:pt x="32504" y="2462"/>
                  </a:cubicBezTo>
                  <a:cubicBezTo>
                    <a:pt x="30575" y="641"/>
                    <a:pt x="28628" y="1"/>
                    <a:pt x="26685" y="1"/>
                  </a:cubicBezTo>
                  <a:close/>
                </a:path>
              </a:pathLst>
            </a:custGeom>
            <a:solidFill>
              <a:srgbClr val="61749c"/>
            </a:solidFill>
            <a:ln w="0">
              <a:noFill/>
            </a:ln>
          </p:spPr>
          <p:style>
            <a:lnRef idx="0"/>
            <a:fillRef idx="0"/>
            <a:effectRef idx="0"/>
            <a:fontRef idx="minor"/>
          </p:style>
        </p:sp>
        <p:sp>
          <p:nvSpPr>
            <p:cNvPr id="2350" name="CustomShape 59"/>
            <p:cNvSpPr/>
            <p:nvPr/>
          </p:nvSpPr>
          <p:spPr>
            <a:xfrm rot="21180600">
              <a:off x="8622720" y="757800"/>
              <a:ext cx="1171800" cy="549360"/>
            </a:xfrm>
            <a:custGeom>
              <a:avLst/>
              <a:gdLst/>
              <a:ahLst/>
              <a:rect l="l" t="t" r="r" b="b"/>
              <a:pathLst>
                <a:path w="40396" h="18951">
                  <a:moveTo>
                    <a:pt x="24143" y="0"/>
                  </a:moveTo>
                  <a:cubicBezTo>
                    <a:pt x="21714" y="0"/>
                    <a:pt x="19291" y="1010"/>
                    <a:pt x="16913" y="2001"/>
                  </a:cubicBezTo>
                  <a:cubicBezTo>
                    <a:pt x="15748" y="2486"/>
                    <a:pt x="14545" y="2988"/>
                    <a:pt x="13355" y="3366"/>
                  </a:cubicBezTo>
                  <a:cubicBezTo>
                    <a:pt x="12995" y="3481"/>
                    <a:pt x="12641" y="3587"/>
                    <a:pt x="12307" y="3683"/>
                  </a:cubicBezTo>
                  <a:cubicBezTo>
                    <a:pt x="11172" y="4009"/>
                    <a:pt x="10057" y="4318"/>
                    <a:pt x="8883" y="4529"/>
                  </a:cubicBezTo>
                  <a:cubicBezTo>
                    <a:pt x="7594" y="4760"/>
                    <a:pt x="6393" y="4872"/>
                    <a:pt x="5214" y="4872"/>
                  </a:cubicBezTo>
                  <a:lnTo>
                    <a:pt x="5135" y="4872"/>
                  </a:lnTo>
                  <a:cubicBezTo>
                    <a:pt x="3886" y="4867"/>
                    <a:pt x="2597" y="4768"/>
                    <a:pt x="1305" y="4577"/>
                  </a:cubicBezTo>
                  <a:cubicBezTo>
                    <a:pt x="868" y="4515"/>
                    <a:pt x="434" y="4438"/>
                    <a:pt x="1" y="4355"/>
                  </a:cubicBezTo>
                  <a:lnTo>
                    <a:pt x="1" y="4355"/>
                  </a:lnTo>
                  <a:cubicBezTo>
                    <a:pt x="53" y="4419"/>
                    <a:pt x="108" y="4481"/>
                    <a:pt x="161" y="4545"/>
                  </a:cubicBezTo>
                  <a:cubicBezTo>
                    <a:pt x="533" y="4614"/>
                    <a:pt x="908" y="4676"/>
                    <a:pt x="1282" y="4731"/>
                  </a:cubicBezTo>
                  <a:cubicBezTo>
                    <a:pt x="2581" y="4921"/>
                    <a:pt x="3879" y="5022"/>
                    <a:pt x="5135" y="5027"/>
                  </a:cubicBezTo>
                  <a:cubicBezTo>
                    <a:pt x="5144" y="5027"/>
                    <a:pt x="5153" y="5027"/>
                    <a:pt x="5162" y="5027"/>
                  </a:cubicBezTo>
                  <a:cubicBezTo>
                    <a:pt x="6368" y="5027"/>
                    <a:pt x="7594" y="4918"/>
                    <a:pt x="8910" y="4681"/>
                  </a:cubicBezTo>
                  <a:cubicBezTo>
                    <a:pt x="10091" y="4470"/>
                    <a:pt x="11211" y="4158"/>
                    <a:pt x="12348" y="3831"/>
                  </a:cubicBezTo>
                  <a:cubicBezTo>
                    <a:pt x="12684" y="3735"/>
                    <a:pt x="13039" y="3628"/>
                    <a:pt x="13403" y="3513"/>
                  </a:cubicBezTo>
                  <a:cubicBezTo>
                    <a:pt x="14598" y="3134"/>
                    <a:pt x="15806" y="2630"/>
                    <a:pt x="16972" y="2143"/>
                  </a:cubicBezTo>
                  <a:cubicBezTo>
                    <a:pt x="19422" y="1122"/>
                    <a:pt x="21796" y="132"/>
                    <a:pt x="24152" y="132"/>
                  </a:cubicBezTo>
                  <a:cubicBezTo>
                    <a:pt x="26037" y="132"/>
                    <a:pt x="27911" y="766"/>
                    <a:pt x="29803" y="2523"/>
                  </a:cubicBezTo>
                  <a:cubicBezTo>
                    <a:pt x="31891" y="4463"/>
                    <a:pt x="33863" y="6896"/>
                    <a:pt x="35660" y="9752"/>
                  </a:cubicBezTo>
                  <a:cubicBezTo>
                    <a:pt x="36720" y="11425"/>
                    <a:pt x="37660" y="13075"/>
                    <a:pt x="38453" y="14653"/>
                  </a:cubicBezTo>
                  <a:cubicBezTo>
                    <a:pt x="38820" y="15379"/>
                    <a:pt x="39127" y="16043"/>
                    <a:pt x="39397" y="16682"/>
                  </a:cubicBezTo>
                  <a:cubicBezTo>
                    <a:pt x="39704" y="17410"/>
                    <a:pt x="39983" y="18158"/>
                    <a:pt x="40242" y="18950"/>
                  </a:cubicBezTo>
                  <a:cubicBezTo>
                    <a:pt x="40293" y="18941"/>
                    <a:pt x="40345" y="18931"/>
                    <a:pt x="40396" y="18922"/>
                  </a:cubicBezTo>
                  <a:cubicBezTo>
                    <a:pt x="40133" y="18118"/>
                    <a:pt x="39850" y="17360"/>
                    <a:pt x="39540" y="16622"/>
                  </a:cubicBezTo>
                  <a:cubicBezTo>
                    <a:pt x="39268" y="15979"/>
                    <a:pt x="38959" y="15313"/>
                    <a:pt x="38592" y="14584"/>
                  </a:cubicBezTo>
                  <a:cubicBezTo>
                    <a:pt x="37796" y="13001"/>
                    <a:pt x="36853" y="11347"/>
                    <a:pt x="35791" y="9668"/>
                  </a:cubicBezTo>
                  <a:cubicBezTo>
                    <a:pt x="33986" y="6803"/>
                    <a:pt x="32007" y="4359"/>
                    <a:pt x="29907" y="2409"/>
                  </a:cubicBezTo>
                  <a:cubicBezTo>
                    <a:pt x="27994" y="633"/>
                    <a:pt x="26066" y="0"/>
                    <a:pt x="24143" y="0"/>
                  </a:cubicBezTo>
                  <a:close/>
                </a:path>
              </a:pathLst>
            </a:custGeom>
            <a:solidFill>
              <a:srgbClr val="61749c"/>
            </a:solidFill>
            <a:ln w="0">
              <a:noFill/>
            </a:ln>
          </p:spPr>
          <p:style>
            <a:lnRef idx="0"/>
            <a:fillRef idx="0"/>
            <a:effectRef idx="0"/>
            <a:fontRef idx="minor"/>
          </p:style>
        </p:sp>
        <p:sp>
          <p:nvSpPr>
            <p:cNvPr id="2351" name="CustomShape 60"/>
            <p:cNvSpPr/>
            <p:nvPr/>
          </p:nvSpPr>
          <p:spPr>
            <a:xfrm rot="21180600">
              <a:off x="8679960" y="797400"/>
              <a:ext cx="1081080" cy="514080"/>
            </a:xfrm>
            <a:custGeom>
              <a:avLst/>
              <a:gdLst/>
              <a:ahLst/>
              <a:rect l="l" t="t" r="r" b="b"/>
              <a:pathLst>
                <a:path w="37270" h="17739">
                  <a:moveTo>
                    <a:pt x="21467" y="0"/>
                  </a:moveTo>
                  <a:cubicBezTo>
                    <a:pt x="18961" y="0"/>
                    <a:pt x="16464" y="1083"/>
                    <a:pt x="14014" y="2144"/>
                  </a:cubicBezTo>
                  <a:cubicBezTo>
                    <a:pt x="12836" y="2655"/>
                    <a:pt x="11619" y="3181"/>
                    <a:pt x="10419" y="3581"/>
                  </a:cubicBezTo>
                  <a:cubicBezTo>
                    <a:pt x="10078" y="3695"/>
                    <a:pt x="9723" y="3807"/>
                    <a:pt x="9364" y="3914"/>
                  </a:cubicBezTo>
                  <a:cubicBezTo>
                    <a:pt x="8281" y="4239"/>
                    <a:pt x="7123" y="4575"/>
                    <a:pt x="5924" y="4797"/>
                  </a:cubicBezTo>
                  <a:cubicBezTo>
                    <a:pt x="4638" y="5036"/>
                    <a:pt x="3433" y="5152"/>
                    <a:pt x="2246" y="5152"/>
                  </a:cubicBezTo>
                  <a:lnTo>
                    <a:pt x="2162" y="5152"/>
                  </a:lnTo>
                  <a:cubicBezTo>
                    <a:pt x="1454" y="5149"/>
                    <a:pt x="730" y="5111"/>
                    <a:pt x="1" y="5045"/>
                  </a:cubicBezTo>
                  <a:lnTo>
                    <a:pt x="1" y="5045"/>
                  </a:lnTo>
                  <a:cubicBezTo>
                    <a:pt x="55" y="5101"/>
                    <a:pt x="108" y="5159"/>
                    <a:pt x="162" y="5216"/>
                  </a:cubicBezTo>
                  <a:cubicBezTo>
                    <a:pt x="836" y="5272"/>
                    <a:pt x="1505" y="5303"/>
                    <a:pt x="2161" y="5306"/>
                  </a:cubicBezTo>
                  <a:cubicBezTo>
                    <a:pt x="2185" y="5306"/>
                    <a:pt x="2209" y="5306"/>
                    <a:pt x="2234" y="5306"/>
                  </a:cubicBezTo>
                  <a:cubicBezTo>
                    <a:pt x="3441" y="5306"/>
                    <a:pt x="4653" y="5189"/>
                    <a:pt x="5953" y="4949"/>
                  </a:cubicBezTo>
                  <a:cubicBezTo>
                    <a:pt x="7158" y="4725"/>
                    <a:pt x="8321" y="4388"/>
                    <a:pt x="9409" y="4063"/>
                  </a:cubicBezTo>
                  <a:cubicBezTo>
                    <a:pt x="9769" y="3954"/>
                    <a:pt x="10126" y="3842"/>
                    <a:pt x="10468" y="3727"/>
                  </a:cubicBezTo>
                  <a:cubicBezTo>
                    <a:pt x="11673" y="3327"/>
                    <a:pt x="12894" y="2797"/>
                    <a:pt x="14075" y="2285"/>
                  </a:cubicBezTo>
                  <a:cubicBezTo>
                    <a:pt x="16599" y="1191"/>
                    <a:pt x="19043" y="133"/>
                    <a:pt x="21472" y="133"/>
                  </a:cubicBezTo>
                  <a:cubicBezTo>
                    <a:pt x="23340" y="133"/>
                    <a:pt x="25198" y="758"/>
                    <a:pt x="27077" y="2475"/>
                  </a:cubicBezTo>
                  <a:cubicBezTo>
                    <a:pt x="29211" y="4426"/>
                    <a:pt x="31205" y="6860"/>
                    <a:pt x="33002" y="9709"/>
                  </a:cubicBezTo>
                  <a:cubicBezTo>
                    <a:pt x="34063" y="11381"/>
                    <a:pt x="34999" y="13042"/>
                    <a:pt x="35788" y="14645"/>
                  </a:cubicBezTo>
                  <a:cubicBezTo>
                    <a:pt x="36149" y="15380"/>
                    <a:pt x="36452" y="16052"/>
                    <a:pt x="36717" y="16702"/>
                  </a:cubicBezTo>
                  <a:cubicBezTo>
                    <a:pt x="36856" y="17042"/>
                    <a:pt x="36986" y="17388"/>
                    <a:pt x="37114" y="17738"/>
                  </a:cubicBezTo>
                  <a:cubicBezTo>
                    <a:pt x="37165" y="17730"/>
                    <a:pt x="37218" y="17721"/>
                    <a:pt x="37269" y="17713"/>
                  </a:cubicBezTo>
                  <a:cubicBezTo>
                    <a:pt x="37138" y="17351"/>
                    <a:pt x="37004" y="16994"/>
                    <a:pt x="36860" y="16644"/>
                  </a:cubicBezTo>
                  <a:cubicBezTo>
                    <a:pt x="36594" y="15990"/>
                    <a:pt x="36288" y="15314"/>
                    <a:pt x="35927" y="14578"/>
                  </a:cubicBezTo>
                  <a:cubicBezTo>
                    <a:pt x="35136" y="12969"/>
                    <a:pt x="34196" y="11303"/>
                    <a:pt x="33133" y="9626"/>
                  </a:cubicBezTo>
                  <a:cubicBezTo>
                    <a:pt x="31328" y="6765"/>
                    <a:pt x="29327" y="4320"/>
                    <a:pt x="27181" y="2362"/>
                  </a:cubicBezTo>
                  <a:cubicBezTo>
                    <a:pt x="25282" y="626"/>
                    <a:pt x="23372" y="0"/>
                    <a:pt x="21467" y="0"/>
                  </a:cubicBezTo>
                  <a:close/>
                </a:path>
              </a:pathLst>
            </a:custGeom>
            <a:solidFill>
              <a:srgbClr val="61749c"/>
            </a:solidFill>
            <a:ln w="0">
              <a:noFill/>
            </a:ln>
          </p:spPr>
          <p:style>
            <a:lnRef idx="0"/>
            <a:fillRef idx="0"/>
            <a:effectRef idx="0"/>
            <a:fontRef idx="minor"/>
          </p:style>
        </p:sp>
        <p:sp>
          <p:nvSpPr>
            <p:cNvPr id="2352" name="CustomShape 61"/>
            <p:cNvSpPr/>
            <p:nvPr/>
          </p:nvSpPr>
          <p:spPr>
            <a:xfrm rot="21180600">
              <a:off x="8735040" y="838080"/>
              <a:ext cx="991080" cy="478080"/>
            </a:xfrm>
            <a:custGeom>
              <a:avLst/>
              <a:gdLst/>
              <a:ahLst/>
              <a:rect l="l" t="t" r="r" b="b"/>
              <a:pathLst>
                <a:path w="34170" h="16493">
                  <a:moveTo>
                    <a:pt x="18854" y="0"/>
                  </a:moveTo>
                  <a:cubicBezTo>
                    <a:pt x="16271" y="0"/>
                    <a:pt x="13698" y="1157"/>
                    <a:pt x="11175" y="2290"/>
                  </a:cubicBezTo>
                  <a:cubicBezTo>
                    <a:pt x="9986" y="2825"/>
                    <a:pt x="8756" y="3378"/>
                    <a:pt x="7549" y="3797"/>
                  </a:cubicBezTo>
                  <a:cubicBezTo>
                    <a:pt x="7208" y="3916"/>
                    <a:pt x="6852" y="4033"/>
                    <a:pt x="6487" y="4146"/>
                  </a:cubicBezTo>
                  <a:cubicBezTo>
                    <a:pt x="5469" y="4465"/>
                    <a:pt x="4279" y="4825"/>
                    <a:pt x="3031" y="5066"/>
                  </a:cubicBezTo>
                  <a:cubicBezTo>
                    <a:pt x="1970" y="5268"/>
                    <a:pt x="971" y="5380"/>
                    <a:pt x="0" y="5417"/>
                  </a:cubicBezTo>
                  <a:cubicBezTo>
                    <a:pt x="55" y="5468"/>
                    <a:pt x="107" y="5517"/>
                    <a:pt x="162" y="5567"/>
                  </a:cubicBezTo>
                  <a:cubicBezTo>
                    <a:pt x="1093" y="5525"/>
                    <a:pt x="2048" y="5410"/>
                    <a:pt x="3061" y="5218"/>
                  </a:cubicBezTo>
                  <a:cubicBezTo>
                    <a:pt x="4315" y="4975"/>
                    <a:pt x="5511" y="4613"/>
                    <a:pt x="6533" y="4293"/>
                  </a:cubicBezTo>
                  <a:cubicBezTo>
                    <a:pt x="6900" y="4180"/>
                    <a:pt x="7258" y="4063"/>
                    <a:pt x="7600" y="3945"/>
                  </a:cubicBezTo>
                  <a:cubicBezTo>
                    <a:pt x="8813" y="3522"/>
                    <a:pt x="10047" y="2967"/>
                    <a:pt x="11239" y="2433"/>
                  </a:cubicBezTo>
                  <a:cubicBezTo>
                    <a:pt x="13741" y="1307"/>
                    <a:pt x="16293" y="160"/>
                    <a:pt x="18849" y="160"/>
                  </a:cubicBezTo>
                  <a:cubicBezTo>
                    <a:pt x="20708" y="160"/>
                    <a:pt x="22569" y="766"/>
                    <a:pt x="24417" y="2428"/>
                  </a:cubicBezTo>
                  <a:cubicBezTo>
                    <a:pt x="26598" y="4391"/>
                    <a:pt x="28614" y="6826"/>
                    <a:pt x="30409" y="9668"/>
                  </a:cubicBezTo>
                  <a:cubicBezTo>
                    <a:pt x="31472" y="11340"/>
                    <a:pt x="32406" y="13014"/>
                    <a:pt x="33189" y="14641"/>
                  </a:cubicBezTo>
                  <a:cubicBezTo>
                    <a:pt x="33502" y="15292"/>
                    <a:pt x="33771" y="15900"/>
                    <a:pt x="34011" y="16492"/>
                  </a:cubicBezTo>
                  <a:cubicBezTo>
                    <a:pt x="34064" y="16486"/>
                    <a:pt x="34117" y="16481"/>
                    <a:pt x="34169" y="16475"/>
                  </a:cubicBezTo>
                  <a:cubicBezTo>
                    <a:pt x="33925" y="15865"/>
                    <a:pt x="33649" y="15243"/>
                    <a:pt x="33328" y="14574"/>
                  </a:cubicBezTo>
                  <a:cubicBezTo>
                    <a:pt x="32544" y="12942"/>
                    <a:pt x="31606" y="11263"/>
                    <a:pt x="30540" y="9585"/>
                  </a:cubicBezTo>
                  <a:lnTo>
                    <a:pt x="30539" y="9585"/>
                  </a:lnTo>
                  <a:cubicBezTo>
                    <a:pt x="28737" y="6732"/>
                    <a:pt x="26713" y="4285"/>
                    <a:pt x="24519" y="2313"/>
                  </a:cubicBezTo>
                  <a:cubicBezTo>
                    <a:pt x="22635" y="618"/>
                    <a:pt x="20742" y="0"/>
                    <a:pt x="18854" y="0"/>
                  </a:cubicBezTo>
                  <a:close/>
                </a:path>
              </a:pathLst>
            </a:custGeom>
            <a:solidFill>
              <a:srgbClr val="61749c"/>
            </a:solidFill>
            <a:ln w="0">
              <a:noFill/>
            </a:ln>
          </p:spPr>
          <p:style>
            <a:lnRef idx="0"/>
            <a:fillRef idx="0"/>
            <a:effectRef idx="0"/>
            <a:fontRef idx="minor"/>
          </p:style>
        </p:sp>
        <p:sp>
          <p:nvSpPr>
            <p:cNvPr id="2353" name="CustomShape 62"/>
            <p:cNvSpPr/>
            <p:nvPr/>
          </p:nvSpPr>
          <p:spPr>
            <a:xfrm rot="21180600">
              <a:off x="8784000" y="879120"/>
              <a:ext cx="906120" cy="440640"/>
            </a:xfrm>
            <a:custGeom>
              <a:avLst/>
              <a:gdLst/>
              <a:ahLst/>
              <a:rect l="l" t="t" r="r" b="b"/>
              <a:pathLst>
                <a:path w="31242" h="15212">
                  <a:moveTo>
                    <a:pt x="16466" y="0"/>
                  </a:moveTo>
                  <a:cubicBezTo>
                    <a:pt x="13807" y="0"/>
                    <a:pt x="11161" y="1232"/>
                    <a:pt x="8566" y="2440"/>
                  </a:cubicBezTo>
                  <a:cubicBezTo>
                    <a:pt x="7364" y="2998"/>
                    <a:pt x="6122" y="3576"/>
                    <a:pt x="4906" y="4016"/>
                  </a:cubicBezTo>
                  <a:cubicBezTo>
                    <a:pt x="4578" y="4134"/>
                    <a:pt x="4229" y="4254"/>
                    <a:pt x="3839" y="4380"/>
                  </a:cubicBezTo>
                  <a:cubicBezTo>
                    <a:pt x="2575" y="4792"/>
                    <a:pt x="1500" y="5110"/>
                    <a:pt x="367" y="5337"/>
                  </a:cubicBezTo>
                  <a:cubicBezTo>
                    <a:pt x="242" y="5361"/>
                    <a:pt x="122" y="5379"/>
                    <a:pt x="0" y="5401"/>
                  </a:cubicBezTo>
                  <a:cubicBezTo>
                    <a:pt x="52" y="5446"/>
                    <a:pt x="104" y="5489"/>
                    <a:pt x="157" y="5534"/>
                  </a:cubicBezTo>
                  <a:cubicBezTo>
                    <a:pt x="237" y="5520"/>
                    <a:pt x="316" y="5505"/>
                    <a:pt x="396" y="5489"/>
                  </a:cubicBezTo>
                  <a:cubicBezTo>
                    <a:pt x="1538" y="5260"/>
                    <a:pt x="2616" y="4940"/>
                    <a:pt x="3885" y="4528"/>
                  </a:cubicBezTo>
                  <a:cubicBezTo>
                    <a:pt x="4277" y="4401"/>
                    <a:pt x="4629" y="4281"/>
                    <a:pt x="4959" y="4161"/>
                  </a:cubicBezTo>
                  <a:cubicBezTo>
                    <a:pt x="6181" y="3720"/>
                    <a:pt x="7426" y="3140"/>
                    <a:pt x="8630" y="2579"/>
                  </a:cubicBezTo>
                  <a:cubicBezTo>
                    <a:pt x="11203" y="1382"/>
                    <a:pt x="13828" y="161"/>
                    <a:pt x="16460" y="161"/>
                  </a:cubicBezTo>
                  <a:cubicBezTo>
                    <a:pt x="18303" y="161"/>
                    <a:pt x="20149" y="759"/>
                    <a:pt x="21984" y="2384"/>
                  </a:cubicBezTo>
                  <a:cubicBezTo>
                    <a:pt x="24211" y="4356"/>
                    <a:pt x="26249" y="6793"/>
                    <a:pt x="28045" y="9629"/>
                  </a:cubicBezTo>
                  <a:cubicBezTo>
                    <a:pt x="29107" y="11302"/>
                    <a:pt x="30040" y="12987"/>
                    <a:pt x="30816" y="14637"/>
                  </a:cubicBezTo>
                  <a:cubicBezTo>
                    <a:pt x="30907" y="14832"/>
                    <a:pt x="30995" y="15022"/>
                    <a:pt x="31078" y="15211"/>
                  </a:cubicBezTo>
                  <a:cubicBezTo>
                    <a:pt x="31133" y="15206"/>
                    <a:pt x="31187" y="15202"/>
                    <a:pt x="31242" y="15197"/>
                  </a:cubicBezTo>
                  <a:cubicBezTo>
                    <a:pt x="31150" y="14992"/>
                    <a:pt x="31056" y="14784"/>
                    <a:pt x="30955" y="14571"/>
                  </a:cubicBezTo>
                  <a:cubicBezTo>
                    <a:pt x="30178" y="12915"/>
                    <a:pt x="29241" y="11224"/>
                    <a:pt x="28174" y="9545"/>
                  </a:cubicBezTo>
                  <a:cubicBezTo>
                    <a:pt x="26373" y="6697"/>
                    <a:pt x="24325" y="4249"/>
                    <a:pt x="22086" y="2267"/>
                  </a:cubicBezTo>
                  <a:cubicBezTo>
                    <a:pt x="20215" y="610"/>
                    <a:pt x="18337" y="0"/>
                    <a:pt x="16466" y="0"/>
                  </a:cubicBezTo>
                  <a:close/>
                </a:path>
              </a:pathLst>
            </a:custGeom>
            <a:solidFill>
              <a:srgbClr val="61749c"/>
            </a:solidFill>
            <a:ln w="0">
              <a:noFill/>
            </a:ln>
          </p:spPr>
          <p:style>
            <a:lnRef idx="0"/>
            <a:fillRef idx="0"/>
            <a:effectRef idx="0"/>
            <a:fontRef idx="minor"/>
          </p:style>
        </p:sp>
        <p:sp>
          <p:nvSpPr>
            <p:cNvPr id="2354" name="CustomShape 63"/>
            <p:cNvSpPr/>
            <p:nvPr/>
          </p:nvSpPr>
          <p:spPr>
            <a:xfrm rot="21180600">
              <a:off x="8825400" y="920520"/>
              <a:ext cx="826200" cy="402480"/>
            </a:xfrm>
            <a:custGeom>
              <a:avLst/>
              <a:gdLst/>
              <a:ahLst/>
              <a:rect l="l" t="t" r="r" b="b"/>
              <a:pathLst>
                <a:path w="28493" h="13894">
                  <a:moveTo>
                    <a:pt x="14307" y="1"/>
                  </a:moveTo>
                  <a:cubicBezTo>
                    <a:pt x="11572" y="1"/>
                    <a:pt x="8852" y="1309"/>
                    <a:pt x="6186" y="2591"/>
                  </a:cubicBezTo>
                  <a:cubicBezTo>
                    <a:pt x="4973" y="3173"/>
                    <a:pt x="3720" y="3777"/>
                    <a:pt x="2496" y="4236"/>
                  </a:cubicBezTo>
                  <a:cubicBezTo>
                    <a:pt x="2176" y="4357"/>
                    <a:pt x="1824" y="4482"/>
                    <a:pt x="1422" y="4617"/>
                  </a:cubicBezTo>
                  <a:cubicBezTo>
                    <a:pt x="923" y="4785"/>
                    <a:pt x="456" y="4937"/>
                    <a:pt x="0" y="5076"/>
                  </a:cubicBezTo>
                  <a:cubicBezTo>
                    <a:pt x="48" y="5114"/>
                    <a:pt x="99" y="5151"/>
                    <a:pt x="147" y="5190"/>
                  </a:cubicBezTo>
                  <a:cubicBezTo>
                    <a:pt x="598" y="5050"/>
                    <a:pt x="1043" y="4908"/>
                    <a:pt x="1472" y="4764"/>
                  </a:cubicBezTo>
                  <a:cubicBezTo>
                    <a:pt x="1875" y="4628"/>
                    <a:pt x="2229" y="4503"/>
                    <a:pt x="2551" y="4381"/>
                  </a:cubicBezTo>
                  <a:cubicBezTo>
                    <a:pt x="3781" y="3919"/>
                    <a:pt x="5037" y="3314"/>
                    <a:pt x="6251" y="2730"/>
                  </a:cubicBezTo>
                  <a:cubicBezTo>
                    <a:pt x="8897" y="1459"/>
                    <a:pt x="11596" y="161"/>
                    <a:pt x="14304" y="161"/>
                  </a:cubicBezTo>
                  <a:cubicBezTo>
                    <a:pt x="16132" y="161"/>
                    <a:pt x="17963" y="752"/>
                    <a:pt x="19785" y="2340"/>
                  </a:cubicBezTo>
                  <a:cubicBezTo>
                    <a:pt x="22055" y="4322"/>
                    <a:pt x="24118" y="6761"/>
                    <a:pt x="25911" y="9591"/>
                  </a:cubicBezTo>
                  <a:cubicBezTo>
                    <a:pt x="26822" y="11019"/>
                    <a:pt x="27630" y="12463"/>
                    <a:pt x="28324" y="13894"/>
                  </a:cubicBezTo>
                  <a:cubicBezTo>
                    <a:pt x="28380" y="13891"/>
                    <a:pt x="28436" y="13886"/>
                    <a:pt x="28492" y="13883"/>
                  </a:cubicBezTo>
                  <a:cubicBezTo>
                    <a:pt x="27788" y="12428"/>
                    <a:pt x="26967" y="10959"/>
                    <a:pt x="26043" y="9508"/>
                  </a:cubicBezTo>
                  <a:cubicBezTo>
                    <a:pt x="24239" y="6665"/>
                    <a:pt x="22169" y="4215"/>
                    <a:pt x="19886" y="2225"/>
                  </a:cubicBezTo>
                  <a:cubicBezTo>
                    <a:pt x="18027" y="603"/>
                    <a:pt x="16163" y="1"/>
                    <a:pt x="14307" y="1"/>
                  </a:cubicBezTo>
                  <a:close/>
                </a:path>
              </a:pathLst>
            </a:custGeom>
            <a:solidFill>
              <a:srgbClr val="61749c"/>
            </a:solidFill>
            <a:ln w="0">
              <a:noFill/>
            </a:ln>
          </p:spPr>
          <p:style>
            <a:lnRef idx="0"/>
            <a:fillRef idx="0"/>
            <a:effectRef idx="0"/>
            <a:fontRef idx="minor"/>
          </p:style>
        </p:sp>
        <p:sp>
          <p:nvSpPr>
            <p:cNvPr id="2355" name="CustomShape 64"/>
            <p:cNvSpPr/>
            <p:nvPr/>
          </p:nvSpPr>
          <p:spPr>
            <a:xfrm rot="21180600">
              <a:off x="8862840" y="961560"/>
              <a:ext cx="749160" cy="362880"/>
            </a:xfrm>
            <a:custGeom>
              <a:avLst/>
              <a:gdLst/>
              <a:ahLst/>
              <a:rect l="l" t="t" r="r" b="b"/>
              <a:pathLst>
                <a:path w="25837" h="12533">
                  <a:moveTo>
                    <a:pt x="12300" y="1"/>
                  </a:moveTo>
                  <a:cubicBezTo>
                    <a:pt x="9488" y="1"/>
                    <a:pt x="6694" y="1386"/>
                    <a:pt x="3958" y="2743"/>
                  </a:cubicBezTo>
                  <a:cubicBezTo>
                    <a:pt x="2735" y="3350"/>
                    <a:pt x="1471" y="3977"/>
                    <a:pt x="241" y="4459"/>
                  </a:cubicBezTo>
                  <a:cubicBezTo>
                    <a:pt x="162" y="4489"/>
                    <a:pt x="82" y="4520"/>
                    <a:pt x="1" y="4550"/>
                  </a:cubicBezTo>
                  <a:cubicBezTo>
                    <a:pt x="50" y="4587"/>
                    <a:pt x="100" y="4624"/>
                    <a:pt x="149" y="4659"/>
                  </a:cubicBezTo>
                  <a:cubicBezTo>
                    <a:pt x="199" y="4640"/>
                    <a:pt x="249" y="4620"/>
                    <a:pt x="297" y="4603"/>
                  </a:cubicBezTo>
                  <a:cubicBezTo>
                    <a:pt x="1534" y="4120"/>
                    <a:pt x="2801" y="3491"/>
                    <a:pt x="4026" y="2883"/>
                  </a:cubicBezTo>
                  <a:cubicBezTo>
                    <a:pt x="6742" y="1536"/>
                    <a:pt x="9514" y="162"/>
                    <a:pt x="12297" y="162"/>
                  </a:cubicBezTo>
                  <a:cubicBezTo>
                    <a:pt x="14110" y="162"/>
                    <a:pt x="15928" y="745"/>
                    <a:pt x="17737" y="2299"/>
                  </a:cubicBezTo>
                  <a:cubicBezTo>
                    <a:pt x="20054" y="4289"/>
                    <a:pt x="22139" y="6729"/>
                    <a:pt x="23933" y="9555"/>
                  </a:cubicBezTo>
                  <a:cubicBezTo>
                    <a:pt x="24562" y="10539"/>
                    <a:pt x="25139" y="11534"/>
                    <a:pt x="25662" y="12533"/>
                  </a:cubicBezTo>
                  <a:cubicBezTo>
                    <a:pt x="25720" y="12531"/>
                    <a:pt x="25779" y="12529"/>
                    <a:pt x="25837" y="12528"/>
                  </a:cubicBezTo>
                  <a:cubicBezTo>
                    <a:pt x="25299" y="11505"/>
                    <a:pt x="24709" y="10483"/>
                    <a:pt x="24064" y="9470"/>
                  </a:cubicBezTo>
                  <a:cubicBezTo>
                    <a:pt x="22261" y="6635"/>
                    <a:pt x="20166" y="4182"/>
                    <a:pt x="17838" y="2182"/>
                  </a:cubicBezTo>
                  <a:cubicBezTo>
                    <a:pt x="15991" y="595"/>
                    <a:pt x="14142" y="1"/>
                    <a:pt x="12300" y="1"/>
                  </a:cubicBezTo>
                  <a:close/>
                </a:path>
              </a:pathLst>
            </a:custGeom>
            <a:solidFill>
              <a:srgbClr val="61749c"/>
            </a:solidFill>
            <a:ln w="0">
              <a:noFill/>
            </a:ln>
          </p:spPr>
          <p:style>
            <a:lnRef idx="0"/>
            <a:fillRef idx="0"/>
            <a:effectRef idx="0"/>
            <a:fontRef idx="minor"/>
          </p:style>
        </p:sp>
        <p:sp>
          <p:nvSpPr>
            <p:cNvPr id="2356" name="CustomShape 65"/>
            <p:cNvSpPr/>
            <p:nvPr/>
          </p:nvSpPr>
          <p:spPr>
            <a:xfrm rot="21180600">
              <a:off x="8895240" y="1003320"/>
              <a:ext cx="674640" cy="321840"/>
            </a:xfrm>
            <a:custGeom>
              <a:avLst/>
              <a:gdLst/>
              <a:ahLst/>
              <a:rect l="l" t="t" r="r" b="b"/>
              <a:pathLst>
                <a:path w="23271" h="11119">
                  <a:moveTo>
                    <a:pt x="10458" y="1"/>
                  </a:moveTo>
                  <a:cubicBezTo>
                    <a:pt x="7570" y="1"/>
                    <a:pt x="4703" y="1466"/>
                    <a:pt x="1895" y="2901"/>
                  </a:cubicBezTo>
                  <a:cubicBezTo>
                    <a:pt x="1271" y="3220"/>
                    <a:pt x="636" y="3544"/>
                    <a:pt x="1" y="3852"/>
                  </a:cubicBezTo>
                  <a:cubicBezTo>
                    <a:pt x="50" y="3885"/>
                    <a:pt x="98" y="3919"/>
                    <a:pt x="148" y="3952"/>
                  </a:cubicBezTo>
                  <a:cubicBezTo>
                    <a:pt x="758" y="3655"/>
                    <a:pt x="1367" y="3344"/>
                    <a:pt x="1966" y="3039"/>
                  </a:cubicBezTo>
                  <a:cubicBezTo>
                    <a:pt x="4752" y="1615"/>
                    <a:pt x="7598" y="161"/>
                    <a:pt x="10456" y="161"/>
                  </a:cubicBezTo>
                  <a:cubicBezTo>
                    <a:pt x="12256" y="161"/>
                    <a:pt x="14061" y="737"/>
                    <a:pt x="15861" y="2260"/>
                  </a:cubicBezTo>
                  <a:cubicBezTo>
                    <a:pt x="18221" y="4256"/>
                    <a:pt x="20328" y="6700"/>
                    <a:pt x="22123" y="9521"/>
                  </a:cubicBezTo>
                  <a:cubicBezTo>
                    <a:pt x="22461" y="10050"/>
                    <a:pt x="22782" y="10583"/>
                    <a:pt x="23090" y="11117"/>
                  </a:cubicBezTo>
                  <a:cubicBezTo>
                    <a:pt x="23150" y="11117"/>
                    <a:pt x="23210" y="11119"/>
                    <a:pt x="23270" y="11119"/>
                  </a:cubicBezTo>
                  <a:cubicBezTo>
                    <a:pt x="22949" y="10557"/>
                    <a:pt x="22610" y="9996"/>
                    <a:pt x="22253" y="9437"/>
                  </a:cubicBezTo>
                  <a:cubicBezTo>
                    <a:pt x="20449" y="6604"/>
                    <a:pt x="18333" y="4149"/>
                    <a:pt x="15960" y="2141"/>
                  </a:cubicBezTo>
                  <a:cubicBezTo>
                    <a:pt x="14124" y="588"/>
                    <a:pt x="12287" y="1"/>
                    <a:pt x="10458" y="1"/>
                  </a:cubicBezTo>
                  <a:close/>
                </a:path>
              </a:pathLst>
            </a:custGeom>
            <a:solidFill>
              <a:srgbClr val="61749c"/>
            </a:solidFill>
            <a:ln w="0">
              <a:noFill/>
            </a:ln>
          </p:spPr>
          <p:style>
            <a:lnRef idx="0"/>
            <a:fillRef idx="0"/>
            <a:effectRef idx="0"/>
            <a:fontRef idx="minor"/>
          </p:style>
        </p:sp>
        <p:sp>
          <p:nvSpPr>
            <p:cNvPr id="2357" name="CustomShape 66"/>
            <p:cNvSpPr/>
            <p:nvPr/>
          </p:nvSpPr>
          <p:spPr>
            <a:xfrm rot="21180600">
              <a:off x="8924400" y="1046160"/>
              <a:ext cx="600840" cy="279720"/>
            </a:xfrm>
            <a:custGeom>
              <a:avLst/>
              <a:gdLst/>
              <a:ahLst/>
              <a:rect l="l" t="t" r="r" b="b"/>
              <a:pathLst>
                <a:path w="20720" h="9656">
                  <a:moveTo>
                    <a:pt x="8735" y="0"/>
                  </a:moveTo>
                  <a:cubicBezTo>
                    <a:pt x="5787" y="0"/>
                    <a:pt x="2864" y="1528"/>
                    <a:pt x="0" y="3033"/>
                  </a:cubicBezTo>
                  <a:cubicBezTo>
                    <a:pt x="50" y="3065"/>
                    <a:pt x="101" y="3097"/>
                    <a:pt x="151" y="3129"/>
                  </a:cubicBezTo>
                  <a:cubicBezTo>
                    <a:pt x="2967" y="1649"/>
                    <a:pt x="5842" y="161"/>
                    <a:pt x="8733" y="161"/>
                  </a:cubicBezTo>
                  <a:cubicBezTo>
                    <a:pt x="10519" y="161"/>
                    <a:pt x="12312" y="729"/>
                    <a:pt x="14102" y="2220"/>
                  </a:cubicBezTo>
                  <a:cubicBezTo>
                    <a:pt x="16503" y="4223"/>
                    <a:pt x="18633" y="6668"/>
                    <a:pt x="20432" y="9486"/>
                  </a:cubicBezTo>
                  <a:cubicBezTo>
                    <a:pt x="20465" y="9540"/>
                    <a:pt x="20499" y="9593"/>
                    <a:pt x="20532" y="9647"/>
                  </a:cubicBezTo>
                  <a:cubicBezTo>
                    <a:pt x="20595" y="9650"/>
                    <a:pt x="20657" y="9652"/>
                    <a:pt x="20720" y="9655"/>
                  </a:cubicBezTo>
                  <a:cubicBezTo>
                    <a:pt x="20667" y="9572"/>
                    <a:pt x="20616" y="9487"/>
                    <a:pt x="20563" y="9402"/>
                  </a:cubicBezTo>
                  <a:cubicBezTo>
                    <a:pt x="18756" y="6570"/>
                    <a:pt x="16615" y="4114"/>
                    <a:pt x="14201" y="2101"/>
                  </a:cubicBezTo>
                  <a:cubicBezTo>
                    <a:pt x="12375" y="580"/>
                    <a:pt x="10550" y="0"/>
                    <a:pt x="8735" y="0"/>
                  </a:cubicBezTo>
                  <a:close/>
                </a:path>
              </a:pathLst>
            </a:custGeom>
            <a:solidFill>
              <a:srgbClr val="61749c"/>
            </a:solidFill>
            <a:ln w="0">
              <a:noFill/>
            </a:ln>
          </p:spPr>
          <p:style>
            <a:lnRef idx="0"/>
            <a:fillRef idx="0"/>
            <a:effectRef idx="0"/>
            <a:fontRef idx="minor"/>
          </p:style>
        </p:sp>
        <p:sp>
          <p:nvSpPr>
            <p:cNvPr id="2358" name="CustomShape 67"/>
            <p:cNvSpPr/>
            <p:nvPr/>
          </p:nvSpPr>
          <p:spPr>
            <a:xfrm rot="21180600">
              <a:off x="8952480" y="1089000"/>
              <a:ext cx="523080" cy="234720"/>
            </a:xfrm>
            <a:custGeom>
              <a:avLst/>
              <a:gdLst/>
              <a:ahLst/>
              <a:rect l="l" t="t" r="r" b="b"/>
              <a:pathLst>
                <a:path w="18040" h="8114">
                  <a:moveTo>
                    <a:pt x="7030" y="1"/>
                  </a:moveTo>
                  <a:cubicBezTo>
                    <a:pt x="4665" y="1"/>
                    <a:pt x="2316" y="986"/>
                    <a:pt x="1" y="2172"/>
                  </a:cubicBezTo>
                  <a:cubicBezTo>
                    <a:pt x="54" y="2203"/>
                    <a:pt x="105" y="2235"/>
                    <a:pt x="158" y="2265"/>
                  </a:cubicBezTo>
                  <a:cubicBezTo>
                    <a:pt x="2422" y="1109"/>
                    <a:pt x="4718" y="160"/>
                    <a:pt x="7025" y="160"/>
                  </a:cubicBezTo>
                  <a:cubicBezTo>
                    <a:pt x="8800" y="160"/>
                    <a:pt x="10582" y="722"/>
                    <a:pt x="12361" y="2184"/>
                  </a:cubicBezTo>
                  <a:cubicBezTo>
                    <a:pt x="14405" y="3862"/>
                    <a:pt x="16238" y="5848"/>
                    <a:pt x="17837" y="8096"/>
                  </a:cubicBezTo>
                  <a:cubicBezTo>
                    <a:pt x="17904" y="8102"/>
                    <a:pt x="17973" y="8107"/>
                    <a:pt x="18040" y="8113"/>
                  </a:cubicBezTo>
                  <a:cubicBezTo>
                    <a:pt x="16416" y="5811"/>
                    <a:pt x="14545" y="3777"/>
                    <a:pt x="12460" y="2064"/>
                  </a:cubicBezTo>
                  <a:cubicBezTo>
                    <a:pt x="10645" y="573"/>
                    <a:pt x="8833" y="1"/>
                    <a:pt x="7030" y="1"/>
                  </a:cubicBezTo>
                  <a:close/>
                </a:path>
              </a:pathLst>
            </a:custGeom>
            <a:solidFill>
              <a:srgbClr val="61749c"/>
            </a:solidFill>
            <a:ln w="0">
              <a:noFill/>
            </a:ln>
          </p:spPr>
          <p:style>
            <a:lnRef idx="0"/>
            <a:fillRef idx="0"/>
            <a:effectRef idx="0"/>
            <a:fontRef idx="minor"/>
          </p:style>
        </p:sp>
        <p:sp>
          <p:nvSpPr>
            <p:cNvPr id="2359" name="CustomShape 68"/>
            <p:cNvSpPr/>
            <p:nvPr/>
          </p:nvSpPr>
          <p:spPr>
            <a:xfrm rot="21180600">
              <a:off x="8982360" y="1131480"/>
              <a:ext cx="436680" cy="187200"/>
            </a:xfrm>
            <a:custGeom>
              <a:avLst/>
              <a:gdLst/>
              <a:ahLst/>
              <a:rect l="l" t="t" r="r" b="b"/>
              <a:pathLst>
                <a:path w="15072" h="6470">
                  <a:moveTo>
                    <a:pt x="5245" y="1"/>
                  </a:moveTo>
                  <a:cubicBezTo>
                    <a:pt x="3485" y="1"/>
                    <a:pt x="1735" y="547"/>
                    <a:pt x="0" y="1324"/>
                  </a:cubicBezTo>
                  <a:cubicBezTo>
                    <a:pt x="56" y="1356"/>
                    <a:pt x="114" y="1386"/>
                    <a:pt x="170" y="1418"/>
                  </a:cubicBezTo>
                  <a:cubicBezTo>
                    <a:pt x="1850" y="677"/>
                    <a:pt x="3544" y="161"/>
                    <a:pt x="5245" y="161"/>
                  </a:cubicBezTo>
                  <a:cubicBezTo>
                    <a:pt x="7008" y="161"/>
                    <a:pt x="8779" y="715"/>
                    <a:pt x="10549" y="2148"/>
                  </a:cubicBezTo>
                  <a:cubicBezTo>
                    <a:pt x="12111" y="3413"/>
                    <a:pt x="13550" y="4849"/>
                    <a:pt x="14849" y="6438"/>
                  </a:cubicBezTo>
                  <a:cubicBezTo>
                    <a:pt x="14922" y="6449"/>
                    <a:pt x="14996" y="6458"/>
                    <a:pt x="15071" y="6470"/>
                  </a:cubicBezTo>
                  <a:cubicBezTo>
                    <a:pt x="13737" y="4822"/>
                    <a:pt x="12258" y="3333"/>
                    <a:pt x="10647" y="2029"/>
                  </a:cubicBezTo>
                  <a:lnTo>
                    <a:pt x="10645" y="2029"/>
                  </a:lnTo>
                  <a:cubicBezTo>
                    <a:pt x="8839" y="566"/>
                    <a:pt x="7037" y="1"/>
                    <a:pt x="5245" y="1"/>
                  </a:cubicBezTo>
                  <a:close/>
                </a:path>
              </a:pathLst>
            </a:custGeom>
            <a:solidFill>
              <a:srgbClr val="61749c"/>
            </a:solidFill>
            <a:ln w="0">
              <a:noFill/>
            </a:ln>
          </p:spPr>
          <p:style>
            <a:lnRef idx="0"/>
            <a:fillRef idx="0"/>
            <a:effectRef idx="0"/>
            <a:fontRef idx="minor"/>
          </p:style>
        </p:sp>
        <p:sp>
          <p:nvSpPr>
            <p:cNvPr id="2360" name="CustomShape 69"/>
            <p:cNvSpPr/>
            <p:nvPr/>
          </p:nvSpPr>
          <p:spPr>
            <a:xfrm rot="21180600">
              <a:off x="9018360" y="1174680"/>
              <a:ext cx="333720" cy="134280"/>
            </a:xfrm>
            <a:custGeom>
              <a:avLst/>
              <a:gdLst/>
              <a:ahLst/>
              <a:rect l="l" t="t" r="r" b="b"/>
              <a:pathLst>
                <a:path w="11523" h="4655">
                  <a:moveTo>
                    <a:pt x="3251" y="0"/>
                  </a:moveTo>
                  <a:cubicBezTo>
                    <a:pt x="2163" y="0"/>
                    <a:pt x="1079" y="208"/>
                    <a:pt x="1" y="552"/>
                  </a:cubicBezTo>
                  <a:cubicBezTo>
                    <a:pt x="65" y="587"/>
                    <a:pt x="130" y="620"/>
                    <a:pt x="196" y="654"/>
                  </a:cubicBezTo>
                  <a:cubicBezTo>
                    <a:pt x="1209" y="344"/>
                    <a:pt x="2227" y="159"/>
                    <a:pt x="3247" y="159"/>
                  </a:cubicBezTo>
                  <a:cubicBezTo>
                    <a:pt x="5000" y="159"/>
                    <a:pt x="6760" y="706"/>
                    <a:pt x="8521" y="2112"/>
                  </a:cubicBezTo>
                  <a:cubicBezTo>
                    <a:pt x="9486" y="2881"/>
                    <a:pt x="10401" y="3715"/>
                    <a:pt x="11265" y="4605"/>
                  </a:cubicBezTo>
                  <a:cubicBezTo>
                    <a:pt x="11350" y="4622"/>
                    <a:pt x="11438" y="4637"/>
                    <a:pt x="11523" y="4654"/>
                  </a:cubicBezTo>
                  <a:cubicBezTo>
                    <a:pt x="10611" y="3701"/>
                    <a:pt x="9643" y="2809"/>
                    <a:pt x="8619" y="1992"/>
                  </a:cubicBezTo>
                  <a:cubicBezTo>
                    <a:pt x="6822" y="558"/>
                    <a:pt x="5031" y="0"/>
                    <a:pt x="3251" y="0"/>
                  </a:cubicBezTo>
                  <a:close/>
                </a:path>
              </a:pathLst>
            </a:custGeom>
            <a:solidFill>
              <a:srgbClr val="61749c"/>
            </a:solidFill>
            <a:ln w="0">
              <a:noFill/>
            </a:ln>
          </p:spPr>
          <p:style>
            <a:lnRef idx="0"/>
            <a:fillRef idx="0"/>
            <a:effectRef idx="0"/>
            <a:fontRef idx="minor"/>
          </p:style>
        </p:sp>
        <p:sp>
          <p:nvSpPr>
            <p:cNvPr id="2361" name="CustomShape 70"/>
            <p:cNvSpPr/>
            <p:nvPr/>
          </p:nvSpPr>
          <p:spPr>
            <a:xfrm rot="21180600">
              <a:off x="9071640" y="1217880"/>
              <a:ext cx="192240" cy="72000"/>
            </a:xfrm>
            <a:custGeom>
              <a:avLst/>
              <a:gdLst/>
              <a:ahLst/>
              <a:rect l="l" t="t" r="r" b="b"/>
              <a:pathLst>
                <a:path w="6653" h="2500">
                  <a:moveTo>
                    <a:pt x="646" y="1"/>
                  </a:moveTo>
                  <a:cubicBezTo>
                    <a:pt x="431" y="1"/>
                    <a:pt x="216" y="9"/>
                    <a:pt x="1" y="24"/>
                  </a:cubicBezTo>
                  <a:cubicBezTo>
                    <a:pt x="100" y="72"/>
                    <a:pt x="201" y="119"/>
                    <a:pt x="302" y="165"/>
                  </a:cubicBezTo>
                  <a:cubicBezTo>
                    <a:pt x="416" y="161"/>
                    <a:pt x="529" y="158"/>
                    <a:pt x="643" y="158"/>
                  </a:cubicBezTo>
                  <a:cubicBezTo>
                    <a:pt x="2385" y="158"/>
                    <a:pt x="4135" y="697"/>
                    <a:pt x="5889" y="2073"/>
                  </a:cubicBezTo>
                  <a:cubicBezTo>
                    <a:pt x="6022" y="2178"/>
                    <a:pt x="6152" y="2289"/>
                    <a:pt x="6283" y="2397"/>
                  </a:cubicBezTo>
                  <a:cubicBezTo>
                    <a:pt x="6406" y="2433"/>
                    <a:pt x="6529" y="2466"/>
                    <a:pt x="6652" y="2500"/>
                  </a:cubicBezTo>
                  <a:cubicBezTo>
                    <a:pt x="6432" y="2316"/>
                    <a:pt x="6211" y="2129"/>
                    <a:pt x="5985" y="1951"/>
                  </a:cubicBezTo>
                  <a:cubicBezTo>
                    <a:pt x="4196" y="547"/>
                    <a:pt x="2415" y="1"/>
                    <a:pt x="646" y="1"/>
                  </a:cubicBezTo>
                  <a:close/>
                </a:path>
              </a:pathLst>
            </a:custGeom>
            <a:solidFill>
              <a:srgbClr val="61749c"/>
            </a:solidFill>
            <a:ln w="0">
              <a:noFill/>
            </a:ln>
          </p:spPr>
          <p:style>
            <a:lnRef idx="0"/>
            <a:fillRef idx="0"/>
            <a:effectRef idx="0"/>
            <a:fontRef idx="minor"/>
          </p:style>
        </p:sp>
      </p:grpSp>
      <p:sp>
        <p:nvSpPr>
          <p:cNvPr id="2362" name="PlaceHolder 71"/>
          <p:cNvSpPr>
            <a:spLocks noGrp="1"/>
          </p:cNvSpPr>
          <p:nvPr>
            <p:ph type="title"/>
          </p:nvPr>
        </p:nvSpPr>
        <p:spPr>
          <a:xfrm>
            <a:off x="457200" y="205200"/>
            <a:ext cx="8228880" cy="858240"/>
          </a:xfrm>
          <a:prstGeom prst="rect">
            <a:avLst/>
          </a:prstGeom>
        </p:spPr>
        <p:txBody>
          <a:bodyPr lIns="0" rIns="0" tIns="0" bIns="0" anchor="ctr">
            <a:noAutofit/>
          </a:bodyPr>
          <a:p>
            <a:pPr algn="ctr"/>
            <a:r>
              <a:rPr b="0" lang="en-US" sz="1800" spc="-1" strike="noStrike">
                <a:latin typeface="Arial"/>
              </a:rPr>
              <a:t>Click to edit the title text format</a:t>
            </a:r>
            <a:endParaRPr b="0" lang="en-US" sz="1800" spc="-1" strike="noStrike">
              <a:latin typeface="Arial"/>
            </a:endParaRPr>
          </a:p>
        </p:txBody>
      </p:sp>
      <p:sp>
        <p:nvSpPr>
          <p:cNvPr id="2363" name="PlaceHolder 7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 id="2147484075" r:id="rId13"/>
    <p:sldLayoutId id="2147484076" r:id="rId14"/>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400" name="Google Shape;878;p18" descr=""/>
          <p:cNvPicPr/>
          <p:nvPr/>
        </p:nvPicPr>
        <p:blipFill>
          <a:blip r:embed="rId2">
            <a:alphaModFix amt="70000"/>
          </a:blip>
          <a:stretch/>
        </p:blipFill>
        <p:spPr>
          <a:xfrm>
            <a:off x="0" y="0"/>
            <a:ext cx="9143280" cy="5142960"/>
          </a:xfrm>
          <a:prstGeom prst="rect">
            <a:avLst/>
          </a:prstGeom>
          <a:ln w="0">
            <a:noFill/>
          </a:ln>
        </p:spPr>
      </p:pic>
      <p:grpSp>
        <p:nvGrpSpPr>
          <p:cNvPr id="2401" name="Group 1"/>
          <p:cNvGrpSpPr/>
          <p:nvPr/>
        </p:nvGrpSpPr>
        <p:grpSpPr>
          <a:xfrm>
            <a:off x="3823200" y="85320"/>
            <a:ext cx="4606920" cy="717120"/>
            <a:chOff x="3823200" y="85320"/>
            <a:chExt cx="4606920" cy="717120"/>
          </a:xfrm>
        </p:grpSpPr>
        <p:sp>
          <p:nvSpPr>
            <p:cNvPr id="2402" name="CustomShape 2"/>
            <p:cNvSpPr/>
            <p:nvPr/>
          </p:nvSpPr>
          <p:spPr>
            <a:xfrm>
              <a:off x="3823200" y="314280"/>
              <a:ext cx="4191840" cy="2379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2403" name="CustomShape 3"/>
            <p:cNvSpPr/>
            <p:nvPr/>
          </p:nvSpPr>
          <p:spPr>
            <a:xfrm>
              <a:off x="3841920" y="291960"/>
              <a:ext cx="4224600" cy="26964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2404" name="CustomShape 4"/>
            <p:cNvSpPr/>
            <p:nvPr/>
          </p:nvSpPr>
          <p:spPr>
            <a:xfrm>
              <a:off x="3861000" y="267840"/>
              <a:ext cx="4257720" cy="32184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2405" name="CustomShape 5"/>
            <p:cNvSpPr/>
            <p:nvPr/>
          </p:nvSpPr>
          <p:spPr>
            <a:xfrm>
              <a:off x="3879360" y="241920"/>
              <a:ext cx="4290840" cy="38052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2406" name="CustomShape 6"/>
            <p:cNvSpPr/>
            <p:nvPr/>
          </p:nvSpPr>
          <p:spPr>
            <a:xfrm>
              <a:off x="3898440" y="215280"/>
              <a:ext cx="4323960" cy="44172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2407" name="CustomShape 7"/>
            <p:cNvSpPr/>
            <p:nvPr/>
          </p:nvSpPr>
          <p:spPr>
            <a:xfrm>
              <a:off x="3917160" y="188280"/>
              <a:ext cx="4357080" cy="50472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2408" name="CustomShape 8"/>
            <p:cNvSpPr/>
            <p:nvPr/>
          </p:nvSpPr>
          <p:spPr>
            <a:xfrm>
              <a:off x="3935880" y="160560"/>
              <a:ext cx="4390200" cy="56844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2409" name="CustomShape 9"/>
            <p:cNvSpPr/>
            <p:nvPr/>
          </p:nvSpPr>
          <p:spPr>
            <a:xfrm>
              <a:off x="3954600" y="132840"/>
              <a:ext cx="4423680" cy="63252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2410" name="CustomShape 10"/>
            <p:cNvSpPr/>
            <p:nvPr/>
          </p:nvSpPr>
          <p:spPr>
            <a:xfrm>
              <a:off x="3973320" y="85320"/>
              <a:ext cx="4456800" cy="7171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sp>
        <p:nvSpPr>
          <p:cNvPr id="2411" name="PlaceHolder 1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412" name="PlaceHolder 1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78" r:id="rId3"/>
    <p:sldLayoutId id="2147484079" r:id="rId4"/>
    <p:sldLayoutId id="2147484080" r:id="rId5"/>
    <p:sldLayoutId id="2147484081" r:id="rId6"/>
    <p:sldLayoutId id="2147484082" r:id="rId7"/>
    <p:sldLayoutId id="2147484083" r:id="rId8"/>
    <p:sldLayoutId id="2147484084" r:id="rId9"/>
    <p:sldLayoutId id="2147484085" r:id="rId10"/>
    <p:sldLayoutId id="2147484086" r:id="rId11"/>
    <p:sldLayoutId id="2147484087" r:id="rId12"/>
    <p:sldLayoutId id="2147484088" r:id="rId13"/>
    <p:sldLayoutId id="2147484089" r:id="rId14"/>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449" name="Google Shape;892;p19" descr=""/>
          <p:cNvPicPr/>
          <p:nvPr/>
        </p:nvPicPr>
        <p:blipFill>
          <a:blip r:embed="rId2">
            <a:alphaModFix amt="70000"/>
          </a:blip>
          <a:stretch/>
        </p:blipFill>
        <p:spPr>
          <a:xfrm>
            <a:off x="0" y="0"/>
            <a:ext cx="9143280" cy="5142960"/>
          </a:xfrm>
          <a:prstGeom prst="rect">
            <a:avLst/>
          </a:prstGeom>
          <a:ln w="0">
            <a:noFill/>
          </a:ln>
        </p:spPr>
      </p:pic>
      <p:sp>
        <p:nvSpPr>
          <p:cNvPr id="24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45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488" name="Google Shape;697;p15" descr=""/>
          <p:cNvPicPr/>
          <p:nvPr/>
        </p:nvPicPr>
        <p:blipFill>
          <a:blip r:embed="rId2">
            <a:alphaModFix amt="70000"/>
          </a:blip>
          <a:stretch/>
        </p:blipFill>
        <p:spPr>
          <a:xfrm>
            <a:off x="0" y="0"/>
            <a:ext cx="9143280" cy="5142960"/>
          </a:xfrm>
          <a:prstGeom prst="rect">
            <a:avLst/>
          </a:prstGeom>
          <a:ln w="0">
            <a:noFill/>
          </a:ln>
        </p:spPr>
      </p:pic>
      <p:grpSp>
        <p:nvGrpSpPr>
          <p:cNvPr id="2489" name="Group 1"/>
          <p:cNvGrpSpPr/>
          <p:nvPr/>
        </p:nvGrpSpPr>
        <p:grpSpPr>
          <a:xfrm>
            <a:off x="66600" y="539640"/>
            <a:ext cx="10080720" cy="6216480"/>
            <a:chOff x="66600" y="539640"/>
            <a:chExt cx="10080720" cy="6216480"/>
          </a:xfrm>
        </p:grpSpPr>
        <p:grpSp>
          <p:nvGrpSpPr>
            <p:cNvPr id="2490" name="Group 2"/>
            <p:cNvGrpSpPr/>
            <p:nvPr/>
          </p:nvGrpSpPr>
          <p:grpSpPr>
            <a:xfrm>
              <a:off x="66600" y="2299320"/>
              <a:ext cx="693720" cy="4456800"/>
              <a:chOff x="66600" y="2299320"/>
              <a:chExt cx="693720" cy="4456800"/>
            </a:xfrm>
          </p:grpSpPr>
          <p:sp>
            <p:nvSpPr>
              <p:cNvPr id="2491" name="CustomShape 3"/>
              <p:cNvSpPr/>
              <p:nvPr/>
            </p:nvSpPr>
            <p:spPr>
              <a:xfrm rot="5400000">
                <a:off x="-1604880" y="4212000"/>
                <a:ext cx="4055760" cy="23040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2492" name="CustomShape 4"/>
              <p:cNvSpPr/>
              <p:nvPr/>
            </p:nvSpPr>
            <p:spPr>
              <a:xfrm rot="5400000">
                <a:off x="-1613520" y="4230360"/>
                <a:ext cx="4087440" cy="26100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2493" name="CustomShape 5"/>
              <p:cNvSpPr/>
              <p:nvPr/>
            </p:nvSpPr>
            <p:spPr>
              <a:xfrm rot="5400000">
                <a:off x="-1631880" y="4239360"/>
                <a:ext cx="4119480" cy="3114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2494" name="CustomShape 6"/>
              <p:cNvSpPr/>
              <p:nvPr/>
            </p:nvSpPr>
            <p:spPr>
              <a:xfrm rot="5400000">
                <a:off x="-1650960" y="4244760"/>
                <a:ext cx="4151520" cy="3682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2495" name="CustomShape 7"/>
              <p:cNvSpPr/>
              <p:nvPr/>
            </p:nvSpPr>
            <p:spPr>
              <a:xfrm rot="5400000">
                <a:off x="-1670760" y="4249440"/>
                <a:ext cx="4183560" cy="42768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2496" name="CustomShape 8"/>
              <p:cNvSpPr/>
              <p:nvPr/>
            </p:nvSpPr>
            <p:spPr>
              <a:xfrm rot="5400000">
                <a:off x="-1691280" y="4253400"/>
                <a:ext cx="4215600" cy="48816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2497" name="CustomShape 9"/>
              <p:cNvSpPr/>
              <p:nvPr/>
            </p:nvSpPr>
            <p:spPr>
              <a:xfrm rot="5400000">
                <a:off x="-1711440" y="4257000"/>
                <a:ext cx="4248000" cy="5497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2498" name="CustomShape 10"/>
              <p:cNvSpPr/>
              <p:nvPr/>
            </p:nvSpPr>
            <p:spPr>
              <a:xfrm rot="5400000">
                <a:off x="-1731600" y="4259880"/>
                <a:ext cx="4280040" cy="61200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2499" name="CustomShape 11"/>
              <p:cNvSpPr/>
              <p:nvPr/>
            </p:nvSpPr>
            <p:spPr>
              <a:xfrm rot="5400000">
                <a:off x="-1742400" y="4253040"/>
                <a:ext cx="4312080" cy="6937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sp>
          <p:nvSpPr>
            <p:cNvPr id="2500" name="CustomShape 12"/>
            <p:cNvSpPr/>
            <p:nvPr/>
          </p:nvSpPr>
          <p:spPr>
            <a:xfrm>
              <a:off x="8429760" y="539640"/>
              <a:ext cx="1717560" cy="1717560"/>
            </a:xfrm>
            <a:prstGeom prst="ellipse">
              <a:avLst/>
            </a:prstGeom>
            <a:noFill/>
            <a:ln w="9360">
              <a:solidFill>
                <a:srgbClr val="61749c"/>
              </a:solidFill>
              <a:round/>
            </a:ln>
          </p:spPr>
          <p:style>
            <a:lnRef idx="0"/>
            <a:fillRef idx="0"/>
            <a:effectRef idx="0"/>
            <a:fontRef idx="minor"/>
          </p:style>
        </p:sp>
      </p:grpSp>
      <p:sp>
        <p:nvSpPr>
          <p:cNvPr id="2501" name="PlaceHolder 13"/>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502" name="PlaceHolder 1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 id="2147484114" r:id="rId13"/>
    <p:sldLayoutId id="2147484115" r:id="rId14"/>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539" name="Google Shape;1033;p23" descr=""/>
          <p:cNvPicPr/>
          <p:nvPr/>
        </p:nvPicPr>
        <p:blipFill>
          <a:blip r:embed="rId2">
            <a:alphaModFix amt="70000"/>
          </a:blip>
          <a:stretch/>
        </p:blipFill>
        <p:spPr>
          <a:xfrm>
            <a:off x="0" y="0"/>
            <a:ext cx="9143280" cy="5142960"/>
          </a:xfrm>
          <a:prstGeom prst="rect">
            <a:avLst/>
          </a:prstGeom>
          <a:ln w="0">
            <a:noFill/>
          </a:ln>
        </p:spPr>
      </p:pic>
      <p:sp>
        <p:nvSpPr>
          <p:cNvPr id="2540" name="CustomShape 1"/>
          <p:cNvSpPr/>
          <p:nvPr/>
        </p:nvSpPr>
        <p:spPr>
          <a:xfrm>
            <a:off x="2202480" y="3950280"/>
            <a:ext cx="4738680" cy="428760"/>
          </a:xfrm>
          <a:prstGeom prst="rect">
            <a:avLst/>
          </a:prstGeom>
          <a:noFill/>
          <a:ln w="0">
            <a:noFill/>
          </a:ln>
        </p:spPr>
        <p:style>
          <a:lnRef idx="0"/>
          <a:fillRef idx="0"/>
          <a:effectRef idx="0"/>
          <a:fontRef idx="minor"/>
        </p:style>
        <p:txBody>
          <a:bodyPr lIns="90000" rIns="90000" tIns="91440" bIns="91440">
            <a:noAutofit/>
          </a:bodyPr>
          <a:p>
            <a:pPr algn="ctr">
              <a:lnSpc>
                <a:spcPct val="100000"/>
              </a:lnSpc>
              <a:spcBef>
                <a:spcPts val="300"/>
              </a:spcBef>
              <a:tabLst>
                <a:tab algn="l" pos="0"/>
              </a:tabLst>
            </a:pPr>
            <a:r>
              <a:rPr b="0" lang="en" sz="1000" spc="-1" strike="noStrike">
                <a:solidFill>
                  <a:srgbClr val="383430"/>
                </a:solidFill>
                <a:latin typeface="Work Sans"/>
                <a:ea typeface="Work Sans"/>
              </a:rPr>
              <a:t>CREDITS: This presentation template was created by </a:t>
            </a:r>
            <a:r>
              <a:rPr b="1" lang="en" sz="1000" spc="-1" strike="noStrike" u="sng">
                <a:solidFill>
                  <a:srgbClr val="0000ff"/>
                </a:solidFill>
                <a:uFillTx/>
                <a:latin typeface="Work Sans"/>
                <a:ea typeface="Work Sans"/>
                <a:hlinkClick r:id="rId3"/>
              </a:rPr>
              <a:t>Slidesgo</a:t>
            </a:r>
            <a:r>
              <a:rPr b="0" lang="en" sz="1000" spc="-1" strike="noStrike">
                <a:solidFill>
                  <a:srgbClr val="383430"/>
                </a:solidFill>
                <a:latin typeface="Work Sans"/>
                <a:ea typeface="Work Sans"/>
              </a:rPr>
              <a:t>, and includes icons by </a:t>
            </a:r>
            <a:r>
              <a:rPr b="1" lang="en" sz="1000" spc="-1" strike="noStrike" u="sng">
                <a:solidFill>
                  <a:srgbClr val="0000ff"/>
                </a:solidFill>
                <a:uFillTx/>
                <a:latin typeface="Work Sans"/>
                <a:ea typeface="Work Sans"/>
                <a:hlinkClick r:id="rId4"/>
              </a:rPr>
              <a:t>Flaticon</a:t>
            </a:r>
            <a:r>
              <a:rPr b="1" lang="en" sz="1000" spc="-1" strike="noStrike">
                <a:solidFill>
                  <a:srgbClr val="61749c"/>
                </a:solidFill>
                <a:latin typeface="Work Sans"/>
                <a:ea typeface="Work Sans"/>
              </a:rPr>
              <a:t> </a:t>
            </a:r>
            <a:r>
              <a:rPr b="0" lang="en" sz="1000" spc="-1" strike="noStrike">
                <a:solidFill>
                  <a:srgbClr val="383430"/>
                </a:solidFill>
                <a:latin typeface="Work Sans"/>
                <a:ea typeface="Work Sans"/>
              </a:rPr>
              <a:t>and infographics &amp; images by </a:t>
            </a:r>
            <a:r>
              <a:rPr b="1" lang="en" sz="1000" spc="-1" strike="noStrike" u="sng">
                <a:solidFill>
                  <a:srgbClr val="0000ff"/>
                </a:solidFill>
                <a:uFillTx/>
                <a:latin typeface="Work Sans"/>
                <a:ea typeface="Work Sans"/>
                <a:hlinkClick r:id="rId5"/>
              </a:rPr>
              <a:t>Freepik</a:t>
            </a:r>
            <a:endParaRPr b="0" lang="en-US" sz="1000" spc="-1" strike="noStrike">
              <a:latin typeface="Arial"/>
            </a:endParaRPr>
          </a:p>
        </p:txBody>
      </p:sp>
      <p:grpSp>
        <p:nvGrpSpPr>
          <p:cNvPr id="2541" name="Group 2"/>
          <p:cNvGrpSpPr/>
          <p:nvPr/>
        </p:nvGrpSpPr>
        <p:grpSpPr>
          <a:xfrm>
            <a:off x="-979920" y="229680"/>
            <a:ext cx="9993600" cy="4683240"/>
            <a:chOff x="-979920" y="229680"/>
            <a:chExt cx="9993600" cy="4683240"/>
          </a:xfrm>
        </p:grpSpPr>
        <p:grpSp>
          <p:nvGrpSpPr>
            <p:cNvPr id="2542" name="Group 3"/>
            <p:cNvGrpSpPr/>
            <p:nvPr/>
          </p:nvGrpSpPr>
          <p:grpSpPr>
            <a:xfrm>
              <a:off x="8284680" y="229680"/>
              <a:ext cx="729000" cy="4683240"/>
              <a:chOff x="8284680" y="229680"/>
              <a:chExt cx="729000" cy="4683240"/>
            </a:xfrm>
          </p:grpSpPr>
          <p:sp>
            <p:nvSpPr>
              <p:cNvPr id="2543" name="CustomShape 4"/>
              <p:cNvSpPr/>
              <p:nvPr/>
            </p:nvSpPr>
            <p:spPr>
              <a:xfrm rot="5400000">
                <a:off x="6528960" y="2239560"/>
                <a:ext cx="4261680" cy="24192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2544" name="CustomShape 5"/>
              <p:cNvSpPr/>
              <p:nvPr/>
            </p:nvSpPr>
            <p:spPr>
              <a:xfrm rot="5400000">
                <a:off x="6518880" y="2259000"/>
                <a:ext cx="4295160" cy="2743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2545" name="CustomShape 6"/>
              <p:cNvSpPr/>
              <p:nvPr/>
            </p:nvSpPr>
            <p:spPr>
              <a:xfrm rot="5400000">
                <a:off x="6500160" y="2268360"/>
                <a:ext cx="4328640" cy="32724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2546" name="CustomShape 7"/>
              <p:cNvSpPr/>
              <p:nvPr/>
            </p:nvSpPr>
            <p:spPr>
              <a:xfrm rot="5400000">
                <a:off x="6479640" y="2274480"/>
                <a:ext cx="4362480" cy="38700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2547" name="CustomShape 8"/>
              <p:cNvSpPr/>
              <p:nvPr/>
            </p:nvSpPr>
            <p:spPr>
              <a:xfrm rot="5400000">
                <a:off x="6458760" y="2279520"/>
                <a:ext cx="4396320" cy="44928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2548" name="CustomShape 9"/>
              <p:cNvSpPr/>
              <p:nvPr/>
            </p:nvSpPr>
            <p:spPr>
              <a:xfrm rot="5400000">
                <a:off x="6437880" y="2283120"/>
                <a:ext cx="4429800" cy="51300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2549" name="CustomShape 10"/>
              <p:cNvSpPr/>
              <p:nvPr/>
            </p:nvSpPr>
            <p:spPr>
              <a:xfrm rot="5400000">
                <a:off x="6416280" y="2286720"/>
                <a:ext cx="4463640" cy="57780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2550" name="CustomShape 11"/>
              <p:cNvSpPr/>
              <p:nvPr/>
            </p:nvSpPr>
            <p:spPr>
              <a:xfrm rot="5400000">
                <a:off x="6394680" y="2289960"/>
                <a:ext cx="4497480" cy="6429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2551" name="CustomShape 12"/>
              <p:cNvSpPr/>
              <p:nvPr/>
            </p:nvSpPr>
            <p:spPr>
              <a:xfrm rot="5400000">
                <a:off x="6383520" y="2282760"/>
                <a:ext cx="4530960" cy="72900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nvGrpSpPr>
            <p:cNvPr id="2552" name="Group 13"/>
            <p:cNvGrpSpPr/>
            <p:nvPr/>
          </p:nvGrpSpPr>
          <p:grpSpPr>
            <a:xfrm>
              <a:off x="-979920" y="2603880"/>
              <a:ext cx="1953360" cy="1953000"/>
              <a:chOff x="-979920" y="2603880"/>
              <a:chExt cx="1953360" cy="1953000"/>
            </a:xfrm>
          </p:grpSpPr>
          <p:sp>
            <p:nvSpPr>
              <p:cNvPr id="2553" name="CustomShape 14"/>
              <p:cNvSpPr/>
              <p:nvPr/>
            </p:nvSpPr>
            <p:spPr>
              <a:xfrm>
                <a:off x="-8640" y="2603880"/>
                <a:ext cx="12240" cy="644040"/>
              </a:xfrm>
              <a:custGeom>
                <a:avLst/>
                <a:gdLst/>
                <a:ahLst/>
                <a:rect l="l" t="t" r="r" b="b"/>
                <a:pathLst>
                  <a:path w="411" h="20712">
                    <a:moveTo>
                      <a:pt x="1" y="1"/>
                    </a:moveTo>
                    <a:lnTo>
                      <a:pt x="1" y="20712"/>
                    </a:lnTo>
                    <a:lnTo>
                      <a:pt x="410" y="20712"/>
                    </a:lnTo>
                    <a:lnTo>
                      <a:pt x="410" y="1"/>
                    </a:lnTo>
                    <a:close/>
                  </a:path>
                </a:pathLst>
              </a:custGeom>
              <a:solidFill>
                <a:srgbClr val="61749c"/>
              </a:solidFill>
              <a:ln w="0">
                <a:noFill/>
              </a:ln>
            </p:spPr>
            <p:style>
              <a:lnRef idx="0"/>
              <a:fillRef idx="0"/>
              <a:effectRef idx="0"/>
              <a:fontRef idx="minor"/>
            </p:style>
          </p:sp>
          <p:sp>
            <p:nvSpPr>
              <p:cNvPr id="2554" name="CustomShape 15"/>
              <p:cNvSpPr/>
              <p:nvPr/>
            </p:nvSpPr>
            <p:spPr>
              <a:xfrm>
                <a:off x="30600" y="2610000"/>
                <a:ext cx="88200" cy="641160"/>
              </a:xfrm>
              <a:custGeom>
                <a:avLst/>
                <a:gdLst/>
                <a:ahLst/>
                <a:rect l="l" t="t" r="r" b="b"/>
                <a:pathLst>
                  <a:path w="2858" h="20616">
                    <a:moveTo>
                      <a:pt x="2449" y="1"/>
                    </a:moveTo>
                    <a:lnTo>
                      <a:pt x="1" y="20566"/>
                    </a:lnTo>
                    <a:lnTo>
                      <a:pt x="409" y="20616"/>
                    </a:lnTo>
                    <a:lnTo>
                      <a:pt x="2857" y="50"/>
                    </a:lnTo>
                    <a:lnTo>
                      <a:pt x="2449" y="1"/>
                    </a:lnTo>
                    <a:close/>
                  </a:path>
                </a:pathLst>
              </a:custGeom>
              <a:solidFill>
                <a:srgbClr val="61749c"/>
              </a:solidFill>
              <a:ln w="0">
                <a:noFill/>
              </a:ln>
            </p:spPr>
            <p:style>
              <a:lnRef idx="0"/>
              <a:fillRef idx="0"/>
              <a:effectRef idx="0"/>
              <a:fontRef idx="minor"/>
            </p:style>
          </p:sp>
          <p:sp>
            <p:nvSpPr>
              <p:cNvPr id="2555" name="CustomShape 16"/>
              <p:cNvSpPr/>
              <p:nvPr/>
            </p:nvSpPr>
            <p:spPr>
              <a:xfrm>
                <a:off x="69120" y="2629440"/>
                <a:ext cx="162720" cy="629280"/>
              </a:xfrm>
              <a:custGeom>
                <a:avLst/>
                <a:gdLst/>
                <a:ahLst/>
                <a:rect l="l" t="t" r="r" b="b"/>
                <a:pathLst>
                  <a:path w="5255" h="20231">
                    <a:moveTo>
                      <a:pt x="4855" y="1"/>
                    </a:moveTo>
                    <a:lnTo>
                      <a:pt x="0" y="20134"/>
                    </a:lnTo>
                    <a:lnTo>
                      <a:pt x="399" y="20230"/>
                    </a:lnTo>
                    <a:lnTo>
                      <a:pt x="5255" y="97"/>
                    </a:lnTo>
                    <a:lnTo>
                      <a:pt x="4855" y="1"/>
                    </a:lnTo>
                    <a:close/>
                  </a:path>
                </a:pathLst>
              </a:custGeom>
              <a:solidFill>
                <a:srgbClr val="61749c"/>
              </a:solidFill>
              <a:ln w="0">
                <a:noFill/>
              </a:ln>
            </p:spPr>
            <p:style>
              <a:lnRef idx="0"/>
              <a:fillRef idx="0"/>
              <a:effectRef idx="0"/>
              <a:fontRef idx="minor"/>
            </p:style>
          </p:sp>
          <p:sp>
            <p:nvSpPr>
              <p:cNvPr id="2556" name="CustomShape 17"/>
              <p:cNvSpPr/>
              <p:nvPr/>
            </p:nvSpPr>
            <p:spPr>
              <a:xfrm>
                <a:off x="107280" y="2662560"/>
                <a:ext cx="235440" cy="608400"/>
              </a:xfrm>
              <a:custGeom>
                <a:avLst/>
                <a:gdLst/>
                <a:ahLst/>
                <a:rect l="l" t="t" r="r" b="b"/>
                <a:pathLst>
                  <a:path w="7588" h="19562">
                    <a:moveTo>
                      <a:pt x="7202" y="1"/>
                    </a:moveTo>
                    <a:lnTo>
                      <a:pt x="0" y="19417"/>
                    </a:lnTo>
                    <a:lnTo>
                      <a:pt x="384" y="19561"/>
                    </a:lnTo>
                    <a:lnTo>
                      <a:pt x="7588" y="143"/>
                    </a:lnTo>
                    <a:lnTo>
                      <a:pt x="7202" y="1"/>
                    </a:lnTo>
                    <a:close/>
                  </a:path>
                </a:pathLst>
              </a:custGeom>
              <a:solidFill>
                <a:srgbClr val="61749c"/>
              </a:solidFill>
              <a:ln w="0">
                <a:noFill/>
              </a:ln>
            </p:spPr>
            <p:style>
              <a:lnRef idx="0"/>
              <a:fillRef idx="0"/>
              <a:effectRef idx="0"/>
              <a:fontRef idx="minor"/>
            </p:style>
          </p:sp>
          <p:sp>
            <p:nvSpPr>
              <p:cNvPr id="2557" name="CustomShape 18"/>
              <p:cNvSpPr/>
              <p:nvPr/>
            </p:nvSpPr>
            <p:spPr>
              <a:xfrm>
                <a:off x="143640" y="2708640"/>
                <a:ext cx="304560" cy="579240"/>
              </a:xfrm>
              <a:custGeom>
                <a:avLst/>
                <a:gdLst/>
                <a:ahLst/>
                <a:rect l="l" t="t" r="r" b="b"/>
                <a:pathLst>
                  <a:path w="9807" h="18623">
                    <a:moveTo>
                      <a:pt x="9442" y="1"/>
                    </a:moveTo>
                    <a:lnTo>
                      <a:pt x="0" y="18435"/>
                    </a:lnTo>
                    <a:lnTo>
                      <a:pt x="365" y="18622"/>
                    </a:lnTo>
                    <a:lnTo>
                      <a:pt x="9807" y="188"/>
                    </a:lnTo>
                    <a:lnTo>
                      <a:pt x="9442" y="1"/>
                    </a:lnTo>
                    <a:close/>
                  </a:path>
                </a:pathLst>
              </a:custGeom>
              <a:solidFill>
                <a:srgbClr val="61749c"/>
              </a:solidFill>
              <a:ln w="0">
                <a:noFill/>
              </a:ln>
            </p:spPr>
            <p:style>
              <a:lnRef idx="0"/>
              <a:fillRef idx="0"/>
              <a:effectRef idx="0"/>
              <a:fontRef idx="minor"/>
            </p:style>
          </p:sp>
          <p:sp>
            <p:nvSpPr>
              <p:cNvPr id="2558" name="CustomShape 19"/>
              <p:cNvSpPr/>
              <p:nvPr/>
            </p:nvSpPr>
            <p:spPr>
              <a:xfrm>
                <a:off x="177480" y="2766240"/>
                <a:ext cx="369360" cy="541800"/>
              </a:xfrm>
              <a:custGeom>
                <a:avLst/>
                <a:gdLst/>
                <a:ahLst/>
                <a:rect l="l" t="t" r="r" b="b"/>
                <a:pathLst>
                  <a:path w="11891" h="17422">
                    <a:moveTo>
                      <a:pt x="11550" y="0"/>
                    </a:moveTo>
                    <a:lnTo>
                      <a:pt x="1" y="17193"/>
                    </a:lnTo>
                    <a:lnTo>
                      <a:pt x="342" y="17422"/>
                    </a:lnTo>
                    <a:lnTo>
                      <a:pt x="11891" y="229"/>
                    </a:lnTo>
                    <a:lnTo>
                      <a:pt x="11550" y="0"/>
                    </a:lnTo>
                    <a:close/>
                  </a:path>
                </a:pathLst>
              </a:custGeom>
              <a:solidFill>
                <a:srgbClr val="61749c"/>
              </a:solidFill>
              <a:ln w="0">
                <a:noFill/>
              </a:ln>
            </p:spPr>
            <p:style>
              <a:lnRef idx="0"/>
              <a:fillRef idx="0"/>
              <a:effectRef idx="0"/>
              <a:fontRef idx="minor"/>
            </p:style>
          </p:sp>
          <p:sp>
            <p:nvSpPr>
              <p:cNvPr id="2559" name="CustomShape 20"/>
              <p:cNvSpPr/>
              <p:nvPr/>
            </p:nvSpPr>
            <p:spPr>
              <a:xfrm>
                <a:off x="209160" y="2835000"/>
                <a:ext cx="429120" cy="496800"/>
              </a:xfrm>
              <a:custGeom>
                <a:avLst/>
                <a:gdLst/>
                <a:ahLst/>
                <a:rect l="l" t="t" r="r" b="b"/>
                <a:pathLst>
                  <a:path w="13802" h="15984">
                    <a:moveTo>
                      <a:pt x="13491" y="1"/>
                    </a:moveTo>
                    <a:lnTo>
                      <a:pt x="1" y="15716"/>
                    </a:lnTo>
                    <a:lnTo>
                      <a:pt x="313" y="15984"/>
                    </a:lnTo>
                    <a:lnTo>
                      <a:pt x="13801" y="268"/>
                    </a:lnTo>
                    <a:lnTo>
                      <a:pt x="13491" y="1"/>
                    </a:lnTo>
                    <a:close/>
                  </a:path>
                </a:pathLst>
              </a:custGeom>
              <a:solidFill>
                <a:srgbClr val="61749c"/>
              </a:solidFill>
              <a:ln w="0">
                <a:noFill/>
              </a:ln>
            </p:spPr>
            <p:style>
              <a:lnRef idx="0"/>
              <a:fillRef idx="0"/>
              <a:effectRef idx="0"/>
              <a:fontRef idx="minor"/>
            </p:style>
          </p:sp>
          <p:sp>
            <p:nvSpPr>
              <p:cNvPr id="2560" name="CustomShape 21"/>
              <p:cNvSpPr/>
              <p:nvPr/>
            </p:nvSpPr>
            <p:spPr>
              <a:xfrm>
                <a:off x="238320" y="2914920"/>
                <a:ext cx="482760" cy="444960"/>
              </a:xfrm>
              <a:custGeom>
                <a:avLst/>
                <a:gdLst/>
                <a:ahLst/>
                <a:rect l="l" t="t" r="r" b="b"/>
                <a:pathLst>
                  <a:path w="15526" h="14320">
                    <a:moveTo>
                      <a:pt x="15247" y="1"/>
                    </a:moveTo>
                    <a:lnTo>
                      <a:pt x="0" y="14017"/>
                    </a:lnTo>
                    <a:lnTo>
                      <a:pt x="277" y="14320"/>
                    </a:lnTo>
                    <a:lnTo>
                      <a:pt x="15525" y="303"/>
                    </a:lnTo>
                    <a:lnTo>
                      <a:pt x="15247" y="1"/>
                    </a:lnTo>
                    <a:close/>
                  </a:path>
                </a:pathLst>
              </a:custGeom>
              <a:solidFill>
                <a:srgbClr val="61749c"/>
              </a:solidFill>
              <a:ln w="0">
                <a:noFill/>
              </a:ln>
            </p:spPr>
            <p:style>
              <a:lnRef idx="0"/>
              <a:fillRef idx="0"/>
              <a:effectRef idx="0"/>
              <a:fontRef idx="minor"/>
            </p:style>
          </p:sp>
          <p:sp>
            <p:nvSpPr>
              <p:cNvPr id="2561" name="CustomShape 22"/>
              <p:cNvSpPr/>
              <p:nvPr/>
            </p:nvSpPr>
            <p:spPr>
              <a:xfrm>
                <a:off x="263520" y="3004920"/>
                <a:ext cx="529920" cy="386640"/>
              </a:xfrm>
              <a:custGeom>
                <a:avLst/>
                <a:gdLst/>
                <a:ahLst/>
                <a:rect l="l" t="t" r="r" b="b"/>
                <a:pathLst>
                  <a:path w="17043" h="12443">
                    <a:moveTo>
                      <a:pt x="16803" y="1"/>
                    </a:moveTo>
                    <a:lnTo>
                      <a:pt x="0" y="12110"/>
                    </a:lnTo>
                    <a:lnTo>
                      <a:pt x="240" y="12443"/>
                    </a:lnTo>
                    <a:lnTo>
                      <a:pt x="17043" y="334"/>
                    </a:lnTo>
                    <a:lnTo>
                      <a:pt x="16803" y="1"/>
                    </a:lnTo>
                    <a:close/>
                  </a:path>
                </a:pathLst>
              </a:custGeom>
              <a:solidFill>
                <a:srgbClr val="61749c"/>
              </a:solidFill>
              <a:ln w="0">
                <a:noFill/>
              </a:ln>
            </p:spPr>
            <p:style>
              <a:lnRef idx="0"/>
              <a:fillRef idx="0"/>
              <a:effectRef idx="0"/>
              <a:fontRef idx="minor"/>
            </p:style>
          </p:sp>
          <p:sp>
            <p:nvSpPr>
              <p:cNvPr id="2562" name="CustomShape 23"/>
              <p:cNvSpPr/>
              <p:nvPr/>
            </p:nvSpPr>
            <p:spPr>
              <a:xfrm>
                <a:off x="285120" y="3101040"/>
                <a:ext cx="569520" cy="323280"/>
              </a:xfrm>
              <a:custGeom>
                <a:avLst/>
                <a:gdLst/>
                <a:ahLst/>
                <a:rect l="l" t="t" r="r" b="b"/>
                <a:pathLst>
                  <a:path w="18311" h="10408">
                    <a:moveTo>
                      <a:pt x="18110" y="0"/>
                    </a:moveTo>
                    <a:lnTo>
                      <a:pt x="1" y="10049"/>
                    </a:lnTo>
                    <a:lnTo>
                      <a:pt x="199" y="10407"/>
                    </a:lnTo>
                    <a:lnTo>
                      <a:pt x="18310" y="360"/>
                    </a:lnTo>
                    <a:lnTo>
                      <a:pt x="18110" y="0"/>
                    </a:lnTo>
                    <a:close/>
                  </a:path>
                </a:pathLst>
              </a:custGeom>
              <a:solidFill>
                <a:srgbClr val="61749c"/>
              </a:solidFill>
              <a:ln w="0">
                <a:noFill/>
              </a:ln>
            </p:spPr>
            <p:style>
              <a:lnRef idx="0"/>
              <a:fillRef idx="0"/>
              <a:effectRef idx="0"/>
              <a:fontRef idx="minor"/>
            </p:style>
          </p:sp>
          <p:sp>
            <p:nvSpPr>
              <p:cNvPr id="2563" name="CustomShape 24"/>
              <p:cNvSpPr/>
              <p:nvPr/>
            </p:nvSpPr>
            <p:spPr>
              <a:xfrm>
                <a:off x="302760" y="3205080"/>
                <a:ext cx="601200" cy="254880"/>
              </a:xfrm>
              <a:custGeom>
                <a:avLst/>
                <a:gdLst/>
                <a:ahLst/>
                <a:rect l="l" t="t" r="r" b="b"/>
                <a:pathLst>
                  <a:path w="19329" h="8209">
                    <a:moveTo>
                      <a:pt x="19174" y="0"/>
                    </a:moveTo>
                    <a:lnTo>
                      <a:pt x="0" y="7829"/>
                    </a:lnTo>
                    <a:lnTo>
                      <a:pt x="155" y="8209"/>
                    </a:lnTo>
                    <a:lnTo>
                      <a:pt x="19329" y="381"/>
                    </a:lnTo>
                    <a:lnTo>
                      <a:pt x="19174" y="0"/>
                    </a:lnTo>
                    <a:close/>
                  </a:path>
                </a:pathLst>
              </a:custGeom>
              <a:solidFill>
                <a:srgbClr val="61749c"/>
              </a:solidFill>
              <a:ln w="0">
                <a:noFill/>
              </a:ln>
            </p:spPr>
            <p:style>
              <a:lnRef idx="0"/>
              <a:fillRef idx="0"/>
              <a:effectRef idx="0"/>
              <a:fontRef idx="minor"/>
            </p:style>
          </p:sp>
          <p:sp>
            <p:nvSpPr>
              <p:cNvPr id="2564" name="CustomShape 25"/>
              <p:cNvSpPr/>
              <p:nvPr/>
            </p:nvSpPr>
            <p:spPr>
              <a:xfrm>
                <a:off x="316440" y="3314520"/>
                <a:ext cx="624240" cy="183600"/>
              </a:xfrm>
              <a:custGeom>
                <a:avLst/>
                <a:gdLst/>
                <a:ahLst/>
                <a:rect l="l" t="t" r="r" b="b"/>
                <a:pathLst>
                  <a:path w="20072" h="5917">
                    <a:moveTo>
                      <a:pt x="19962" y="1"/>
                    </a:moveTo>
                    <a:lnTo>
                      <a:pt x="0" y="5519"/>
                    </a:lnTo>
                    <a:lnTo>
                      <a:pt x="109" y="5916"/>
                    </a:lnTo>
                    <a:lnTo>
                      <a:pt x="20071" y="396"/>
                    </a:lnTo>
                    <a:lnTo>
                      <a:pt x="19962" y="1"/>
                    </a:lnTo>
                    <a:close/>
                  </a:path>
                </a:pathLst>
              </a:custGeom>
              <a:solidFill>
                <a:srgbClr val="61749c"/>
              </a:solidFill>
              <a:ln w="0">
                <a:noFill/>
              </a:ln>
            </p:spPr>
            <p:style>
              <a:lnRef idx="0"/>
              <a:fillRef idx="0"/>
              <a:effectRef idx="0"/>
              <a:fontRef idx="minor"/>
            </p:style>
          </p:sp>
          <p:sp>
            <p:nvSpPr>
              <p:cNvPr id="2565" name="CustomShape 26"/>
              <p:cNvSpPr/>
              <p:nvPr/>
            </p:nvSpPr>
            <p:spPr>
              <a:xfrm>
                <a:off x="325440" y="3427200"/>
                <a:ext cx="638640" cy="109080"/>
              </a:xfrm>
              <a:custGeom>
                <a:avLst/>
                <a:gdLst/>
                <a:ahLst/>
                <a:rect l="l" t="t" r="r" b="b"/>
                <a:pathLst>
                  <a:path w="20536" h="3532">
                    <a:moveTo>
                      <a:pt x="20473" y="0"/>
                    </a:moveTo>
                    <a:lnTo>
                      <a:pt x="0" y="3127"/>
                    </a:lnTo>
                    <a:lnTo>
                      <a:pt x="63" y="3532"/>
                    </a:lnTo>
                    <a:lnTo>
                      <a:pt x="20535" y="405"/>
                    </a:lnTo>
                    <a:lnTo>
                      <a:pt x="20473" y="0"/>
                    </a:lnTo>
                    <a:close/>
                  </a:path>
                </a:pathLst>
              </a:custGeom>
              <a:solidFill>
                <a:srgbClr val="61749c"/>
              </a:solidFill>
              <a:ln w="0">
                <a:noFill/>
              </a:ln>
            </p:spPr>
            <p:style>
              <a:lnRef idx="0"/>
              <a:fillRef idx="0"/>
              <a:effectRef idx="0"/>
              <a:fontRef idx="minor"/>
            </p:style>
          </p:sp>
          <p:sp>
            <p:nvSpPr>
              <p:cNvPr id="2566" name="CustomShape 27"/>
              <p:cNvSpPr/>
              <p:nvPr/>
            </p:nvSpPr>
            <p:spPr>
              <a:xfrm>
                <a:off x="329400" y="3542400"/>
                <a:ext cx="644040" cy="33480"/>
              </a:xfrm>
              <a:custGeom>
                <a:avLst/>
                <a:gdLst/>
                <a:ahLst/>
                <a:rect l="l" t="t" r="r" b="b"/>
                <a:pathLst>
                  <a:path w="20713" h="1099">
                    <a:moveTo>
                      <a:pt x="20700" y="1"/>
                    </a:moveTo>
                    <a:lnTo>
                      <a:pt x="0" y="687"/>
                    </a:lnTo>
                    <a:lnTo>
                      <a:pt x="15" y="1099"/>
                    </a:lnTo>
                    <a:lnTo>
                      <a:pt x="20713" y="411"/>
                    </a:lnTo>
                    <a:lnTo>
                      <a:pt x="20700" y="1"/>
                    </a:lnTo>
                    <a:close/>
                  </a:path>
                </a:pathLst>
              </a:custGeom>
              <a:solidFill>
                <a:srgbClr val="61749c"/>
              </a:solidFill>
              <a:ln w="0">
                <a:noFill/>
              </a:ln>
            </p:spPr>
            <p:style>
              <a:lnRef idx="0"/>
              <a:fillRef idx="0"/>
              <a:effectRef idx="0"/>
              <a:fontRef idx="minor"/>
            </p:style>
          </p:sp>
          <p:sp>
            <p:nvSpPr>
              <p:cNvPr id="2567" name="CustomShape 28"/>
              <p:cNvSpPr/>
              <p:nvPr/>
            </p:nvSpPr>
            <p:spPr>
              <a:xfrm>
                <a:off x="328320" y="3602880"/>
                <a:ext cx="642960" cy="66960"/>
              </a:xfrm>
              <a:custGeom>
                <a:avLst/>
                <a:gdLst/>
                <a:ahLst/>
                <a:rect l="l" t="t" r="r" b="b"/>
                <a:pathLst>
                  <a:path w="20671" h="2169">
                    <a:moveTo>
                      <a:pt x="34" y="1"/>
                    </a:moveTo>
                    <a:lnTo>
                      <a:pt x="1" y="409"/>
                    </a:lnTo>
                    <a:lnTo>
                      <a:pt x="20637" y="2169"/>
                    </a:lnTo>
                    <a:lnTo>
                      <a:pt x="20670" y="1759"/>
                    </a:lnTo>
                    <a:lnTo>
                      <a:pt x="34" y="1"/>
                    </a:lnTo>
                    <a:close/>
                  </a:path>
                </a:pathLst>
              </a:custGeom>
              <a:solidFill>
                <a:srgbClr val="61749c"/>
              </a:solidFill>
              <a:ln w="0">
                <a:noFill/>
              </a:ln>
            </p:spPr>
            <p:style>
              <a:lnRef idx="0"/>
              <a:fillRef idx="0"/>
              <a:effectRef idx="0"/>
              <a:fontRef idx="minor"/>
            </p:style>
          </p:sp>
          <p:sp>
            <p:nvSpPr>
              <p:cNvPr id="2568" name="CustomShape 29"/>
              <p:cNvSpPr/>
              <p:nvPr/>
            </p:nvSpPr>
            <p:spPr>
              <a:xfrm>
                <a:off x="321840" y="3642120"/>
                <a:ext cx="633600" cy="141840"/>
              </a:xfrm>
              <a:custGeom>
                <a:avLst/>
                <a:gdLst/>
                <a:ahLst/>
                <a:rect l="l" t="t" r="r" b="b"/>
                <a:pathLst>
                  <a:path w="20368" h="4584">
                    <a:moveTo>
                      <a:pt x="84" y="1"/>
                    </a:moveTo>
                    <a:lnTo>
                      <a:pt x="0" y="402"/>
                    </a:lnTo>
                    <a:lnTo>
                      <a:pt x="20286" y="4583"/>
                    </a:lnTo>
                    <a:lnTo>
                      <a:pt x="20368" y="4182"/>
                    </a:lnTo>
                    <a:lnTo>
                      <a:pt x="84" y="1"/>
                    </a:lnTo>
                    <a:close/>
                  </a:path>
                </a:pathLst>
              </a:custGeom>
              <a:solidFill>
                <a:srgbClr val="61749c"/>
              </a:solidFill>
              <a:ln w="0">
                <a:noFill/>
              </a:ln>
            </p:spPr>
            <p:style>
              <a:lnRef idx="0"/>
              <a:fillRef idx="0"/>
              <a:effectRef idx="0"/>
              <a:fontRef idx="minor"/>
            </p:style>
          </p:sp>
          <p:sp>
            <p:nvSpPr>
              <p:cNvPr id="2569" name="CustomShape 30"/>
              <p:cNvSpPr/>
              <p:nvPr/>
            </p:nvSpPr>
            <p:spPr>
              <a:xfrm>
                <a:off x="310680" y="3679920"/>
                <a:ext cx="615240" cy="215280"/>
              </a:xfrm>
              <a:custGeom>
                <a:avLst/>
                <a:gdLst/>
                <a:ahLst/>
                <a:rect l="l" t="t" r="r" b="b"/>
                <a:pathLst>
                  <a:path w="19781" h="6936">
                    <a:moveTo>
                      <a:pt x="130" y="1"/>
                    </a:moveTo>
                    <a:lnTo>
                      <a:pt x="0" y="391"/>
                    </a:lnTo>
                    <a:lnTo>
                      <a:pt x="19651" y="6935"/>
                    </a:lnTo>
                    <a:lnTo>
                      <a:pt x="19780" y="6545"/>
                    </a:lnTo>
                    <a:lnTo>
                      <a:pt x="130" y="1"/>
                    </a:lnTo>
                    <a:close/>
                  </a:path>
                </a:pathLst>
              </a:custGeom>
              <a:solidFill>
                <a:srgbClr val="61749c"/>
              </a:solidFill>
              <a:ln w="0">
                <a:noFill/>
              </a:ln>
            </p:spPr>
            <p:style>
              <a:lnRef idx="0"/>
              <a:fillRef idx="0"/>
              <a:effectRef idx="0"/>
              <a:fontRef idx="minor"/>
            </p:style>
          </p:sp>
          <p:sp>
            <p:nvSpPr>
              <p:cNvPr id="2570" name="CustomShape 31"/>
              <p:cNvSpPr/>
              <p:nvPr/>
            </p:nvSpPr>
            <p:spPr>
              <a:xfrm>
                <a:off x="295560" y="3717000"/>
                <a:ext cx="588240" cy="285480"/>
              </a:xfrm>
              <a:custGeom>
                <a:avLst/>
                <a:gdLst/>
                <a:ahLst/>
                <a:rect l="l" t="t" r="r" b="b"/>
                <a:pathLst>
                  <a:path w="18915" h="9190">
                    <a:moveTo>
                      <a:pt x="175" y="1"/>
                    </a:moveTo>
                    <a:lnTo>
                      <a:pt x="0" y="372"/>
                    </a:lnTo>
                    <a:lnTo>
                      <a:pt x="18740" y="9190"/>
                    </a:lnTo>
                    <a:lnTo>
                      <a:pt x="18914" y="8818"/>
                    </a:lnTo>
                    <a:lnTo>
                      <a:pt x="175" y="1"/>
                    </a:lnTo>
                    <a:close/>
                  </a:path>
                </a:pathLst>
              </a:custGeom>
              <a:solidFill>
                <a:srgbClr val="61749c"/>
              </a:solidFill>
              <a:ln w="0">
                <a:noFill/>
              </a:ln>
            </p:spPr>
            <p:style>
              <a:lnRef idx="0"/>
              <a:fillRef idx="0"/>
              <a:effectRef idx="0"/>
              <a:fontRef idx="minor"/>
            </p:style>
          </p:sp>
          <p:sp>
            <p:nvSpPr>
              <p:cNvPr id="2571" name="CustomShape 32"/>
              <p:cNvSpPr/>
              <p:nvPr/>
            </p:nvSpPr>
            <p:spPr>
              <a:xfrm>
                <a:off x="276120" y="3751920"/>
                <a:ext cx="552960" cy="351720"/>
              </a:xfrm>
              <a:custGeom>
                <a:avLst/>
                <a:gdLst/>
                <a:ahLst/>
                <a:rect l="l" t="t" r="r" b="b"/>
                <a:pathLst>
                  <a:path w="17785" h="11316">
                    <a:moveTo>
                      <a:pt x="218" y="0"/>
                    </a:moveTo>
                    <a:lnTo>
                      <a:pt x="0" y="349"/>
                    </a:lnTo>
                    <a:lnTo>
                      <a:pt x="17569" y="11316"/>
                    </a:lnTo>
                    <a:lnTo>
                      <a:pt x="17785" y="10969"/>
                    </a:lnTo>
                    <a:lnTo>
                      <a:pt x="218" y="0"/>
                    </a:lnTo>
                    <a:close/>
                  </a:path>
                </a:pathLst>
              </a:custGeom>
              <a:solidFill>
                <a:srgbClr val="61749c"/>
              </a:solidFill>
              <a:ln w="0">
                <a:noFill/>
              </a:ln>
            </p:spPr>
            <p:style>
              <a:lnRef idx="0"/>
              <a:fillRef idx="0"/>
              <a:effectRef idx="0"/>
              <a:fontRef idx="minor"/>
            </p:style>
          </p:sp>
          <p:sp>
            <p:nvSpPr>
              <p:cNvPr id="2572" name="CustomShape 33"/>
              <p:cNvSpPr/>
              <p:nvPr/>
            </p:nvSpPr>
            <p:spPr>
              <a:xfrm>
                <a:off x="252720" y="3784320"/>
                <a:ext cx="510120" cy="412920"/>
              </a:xfrm>
              <a:custGeom>
                <a:avLst/>
                <a:gdLst/>
                <a:ahLst/>
                <a:rect l="l" t="t" r="r" b="b"/>
                <a:pathLst>
                  <a:path w="16410" h="13285">
                    <a:moveTo>
                      <a:pt x="257" y="0"/>
                    </a:moveTo>
                    <a:lnTo>
                      <a:pt x="1" y="320"/>
                    </a:lnTo>
                    <a:lnTo>
                      <a:pt x="16152" y="13284"/>
                    </a:lnTo>
                    <a:lnTo>
                      <a:pt x="16409" y="12966"/>
                    </a:lnTo>
                    <a:lnTo>
                      <a:pt x="257" y="0"/>
                    </a:lnTo>
                    <a:close/>
                  </a:path>
                </a:pathLst>
              </a:custGeom>
              <a:solidFill>
                <a:srgbClr val="61749c"/>
              </a:solidFill>
              <a:ln w="0">
                <a:noFill/>
              </a:ln>
            </p:spPr>
            <p:style>
              <a:lnRef idx="0"/>
              <a:fillRef idx="0"/>
              <a:effectRef idx="0"/>
              <a:fontRef idx="minor"/>
            </p:style>
          </p:sp>
          <p:sp>
            <p:nvSpPr>
              <p:cNvPr id="2573" name="CustomShape 34"/>
              <p:cNvSpPr/>
              <p:nvPr/>
            </p:nvSpPr>
            <p:spPr>
              <a:xfrm>
                <a:off x="226080" y="3813840"/>
                <a:ext cx="460080" cy="468360"/>
              </a:xfrm>
              <a:custGeom>
                <a:avLst/>
                <a:gdLst/>
                <a:ahLst/>
                <a:rect l="l" t="t" r="r" b="b"/>
                <a:pathLst>
                  <a:path w="14803" h="15069">
                    <a:moveTo>
                      <a:pt x="293" y="0"/>
                    </a:moveTo>
                    <a:lnTo>
                      <a:pt x="0" y="288"/>
                    </a:lnTo>
                    <a:lnTo>
                      <a:pt x="14509" y="15068"/>
                    </a:lnTo>
                    <a:lnTo>
                      <a:pt x="14802" y="14780"/>
                    </a:lnTo>
                    <a:lnTo>
                      <a:pt x="293" y="0"/>
                    </a:lnTo>
                    <a:close/>
                  </a:path>
                </a:pathLst>
              </a:custGeom>
              <a:solidFill>
                <a:srgbClr val="61749c"/>
              </a:solidFill>
              <a:ln w="0">
                <a:noFill/>
              </a:ln>
            </p:spPr>
            <p:style>
              <a:lnRef idx="0"/>
              <a:fillRef idx="0"/>
              <a:effectRef idx="0"/>
              <a:fontRef idx="minor"/>
            </p:style>
          </p:sp>
          <p:sp>
            <p:nvSpPr>
              <p:cNvPr id="2574" name="CustomShape 35"/>
              <p:cNvSpPr/>
              <p:nvPr/>
            </p:nvSpPr>
            <p:spPr>
              <a:xfrm>
                <a:off x="195840" y="3840480"/>
                <a:ext cx="403560" cy="517320"/>
              </a:xfrm>
              <a:custGeom>
                <a:avLst/>
                <a:gdLst/>
                <a:ahLst/>
                <a:rect l="l" t="t" r="r" b="b"/>
                <a:pathLst>
                  <a:path w="12987" h="16641">
                    <a:moveTo>
                      <a:pt x="325" y="0"/>
                    </a:moveTo>
                    <a:lnTo>
                      <a:pt x="0" y="252"/>
                    </a:lnTo>
                    <a:lnTo>
                      <a:pt x="12661" y="16641"/>
                    </a:lnTo>
                    <a:lnTo>
                      <a:pt x="12986" y="16390"/>
                    </a:lnTo>
                    <a:lnTo>
                      <a:pt x="325" y="0"/>
                    </a:lnTo>
                    <a:close/>
                  </a:path>
                </a:pathLst>
              </a:custGeom>
              <a:solidFill>
                <a:srgbClr val="61749c"/>
              </a:solidFill>
              <a:ln w="0">
                <a:noFill/>
              </a:ln>
            </p:spPr>
            <p:style>
              <a:lnRef idx="0"/>
              <a:fillRef idx="0"/>
              <a:effectRef idx="0"/>
              <a:fontRef idx="minor"/>
            </p:style>
          </p:sp>
          <p:sp>
            <p:nvSpPr>
              <p:cNvPr id="2575" name="CustomShape 36"/>
              <p:cNvSpPr/>
              <p:nvPr/>
            </p:nvSpPr>
            <p:spPr>
              <a:xfrm>
                <a:off x="163080" y="3862800"/>
                <a:ext cx="341640" cy="559080"/>
              </a:xfrm>
              <a:custGeom>
                <a:avLst/>
                <a:gdLst/>
                <a:ahLst/>
                <a:rect l="l" t="t" r="r" b="b"/>
                <a:pathLst>
                  <a:path w="10995" h="17979">
                    <a:moveTo>
                      <a:pt x="353" y="0"/>
                    </a:moveTo>
                    <a:lnTo>
                      <a:pt x="1" y="211"/>
                    </a:lnTo>
                    <a:lnTo>
                      <a:pt x="10643" y="17978"/>
                    </a:lnTo>
                    <a:lnTo>
                      <a:pt x="10995" y="17769"/>
                    </a:lnTo>
                    <a:lnTo>
                      <a:pt x="353" y="0"/>
                    </a:lnTo>
                    <a:close/>
                  </a:path>
                </a:pathLst>
              </a:custGeom>
              <a:solidFill>
                <a:srgbClr val="61749c"/>
              </a:solidFill>
              <a:ln w="0">
                <a:noFill/>
              </a:ln>
            </p:spPr>
            <p:style>
              <a:lnRef idx="0"/>
              <a:fillRef idx="0"/>
              <a:effectRef idx="0"/>
              <a:fontRef idx="minor"/>
            </p:style>
          </p:sp>
          <p:sp>
            <p:nvSpPr>
              <p:cNvPr id="2576" name="CustomShape 37"/>
              <p:cNvSpPr/>
              <p:nvPr/>
            </p:nvSpPr>
            <p:spPr>
              <a:xfrm>
                <a:off x="127800" y="3881880"/>
                <a:ext cx="274680" cy="592920"/>
              </a:xfrm>
              <a:custGeom>
                <a:avLst/>
                <a:gdLst/>
                <a:ahLst/>
                <a:rect l="l" t="t" r="r" b="b"/>
                <a:pathLst>
                  <a:path w="8844" h="19069">
                    <a:moveTo>
                      <a:pt x="375" y="0"/>
                    </a:moveTo>
                    <a:lnTo>
                      <a:pt x="0" y="168"/>
                    </a:lnTo>
                    <a:lnTo>
                      <a:pt x="8471" y="19068"/>
                    </a:lnTo>
                    <a:lnTo>
                      <a:pt x="8844" y="18900"/>
                    </a:lnTo>
                    <a:lnTo>
                      <a:pt x="375" y="0"/>
                    </a:lnTo>
                    <a:close/>
                  </a:path>
                </a:pathLst>
              </a:custGeom>
              <a:solidFill>
                <a:srgbClr val="61749c"/>
              </a:solidFill>
              <a:ln w="0">
                <a:noFill/>
              </a:ln>
            </p:spPr>
            <p:style>
              <a:lnRef idx="0"/>
              <a:fillRef idx="0"/>
              <a:effectRef idx="0"/>
              <a:fontRef idx="minor"/>
            </p:style>
          </p:sp>
          <p:sp>
            <p:nvSpPr>
              <p:cNvPr id="2577" name="CustomShape 38"/>
              <p:cNvSpPr/>
              <p:nvPr/>
            </p:nvSpPr>
            <p:spPr>
              <a:xfrm>
                <a:off x="90720" y="3897000"/>
                <a:ext cx="203760" cy="618480"/>
              </a:xfrm>
              <a:custGeom>
                <a:avLst/>
                <a:gdLst/>
                <a:ahLst/>
                <a:rect l="l" t="t" r="r" b="b"/>
                <a:pathLst>
                  <a:path w="6571" h="19890">
                    <a:moveTo>
                      <a:pt x="391" y="1"/>
                    </a:moveTo>
                    <a:lnTo>
                      <a:pt x="1" y="122"/>
                    </a:lnTo>
                    <a:lnTo>
                      <a:pt x="6180" y="19889"/>
                    </a:lnTo>
                    <a:lnTo>
                      <a:pt x="6571" y="19768"/>
                    </a:lnTo>
                    <a:lnTo>
                      <a:pt x="391" y="1"/>
                    </a:lnTo>
                    <a:close/>
                  </a:path>
                </a:pathLst>
              </a:custGeom>
              <a:solidFill>
                <a:srgbClr val="61749c"/>
              </a:solidFill>
              <a:ln w="0">
                <a:noFill/>
              </a:ln>
            </p:spPr>
            <p:style>
              <a:lnRef idx="0"/>
              <a:fillRef idx="0"/>
              <a:effectRef idx="0"/>
              <a:fontRef idx="minor"/>
            </p:style>
          </p:sp>
          <p:sp>
            <p:nvSpPr>
              <p:cNvPr id="2578" name="CustomShape 39"/>
              <p:cNvSpPr/>
              <p:nvPr/>
            </p:nvSpPr>
            <p:spPr>
              <a:xfrm>
                <a:off x="52560" y="3906720"/>
                <a:ext cx="130320" cy="635400"/>
              </a:xfrm>
              <a:custGeom>
                <a:avLst/>
                <a:gdLst/>
                <a:ahLst/>
                <a:rect l="l" t="t" r="r" b="b"/>
                <a:pathLst>
                  <a:path w="4211" h="20434">
                    <a:moveTo>
                      <a:pt x="404" y="1"/>
                    </a:moveTo>
                    <a:lnTo>
                      <a:pt x="1" y="76"/>
                    </a:lnTo>
                    <a:lnTo>
                      <a:pt x="3807" y="20433"/>
                    </a:lnTo>
                    <a:lnTo>
                      <a:pt x="4210" y="20358"/>
                    </a:lnTo>
                    <a:lnTo>
                      <a:pt x="404" y="1"/>
                    </a:lnTo>
                    <a:close/>
                  </a:path>
                </a:pathLst>
              </a:custGeom>
              <a:solidFill>
                <a:srgbClr val="61749c"/>
              </a:solidFill>
              <a:ln w="0">
                <a:noFill/>
              </a:ln>
            </p:spPr>
            <p:style>
              <a:lnRef idx="0"/>
              <a:fillRef idx="0"/>
              <a:effectRef idx="0"/>
              <a:fontRef idx="minor"/>
            </p:style>
          </p:sp>
          <p:sp>
            <p:nvSpPr>
              <p:cNvPr id="2579" name="CustomShape 40"/>
              <p:cNvSpPr/>
              <p:nvPr/>
            </p:nvSpPr>
            <p:spPr>
              <a:xfrm>
                <a:off x="13320" y="3912480"/>
                <a:ext cx="55080" cy="643680"/>
              </a:xfrm>
              <a:custGeom>
                <a:avLst/>
                <a:gdLst/>
                <a:ahLst/>
                <a:rect l="l" t="t" r="r" b="b"/>
                <a:pathLst>
                  <a:path w="1788" h="20693">
                    <a:moveTo>
                      <a:pt x="410" y="1"/>
                    </a:moveTo>
                    <a:lnTo>
                      <a:pt x="0" y="28"/>
                    </a:lnTo>
                    <a:lnTo>
                      <a:pt x="1378" y="20693"/>
                    </a:lnTo>
                    <a:lnTo>
                      <a:pt x="1788" y="20666"/>
                    </a:lnTo>
                    <a:lnTo>
                      <a:pt x="410" y="1"/>
                    </a:lnTo>
                    <a:close/>
                  </a:path>
                </a:pathLst>
              </a:custGeom>
              <a:solidFill>
                <a:srgbClr val="61749c"/>
              </a:solidFill>
              <a:ln w="0">
                <a:noFill/>
              </a:ln>
            </p:spPr>
            <p:style>
              <a:lnRef idx="0"/>
              <a:fillRef idx="0"/>
              <a:effectRef idx="0"/>
              <a:fontRef idx="minor"/>
            </p:style>
          </p:sp>
          <p:sp>
            <p:nvSpPr>
              <p:cNvPr id="2580" name="CustomShape 41"/>
              <p:cNvSpPr/>
              <p:nvPr/>
            </p:nvSpPr>
            <p:spPr>
              <a:xfrm>
                <a:off x="-59400" y="3912840"/>
                <a:ext cx="45360" cy="644040"/>
              </a:xfrm>
              <a:custGeom>
                <a:avLst/>
                <a:gdLst/>
                <a:ahLst/>
                <a:rect l="l" t="t" r="r" b="b"/>
                <a:pathLst>
                  <a:path w="1483" h="20704">
                    <a:moveTo>
                      <a:pt x="1073" y="0"/>
                    </a:moveTo>
                    <a:lnTo>
                      <a:pt x="0" y="20682"/>
                    </a:lnTo>
                    <a:lnTo>
                      <a:pt x="410" y="20703"/>
                    </a:lnTo>
                    <a:lnTo>
                      <a:pt x="1482" y="21"/>
                    </a:lnTo>
                    <a:lnTo>
                      <a:pt x="1073" y="0"/>
                    </a:lnTo>
                    <a:close/>
                  </a:path>
                </a:pathLst>
              </a:custGeom>
              <a:solidFill>
                <a:srgbClr val="61749c"/>
              </a:solidFill>
              <a:ln w="0">
                <a:noFill/>
              </a:ln>
            </p:spPr>
            <p:style>
              <a:lnRef idx="0"/>
              <a:fillRef idx="0"/>
              <a:effectRef idx="0"/>
              <a:fontRef idx="minor"/>
            </p:style>
          </p:sp>
          <p:sp>
            <p:nvSpPr>
              <p:cNvPr id="2581" name="CustomShape 42"/>
              <p:cNvSpPr/>
              <p:nvPr/>
            </p:nvSpPr>
            <p:spPr>
              <a:xfrm>
                <a:off x="-174240" y="3907800"/>
                <a:ext cx="120960" cy="636840"/>
              </a:xfrm>
              <a:custGeom>
                <a:avLst/>
                <a:gdLst/>
                <a:ahLst/>
                <a:rect l="l" t="t" r="r" b="b"/>
                <a:pathLst>
                  <a:path w="3910" h="20482">
                    <a:moveTo>
                      <a:pt x="3505" y="1"/>
                    </a:moveTo>
                    <a:lnTo>
                      <a:pt x="1" y="20413"/>
                    </a:lnTo>
                    <a:lnTo>
                      <a:pt x="405" y="20482"/>
                    </a:lnTo>
                    <a:lnTo>
                      <a:pt x="3909" y="70"/>
                    </a:lnTo>
                    <a:lnTo>
                      <a:pt x="3505" y="1"/>
                    </a:lnTo>
                    <a:close/>
                  </a:path>
                </a:pathLst>
              </a:custGeom>
              <a:solidFill>
                <a:srgbClr val="61749c"/>
              </a:solidFill>
              <a:ln w="0">
                <a:noFill/>
              </a:ln>
            </p:spPr>
            <p:style>
              <a:lnRef idx="0"/>
              <a:fillRef idx="0"/>
              <a:effectRef idx="0"/>
              <a:fontRef idx="minor"/>
            </p:style>
          </p:sp>
          <p:sp>
            <p:nvSpPr>
              <p:cNvPr id="2582" name="CustomShape 43"/>
              <p:cNvSpPr/>
              <p:nvPr/>
            </p:nvSpPr>
            <p:spPr>
              <a:xfrm>
                <a:off x="-286560" y="3898080"/>
                <a:ext cx="194760" cy="621000"/>
              </a:xfrm>
              <a:custGeom>
                <a:avLst/>
                <a:gdLst/>
                <a:ahLst/>
                <a:rect l="l" t="t" r="r" b="b"/>
                <a:pathLst>
                  <a:path w="6283" h="19973">
                    <a:moveTo>
                      <a:pt x="5889" y="1"/>
                    </a:moveTo>
                    <a:lnTo>
                      <a:pt x="0" y="19856"/>
                    </a:lnTo>
                    <a:lnTo>
                      <a:pt x="394" y="19972"/>
                    </a:lnTo>
                    <a:lnTo>
                      <a:pt x="6282" y="116"/>
                    </a:lnTo>
                    <a:lnTo>
                      <a:pt x="5889" y="1"/>
                    </a:lnTo>
                    <a:close/>
                  </a:path>
                </a:pathLst>
              </a:custGeom>
              <a:solidFill>
                <a:srgbClr val="61749c"/>
              </a:solidFill>
              <a:ln w="0">
                <a:noFill/>
              </a:ln>
            </p:spPr>
            <p:style>
              <a:lnRef idx="0"/>
              <a:fillRef idx="0"/>
              <a:effectRef idx="0"/>
              <a:fontRef idx="minor"/>
            </p:style>
          </p:sp>
          <p:sp>
            <p:nvSpPr>
              <p:cNvPr id="2583" name="CustomShape 44"/>
              <p:cNvSpPr/>
              <p:nvPr/>
            </p:nvSpPr>
            <p:spPr>
              <a:xfrm>
                <a:off x="-394920" y="3884040"/>
                <a:ext cx="266040" cy="596520"/>
              </a:xfrm>
              <a:custGeom>
                <a:avLst/>
                <a:gdLst/>
                <a:ahLst/>
                <a:rect l="l" t="t" r="r" b="b"/>
                <a:pathLst>
                  <a:path w="8567" h="19184">
                    <a:moveTo>
                      <a:pt x="8191" y="1"/>
                    </a:moveTo>
                    <a:lnTo>
                      <a:pt x="0" y="19022"/>
                    </a:lnTo>
                    <a:lnTo>
                      <a:pt x="378" y="19184"/>
                    </a:lnTo>
                    <a:lnTo>
                      <a:pt x="8567" y="162"/>
                    </a:lnTo>
                    <a:lnTo>
                      <a:pt x="8191" y="1"/>
                    </a:lnTo>
                    <a:close/>
                  </a:path>
                </a:pathLst>
              </a:custGeom>
              <a:solidFill>
                <a:srgbClr val="61749c"/>
              </a:solidFill>
              <a:ln w="0">
                <a:noFill/>
              </a:ln>
            </p:spPr>
            <p:style>
              <a:lnRef idx="0"/>
              <a:fillRef idx="0"/>
              <a:effectRef idx="0"/>
              <a:fontRef idx="minor"/>
            </p:style>
          </p:sp>
          <p:sp>
            <p:nvSpPr>
              <p:cNvPr id="2584" name="CustomShape 45"/>
              <p:cNvSpPr/>
              <p:nvPr/>
            </p:nvSpPr>
            <p:spPr>
              <a:xfrm>
                <a:off x="-497520" y="3865680"/>
                <a:ext cx="333360" cy="563760"/>
              </a:xfrm>
              <a:custGeom>
                <a:avLst/>
                <a:gdLst/>
                <a:ahLst/>
                <a:rect l="l" t="t" r="r" b="b"/>
                <a:pathLst>
                  <a:path w="10734" h="18130">
                    <a:moveTo>
                      <a:pt x="10378" y="1"/>
                    </a:moveTo>
                    <a:lnTo>
                      <a:pt x="0" y="17923"/>
                    </a:lnTo>
                    <a:lnTo>
                      <a:pt x="355" y="18129"/>
                    </a:lnTo>
                    <a:lnTo>
                      <a:pt x="10733" y="206"/>
                    </a:lnTo>
                    <a:lnTo>
                      <a:pt x="10378" y="1"/>
                    </a:lnTo>
                    <a:close/>
                  </a:path>
                </a:pathLst>
              </a:custGeom>
              <a:solidFill>
                <a:srgbClr val="61749c"/>
              </a:solidFill>
              <a:ln w="0">
                <a:noFill/>
              </a:ln>
            </p:spPr>
            <p:style>
              <a:lnRef idx="0"/>
              <a:fillRef idx="0"/>
              <a:effectRef idx="0"/>
              <a:fontRef idx="minor"/>
            </p:style>
          </p:sp>
          <p:sp>
            <p:nvSpPr>
              <p:cNvPr id="2585" name="CustomShape 46"/>
              <p:cNvSpPr/>
              <p:nvPr/>
            </p:nvSpPr>
            <p:spPr>
              <a:xfrm>
                <a:off x="-593640" y="3843360"/>
                <a:ext cx="396360" cy="523080"/>
              </a:xfrm>
              <a:custGeom>
                <a:avLst/>
                <a:gdLst/>
                <a:ahLst/>
                <a:rect l="l" t="t" r="r" b="b"/>
                <a:pathLst>
                  <a:path w="12754" h="16818">
                    <a:moveTo>
                      <a:pt x="12425" y="1"/>
                    </a:moveTo>
                    <a:lnTo>
                      <a:pt x="1" y="16571"/>
                    </a:lnTo>
                    <a:lnTo>
                      <a:pt x="329" y="16817"/>
                    </a:lnTo>
                    <a:lnTo>
                      <a:pt x="12753" y="247"/>
                    </a:lnTo>
                    <a:lnTo>
                      <a:pt x="12425" y="1"/>
                    </a:lnTo>
                    <a:close/>
                  </a:path>
                </a:pathLst>
              </a:custGeom>
              <a:solidFill>
                <a:srgbClr val="61749c"/>
              </a:solidFill>
              <a:ln w="0">
                <a:noFill/>
              </a:ln>
            </p:spPr>
            <p:style>
              <a:lnRef idx="0"/>
              <a:fillRef idx="0"/>
              <a:effectRef idx="0"/>
              <a:fontRef idx="minor"/>
            </p:style>
          </p:sp>
          <p:sp>
            <p:nvSpPr>
              <p:cNvPr id="2586" name="CustomShape 47"/>
              <p:cNvSpPr/>
              <p:nvPr/>
            </p:nvSpPr>
            <p:spPr>
              <a:xfrm>
                <a:off x="-681480" y="3817440"/>
                <a:ext cx="453600" cy="474840"/>
              </a:xfrm>
              <a:custGeom>
                <a:avLst/>
                <a:gdLst/>
                <a:ahLst/>
                <a:rect l="l" t="t" r="r" b="b"/>
                <a:pathLst>
                  <a:path w="14587" h="15275">
                    <a:moveTo>
                      <a:pt x="14289" y="0"/>
                    </a:moveTo>
                    <a:lnTo>
                      <a:pt x="1" y="14993"/>
                    </a:lnTo>
                    <a:lnTo>
                      <a:pt x="298" y="15275"/>
                    </a:lnTo>
                    <a:lnTo>
                      <a:pt x="14587" y="284"/>
                    </a:lnTo>
                    <a:lnTo>
                      <a:pt x="14289" y="0"/>
                    </a:lnTo>
                    <a:close/>
                  </a:path>
                </a:pathLst>
              </a:custGeom>
              <a:solidFill>
                <a:srgbClr val="61749c"/>
              </a:solidFill>
              <a:ln w="0">
                <a:noFill/>
              </a:ln>
            </p:spPr>
            <p:style>
              <a:lnRef idx="0"/>
              <a:fillRef idx="0"/>
              <a:effectRef idx="0"/>
              <a:fontRef idx="minor"/>
            </p:style>
          </p:sp>
          <p:sp>
            <p:nvSpPr>
              <p:cNvPr id="2587" name="CustomShape 48"/>
              <p:cNvSpPr/>
              <p:nvPr/>
            </p:nvSpPr>
            <p:spPr>
              <a:xfrm>
                <a:off x="-759600" y="3788280"/>
                <a:ext cx="504360" cy="420120"/>
              </a:xfrm>
              <a:custGeom>
                <a:avLst/>
                <a:gdLst/>
                <a:ahLst/>
                <a:rect l="l" t="t" r="r" b="b"/>
                <a:pathLst>
                  <a:path w="16221" h="13518">
                    <a:moveTo>
                      <a:pt x="15960" y="0"/>
                    </a:moveTo>
                    <a:lnTo>
                      <a:pt x="1" y="13201"/>
                    </a:lnTo>
                    <a:lnTo>
                      <a:pt x="261" y="13517"/>
                    </a:lnTo>
                    <a:lnTo>
                      <a:pt x="16220" y="315"/>
                    </a:lnTo>
                    <a:lnTo>
                      <a:pt x="15960" y="0"/>
                    </a:lnTo>
                    <a:close/>
                  </a:path>
                </a:pathLst>
              </a:custGeom>
              <a:solidFill>
                <a:srgbClr val="61749c"/>
              </a:solidFill>
              <a:ln w="0">
                <a:noFill/>
              </a:ln>
            </p:spPr>
            <p:style>
              <a:lnRef idx="0"/>
              <a:fillRef idx="0"/>
              <a:effectRef idx="0"/>
              <a:fontRef idx="minor"/>
            </p:style>
          </p:sp>
          <p:sp>
            <p:nvSpPr>
              <p:cNvPr id="2588" name="CustomShape 49"/>
              <p:cNvSpPr/>
              <p:nvPr/>
            </p:nvSpPr>
            <p:spPr>
              <a:xfrm>
                <a:off x="-827280" y="3755880"/>
                <a:ext cx="548280" cy="359640"/>
              </a:xfrm>
              <a:custGeom>
                <a:avLst/>
                <a:gdLst/>
                <a:ahLst/>
                <a:rect l="l" t="t" r="r" b="b"/>
                <a:pathLst>
                  <a:path w="17629" h="11571">
                    <a:moveTo>
                      <a:pt x="17406" y="1"/>
                    </a:moveTo>
                    <a:lnTo>
                      <a:pt x="1" y="11227"/>
                    </a:lnTo>
                    <a:lnTo>
                      <a:pt x="223" y="11571"/>
                    </a:lnTo>
                    <a:lnTo>
                      <a:pt x="17629" y="346"/>
                    </a:lnTo>
                    <a:lnTo>
                      <a:pt x="17406" y="1"/>
                    </a:lnTo>
                    <a:close/>
                  </a:path>
                </a:pathLst>
              </a:custGeom>
              <a:solidFill>
                <a:srgbClr val="61749c"/>
              </a:solidFill>
              <a:ln w="0">
                <a:noFill/>
              </a:ln>
            </p:spPr>
            <p:style>
              <a:lnRef idx="0"/>
              <a:fillRef idx="0"/>
              <a:effectRef idx="0"/>
              <a:fontRef idx="minor"/>
            </p:style>
          </p:sp>
          <p:sp>
            <p:nvSpPr>
              <p:cNvPr id="2589" name="CustomShape 50"/>
              <p:cNvSpPr/>
              <p:nvPr/>
            </p:nvSpPr>
            <p:spPr>
              <a:xfrm>
                <a:off x="-883440" y="3721320"/>
                <a:ext cx="584280" cy="293760"/>
              </a:xfrm>
              <a:custGeom>
                <a:avLst/>
                <a:gdLst/>
                <a:ahLst/>
                <a:rect l="l" t="t" r="r" b="b"/>
                <a:pathLst>
                  <a:path w="18788" h="9462">
                    <a:moveTo>
                      <a:pt x="18607" y="0"/>
                    </a:moveTo>
                    <a:lnTo>
                      <a:pt x="0" y="9093"/>
                    </a:lnTo>
                    <a:lnTo>
                      <a:pt x="181" y="9461"/>
                    </a:lnTo>
                    <a:lnTo>
                      <a:pt x="18788" y="368"/>
                    </a:lnTo>
                    <a:lnTo>
                      <a:pt x="18607" y="0"/>
                    </a:lnTo>
                    <a:close/>
                  </a:path>
                </a:pathLst>
              </a:custGeom>
              <a:solidFill>
                <a:srgbClr val="61749c"/>
              </a:solidFill>
              <a:ln w="0">
                <a:noFill/>
              </a:ln>
            </p:spPr>
            <p:style>
              <a:lnRef idx="0"/>
              <a:fillRef idx="0"/>
              <a:effectRef idx="0"/>
              <a:fontRef idx="minor"/>
            </p:style>
          </p:sp>
          <p:sp>
            <p:nvSpPr>
              <p:cNvPr id="2590" name="CustomShape 51"/>
              <p:cNvSpPr/>
              <p:nvPr/>
            </p:nvSpPr>
            <p:spPr>
              <a:xfrm>
                <a:off x="-927000" y="3684600"/>
                <a:ext cx="612360" cy="224280"/>
              </a:xfrm>
              <a:custGeom>
                <a:avLst/>
                <a:gdLst/>
                <a:ahLst/>
                <a:rect l="l" t="t" r="r" b="b"/>
                <a:pathLst>
                  <a:path w="19686" h="7223">
                    <a:moveTo>
                      <a:pt x="19551" y="0"/>
                    </a:moveTo>
                    <a:lnTo>
                      <a:pt x="0" y="6836"/>
                    </a:lnTo>
                    <a:lnTo>
                      <a:pt x="136" y="7223"/>
                    </a:lnTo>
                    <a:lnTo>
                      <a:pt x="19686" y="387"/>
                    </a:lnTo>
                    <a:lnTo>
                      <a:pt x="19551" y="0"/>
                    </a:lnTo>
                    <a:close/>
                  </a:path>
                </a:pathLst>
              </a:custGeom>
              <a:solidFill>
                <a:srgbClr val="61749c"/>
              </a:solidFill>
              <a:ln w="0">
                <a:noFill/>
              </a:ln>
            </p:spPr>
            <p:style>
              <a:lnRef idx="0"/>
              <a:fillRef idx="0"/>
              <a:effectRef idx="0"/>
              <a:fontRef idx="minor"/>
            </p:style>
          </p:sp>
          <p:sp>
            <p:nvSpPr>
              <p:cNvPr id="2591" name="CustomShape 52"/>
              <p:cNvSpPr/>
              <p:nvPr/>
            </p:nvSpPr>
            <p:spPr>
              <a:xfrm>
                <a:off x="-957960" y="3646800"/>
                <a:ext cx="631800" cy="151200"/>
              </a:xfrm>
              <a:custGeom>
                <a:avLst/>
                <a:gdLst/>
                <a:ahLst/>
                <a:rect l="l" t="t" r="r" b="b"/>
                <a:pathLst>
                  <a:path w="20311" h="4881">
                    <a:moveTo>
                      <a:pt x="20221" y="1"/>
                    </a:moveTo>
                    <a:lnTo>
                      <a:pt x="1" y="4479"/>
                    </a:lnTo>
                    <a:lnTo>
                      <a:pt x="89" y="4881"/>
                    </a:lnTo>
                    <a:lnTo>
                      <a:pt x="20310" y="401"/>
                    </a:lnTo>
                    <a:lnTo>
                      <a:pt x="20221" y="1"/>
                    </a:lnTo>
                    <a:close/>
                  </a:path>
                </a:pathLst>
              </a:custGeom>
              <a:solidFill>
                <a:srgbClr val="61749c"/>
              </a:solidFill>
              <a:ln w="0">
                <a:noFill/>
              </a:ln>
            </p:spPr>
            <p:style>
              <a:lnRef idx="0"/>
              <a:fillRef idx="0"/>
              <a:effectRef idx="0"/>
              <a:fontRef idx="minor"/>
            </p:style>
          </p:sp>
          <p:sp>
            <p:nvSpPr>
              <p:cNvPr id="2592" name="CustomShape 53"/>
              <p:cNvSpPr/>
              <p:nvPr/>
            </p:nvSpPr>
            <p:spPr>
              <a:xfrm>
                <a:off x="-975600" y="3607560"/>
                <a:ext cx="642240" cy="76320"/>
              </a:xfrm>
              <a:custGeom>
                <a:avLst/>
                <a:gdLst/>
                <a:ahLst/>
                <a:rect l="l" t="t" r="r" b="b"/>
                <a:pathLst>
                  <a:path w="20650" h="2473">
                    <a:moveTo>
                      <a:pt x="20609" y="1"/>
                    </a:moveTo>
                    <a:lnTo>
                      <a:pt x="1" y="2065"/>
                    </a:lnTo>
                    <a:lnTo>
                      <a:pt x="42" y="2473"/>
                    </a:lnTo>
                    <a:lnTo>
                      <a:pt x="20649" y="409"/>
                    </a:lnTo>
                    <a:lnTo>
                      <a:pt x="20609" y="1"/>
                    </a:lnTo>
                    <a:close/>
                  </a:path>
                </a:pathLst>
              </a:custGeom>
              <a:solidFill>
                <a:srgbClr val="61749c"/>
              </a:solidFill>
              <a:ln w="0">
                <a:noFill/>
              </a:ln>
            </p:spPr>
            <p:style>
              <a:lnRef idx="0"/>
              <a:fillRef idx="0"/>
              <a:effectRef idx="0"/>
              <a:fontRef idx="minor"/>
            </p:style>
          </p:sp>
          <p:sp>
            <p:nvSpPr>
              <p:cNvPr id="2593" name="CustomShape 54"/>
              <p:cNvSpPr/>
              <p:nvPr/>
            </p:nvSpPr>
            <p:spPr>
              <a:xfrm>
                <a:off x="-979920" y="3556440"/>
                <a:ext cx="644400" cy="24120"/>
              </a:xfrm>
              <a:custGeom>
                <a:avLst/>
                <a:gdLst/>
                <a:ahLst/>
                <a:rect l="l" t="t" r="r" b="b"/>
                <a:pathLst>
                  <a:path w="20717" h="793">
                    <a:moveTo>
                      <a:pt x="9" y="0"/>
                    </a:moveTo>
                    <a:lnTo>
                      <a:pt x="1" y="410"/>
                    </a:lnTo>
                    <a:lnTo>
                      <a:pt x="20709" y="792"/>
                    </a:lnTo>
                    <a:lnTo>
                      <a:pt x="20717" y="383"/>
                    </a:lnTo>
                    <a:lnTo>
                      <a:pt x="9" y="0"/>
                    </a:lnTo>
                    <a:close/>
                  </a:path>
                </a:pathLst>
              </a:custGeom>
              <a:solidFill>
                <a:srgbClr val="61749c"/>
              </a:solidFill>
              <a:ln w="0">
                <a:noFill/>
              </a:ln>
            </p:spPr>
            <p:style>
              <a:lnRef idx="0"/>
              <a:fillRef idx="0"/>
              <a:effectRef idx="0"/>
              <a:fontRef idx="minor"/>
            </p:style>
          </p:sp>
          <p:sp>
            <p:nvSpPr>
              <p:cNvPr id="2594" name="CustomShape 55"/>
              <p:cNvSpPr/>
              <p:nvPr/>
            </p:nvSpPr>
            <p:spPr>
              <a:xfrm>
                <a:off x="-971280" y="3441600"/>
                <a:ext cx="639720" cy="99720"/>
              </a:xfrm>
              <a:custGeom>
                <a:avLst/>
                <a:gdLst/>
                <a:ahLst/>
                <a:rect l="l" t="t" r="r" b="b"/>
                <a:pathLst>
                  <a:path w="20574" h="3231">
                    <a:moveTo>
                      <a:pt x="56" y="0"/>
                    </a:moveTo>
                    <a:lnTo>
                      <a:pt x="0" y="407"/>
                    </a:lnTo>
                    <a:lnTo>
                      <a:pt x="20518" y="3231"/>
                    </a:lnTo>
                    <a:lnTo>
                      <a:pt x="20574" y="2824"/>
                    </a:lnTo>
                    <a:lnTo>
                      <a:pt x="56" y="0"/>
                    </a:lnTo>
                    <a:close/>
                  </a:path>
                </a:pathLst>
              </a:custGeom>
              <a:solidFill>
                <a:srgbClr val="61749c"/>
              </a:solidFill>
              <a:ln w="0">
                <a:noFill/>
              </a:ln>
            </p:spPr>
            <p:style>
              <a:lnRef idx="0"/>
              <a:fillRef idx="0"/>
              <a:effectRef idx="0"/>
              <a:fontRef idx="minor"/>
            </p:style>
          </p:sp>
          <p:sp>
            <p:nvSpPr>
              <p:cNvPr id="2595" name="CustomShape 56"/>
              <p:cNvSpPr/>
              <p:nvPr/>
            </p:nvSpPr>
            <p:spPr>
              <a:xfrm>
                <a:off x="-950040" y="3328200"/>
                <a:ext cx="626400" cy="174240"/>
              </a:xfrm>
              <a:custGeom>
                <a:avLst/>
                <a:gdLst/>
                <a:ahLst/>
                <a:rect l="l" t="t" r="r" b="b"/>
                <a:pathLst>
                  <a:path w="20145" h="5622">
                    <a:moveTo>
                      <a:pt x="104" y="1"/>
                    </a:moveTo>
                    <a:lnTo>
                      <a:pt x="0" y="398"/>
                    </a:lnTo>
                    <a:lnTo>
                      <a:pt x="20043" y="5622"/>
                    </a:lnTo>
                    <a:lnTo>
                      <a:pt x="20145" y="5225"/>
                    </a:lnTo>
                    <a:lnTo>
                      <a:pt x="104" y="1"/>
                    </a:lnTo>
                    <a:close/>
                  </a:path>
                </a:pathLst>
              </a:custGeom>
              <a:solidFill>
                <a:srgbClr val="61749c"/>
              </a:solidFill>
              <a:ln w="0">
                <a:noFill/>
              </a:ln>
            </p:spPr>
            <p:style>
              <a:lnRef idx="0"/>
              <a:fillRef idx="0"/>
              <a:effectRef idx="0"/>
              <a:fontRef idx="minor"/>
            </p:style>
          </p:sp>
          <p:sp>
            <p:nvSpPr>
              <p:cNvPr id="2596" name="CustomShape 57"/>
              <p:cNvSpPr/>
              <p:nvPr/>
            </p:nvSpPr>
            <p:spPr>
              <a:xfrm>
                <a:off x="-914760" y="3218760"/>
                <a:ext cx="604440" cy="246600"/>
              </a:xfrm>
              <a:custGeom>
                <a:avLst/>
                <a:gdLst/>
                <a:ahLst/>
                <a:rect l="l" t="t" r="r" b="b"/>
                <a:pathLst>
                  <a:path w="19436" h="7938">
                    <a:moveTo>
                      <a:pt x="151" y="1"/>
                    </a:moveTo>
                    <a:lnTo>
                      <a:pt x="1" y="383"/>
                    </a:lnTo>
                    <a:lnTo>
                      <a:pt x="19286" y="7937"/>
                    </a:lnTo>
                    <a:lnTo>
                      <a:pt x="19435" y="7555"/>
                    </a:lnTo>
                    <a:lnTo>
                      <a:pt x="151" y="1"/>
                    </a:lnTo>
                    <a:close/>
                  </a:path>
                </a:pathLst>
              </a:custGeom>
              <a:solidFill>
                <a:srgbClr val="61749c"/>
              </a:solidFill>
              <a:ln w="0">
                <a:noFill/>
              </a:ln>
            </p:spPr>
            <p:style>
              <a:lnRef idx="0"/>
              <a:fillRef idx="0"/>
              <a:effectRef idx="0"/>
              <a:fontRef idx="minor"/>
            </p:style>
          </p:sp>
          <p:sp>
            <p:nvSpPr>
              <p:cNvPr id="2597" name="CustomShape 58"/>
              <p:cNvSpPr/>
              <p:nvPr/>
            </p:nvSpPr>
            <p:spPr>
              <a:xfrm>
                <a:off x="-866880" y="3114360"/>
                <a:ext cx="573840" cy="315000"/>
              </a:xfrm>
              <a:custGeom>
                <a:avLst/>
                <a:gdLst/>
                <a:ahLst/>
                <a:rect l="l" t="t" r="r" b="b"/>
                <a:pathLst>
                  <a:path w="18453" h="10140">
                    <a:moveTo>
                      <a:pt x="194" y="0"/>
                    </a:moveTo>
                    <a:lnTo>
                      <a:pt x="0" y="362"/>
                    </a:lnTo>
                    <a:lnTo>
                      <a:pt x="18259" y="10140"/>
                    </a:lnTo>
                    <a:lnTo>
                      <a:pt x="18452" y="9778"/>
                    </a:lnTo>
                    <a:lnTo>
                      <a:pt x="194" y="0"/>
                    </a:lnTo>
                    <a:close/>
                  </a:path>
                </a:pathLst>
              </a:custGeom>
              <a:solidFill>
                <a:srgbClr val="61749c"/>
              </a:solidFill>
              <a:ln w="0">
                <a:noFill/>
              </a:ln>
            </p:spPr>
            <p:style>
              <a:lnRef idx="0"/>
              <a:fillRef idx="0"/>
              <a:effectRef idx="0"/>
              <a:fontRef idx="minor"/>
            </p:style>
          </p:sp>
          <p:sp>
            <p:nvSpPr>
              <p:cNvPr id="2598" name="CustomShape 59"/>
              <p:cNvSpPr/>
              <p:nvPr/>
            </p:nvSpPr>
            <p:spPr>
              <a:xfrm>
                <a:off x="-807480" y="3015720"/>
                <a:ext cx="535320" cy="379080"/>
              </a:xfrm>
              <a:custGeom>
                <a:avLst/>
                <a:gdLst/>
                <a:ahLst/>
                <a:rect l="l" t="t" r="r" b="b"/>
                <a:pathLst>
                  <a:path w="17213" h="12198">
                    <a:moveTo>
                      <a:pt x="234" y="0"/>
                    </a:moveTo>
                    <a:lnTo>
                      <a:pt x="0" y="336"/>
                    </a:lnTo>
                    <a:lnTo>
                      <a:pt x="16977" y="12197"/>
                    </a:lnTo>
                    <a:lnTo>
                      <a:pt x="17212" y="11861"/>
                    </a:lnTo>
                    <a:lnTo>
                      <a:pt x="234" y="0"/>
                    </a:lnTo>
                    <a:close/>
                  </a:path>
                </a:pathLst>
              </a:custGeom>
              <a:solidFill>
                <a:srgbClr val="61749c"/>
              </a:solidFill>
              <a:ln w="0">
                <a:noFill/>
              </a:ln>
            </p:spPr>
            <p:style>
              <a:lnRef idx="0"/>
              <a:fillRef idx="0"/>
              <a:effectRef idx="0"/>
              <a:fontRef idx="minor"/>
            </p:style>
          </p:sp>
          <p:sp>
            <p:nvSpPr>
              <p:cNvPr id="2599" name="CustomShape 60"/>
              <p:cNvSpPr/>
              <p:nvPr/>
            </p:nvSpPr>
            <p:spPr>
              <a:xfrm>
                <a:off x="-736200" y="2926080"/>
                <a:ext cx="489240" cy="438120"/>
              </a:xfrm>
              <a:custGeom>
                <a:avLst/>
                <a:gdLst/>
                <a:ahLst/>
                <a:rect l="l" t="t" r="r" b="b"/>
                <a:pathLst>
                  <a:path w="15733" h="14089">
                    <a:moveTo>
                      <a:pt x="273" y="0"/>
                    </a:moveTo>
                    <a:lnTo>
                      <a:pt x="1" y="306"/>
                    </a:lnTo>
                    <a:lnTo>
                      <a:pt x="15459" y="14089"/>
                    </a:lnTo>
                    <a:lnTo>
                      <a:pt x="15732" y="13783"/>
                    </a:lnTo>
                    <a:lnTo>
                      <a:pt x="273" y="0"/>
                    </a:lnTo>
                    <a:close/>
                  </a:path>
                </a:pathLst>
              </a:custGeom>
              <a:solidFill>
                <a:srgbClr val="61749c"/>
              </a:solidFill>
              <a:ln w="0">
                <a:noFill/>
              </a:ln>
            </p:spPr>
            <p:style>
              <a:lnRef idx="0"/>
              <a:fillRef idx="0"/>
              <a:effectRef idx="0"/>
              <a:fontRef idx="minor"/>
            </p:style>
          </p:sp>
          <p:sp>
            <p:nvSpPr>
              <p:cNvPr id="2600" name="CustomShape 61"/>
              <p:cNvSpPr/>
              <p:nvPr/>
            </p:nvSpPr>
            <p:spPr>
              <a:xfrm>
                <a:off x="-654840" y="2845080"/>
                <a:ext cx="436320" cy="490680"/>
              </a:xfrm>
              <a:custGeom>
                <a:avLst/>
                <a:gdLst/>
                <a:ahLst/>
                <a:rect l="l" t="t" r="r" b="b"/>
                <a:pathLst>
                  <a:path w="14032" h="15784">
                    <a:moveTo>
                      <a:pt x="308" y="1"/>
                    </a:moveTo>
                    <a:lnTo>
                      <a:pt x="1" y="273"/>
                    </a:lnTo>
                    <a:lnTo>
                      <a:pt x="13724" y="15784"/>
                    </a:lnTo>
                    <a:lnTo>
                      <a:pt x="14031" y="15512"/>
                    </a:lnTo>
                    <a:lnTo>
                      <a:pt x="308" y="1"/>
                    </a:lnTo>
                    <a:close/>
                  </a:path>
                </a:pathLst>
              </a:custGeom>
              <a:solidFill>
                <a:srgbClr val="61749c"/>
              </a:solidFill>
              <a:ln w="0">
                <a:noFill/>
              </a:ln>
            </p:spPr>
            <p:style>
              <a:lnRef idx="0"/>
              <a:fillRef idx="0"/>
              <a:effectRef idx="0"/>
              <a:fontRef idx="minor"/>
            </p:style>
          </p:sp>
          <p:sp>
            <p:nvSpPr>
              <p:cNvPr id="2601" name="CustomShape 62"/>
              <p:cNvSpPr/>
              <p:nvPr/>
            </p:nvSpPr>
            <p:spPr>
              <a:xfrm>
                <a:off x="-564480" y="2774160"/>
                <a:ext cx="377280" cy="536400"/>
              </a:xfrm>
              <a:custGeom>
                <a:avLst/>
                <a:gdLst/>
                <a:ahLst/>
                <a:rect l="l" t="t" r="r" b="b"/>
                <a:pathLst>
                  <a:path w="12137" h="17256">
                    <a:moveTo>
                      <a:pt x="338" y="1"/>
                    </a:moveTo>
                    <a:lnTo>
                      <a:pt x="0" y="235"/>
                    </a:lnTo>
                    <a:lnTo>
                      <a:pt x="11799" y="17256"/>
                    </a:lnTo>
                    <a:lnTo>
                      <a:pt x="12137" y="17022"/>
                    </a:lnTo>
                    <a:lnTo>
                      <a:pt x="338" y="1"/>
                    </a:lnTo>
                    <a:close/>
                  </a:path>
                </a:pathLst>
              </a:custGeom>
              <a:solidFill>
                <a:srgbClr val="61749c"/>
              </a:solidFill>
              <a:ln w="0">
                <a:noFill/>
              </a:ln>
            </p:spPr>
            <p:style>
              <a:lnRef idx="0"/>
              <a:fillRef idx="0"/>
              <a:effectRef idx="0"/>
              <a:fontRef idx="minor"/>
            </p:style>
          </p:sp>
          <p:sp>
            <p:nvSpPr>
              <p:cNvPr id="2602" name="CustomShape 63"/>
              <p:cNvSpPr/>
              <p:nvPr/>
            </p:nvSpPr>
            <p:spPr>
              <a:xfrm>
                <a:off x="-466200" y="2714760"/>
                <a:ext cx="312840" cy="574920"/>
              </a:xfrm>
              <a:custGeom>
                <a:avLst/>
                <a:gdLst/>
                <a:ahLst/>
                <a:rect l="l" t="t" r="r" b="b"/>
                <a:pathLst>
                  <a:path w="10071" h="18488">
                    <a:moveTo>
                      <a:pt x="363" y="0"/>
                    </a:moveTo>
                    <a:lnTo>
                      <a:pt x="1" y="192"/>
                    </a:lnTo>
                    <a:lnTo>
                      <a:pt x="9709" y="18487"/>
                    </a:lnTo>
                    <a:lnTo>
                      <a:pt x="10070" y="18295"/>
                    </a:lnTo>
                    <a:lnTo>
                      <a:pt x="363" y="0"/>
                    </a:lnTo>
                    <a:close/>
                  </a:path>
                </a:pathLst>
              </a:custGeom>
              <a:solidFill>
                <a:srgbClr val="61749c"/>
              </a:solidFill>
              <a:ln w="0">
                <a:noFill/>
              </a:ln>
            </p:spPr>
            <p:style>
              <a:lnRef idx="0"/>
              <a:fillRef idx="0"/>
              <a:effectRef idx="0"/>
              <a:fontRef idx="minor"/>
            </p:style>
          </p:sp>
          <p:sp>
            <p:nvSpPr>
              <p:cNvPr id="2603" name="CustomShape 64"/>
              <p:cNvSpPr/>
              <p:nvPr/>
            </p:nvSpPr>
            <p:spPr>
              <a:xfrm>
                <a:off x="-361440" y="2667600"/>
                <a:ext cx="244080" cy="605160"/>
              </a:xfrm>
              <a:custGeom>
                <a:avLst/>
                <a:gdLst/>
                <a:ahLst/>
                <a:rect l="l" t="t" r="r" b="b"/>
                <a:pathLst>
                  <a:path w="7864" h="19462">
                    <a:moveTo>
                      <a:pt x="383" y="0"/>
                    </a:moveTo>
                    <a:lnTo>
                      <a:pt x="1" y="148"/>
                    </a:lnTo>
                    <a:lnTo>
                      <a:pt x="7480" y="19462"/>
                    </a:lnTo>
                    <a:lnTo>
                      <a:pt x="7864" y="19313"/>
                    </a:lnTo>
                    <a:lnTo>
                      <a:pt x="383" y="0"/>
                    </a:lnTo>
                    <a:close/>
                  </a:path>
                </a:pathLst>
              </a:custGeom>
              <a:solidFill>
                <a:srgbClr val="61749c"/>
              </a:solidFill>
              <a:ln w="0">
                <a:noFill/>
              </a:ln>
            </p:spPr>
            <p:style>
              <a:lnRef idx="0"/>
              <a:fillRef idx="0"/>
              <a:effectRef idx="0"/>
              <a:fontRef idx="minor"/>
            </p:style>
          </p:sp>
          <p:sp>
            <p:nvSpPr>
              <p:cNvPr id="2604" name="CustomShape 65"/>
              <p:cNvSpPr/>
              <p:nvPr/>
            </p:nvSpPr>
            <p:spPr>
              <a:xfrm>
                <a:off x="-251640" y="2632680"/>
                <a:ext cx="172080" cy="627120"/>
              </a:xfrm>
              <a:custGeom>
                <a:avLst/>
                <a:gdLst/>
                <a:ahLst/>
                <a:rect l="l" t="t" r="r" b="b"/>
                <a:pathLst>
                  <a:path w="5550" h="20163">
                    <a:moveTo>
                      <a:pt x="399" y="1"/>
                    </a:moveTo>
                    <a:lnTo>
                      <a:pt x="1" y="101"/>
                    </a:lnTo>
                    <a:lnTo>
                      <a:pt x="5151" y="20163"/>
                    </a:lnTo>
                    <a:lnTo>
                      <a:pt x="5550" y="20060"/>
                    </a:lnTo>
                    <a:lnTo>
                      <a:pt x="399" y="1"/>
                    </a:lnTo>
                    <a:close/>
                  </a:path>
                </a:pathLst>
              </a:custGeom>
              <a:solidFill>
                <a:srgbClr val="61749c"/>
              </a:solidFill>
              <a:ln w="0">
                <a:noFill/>
              </a:ln>
            </p:spPr>
            <p:style>
              <a:lnRef idx="0"/>
              <a:fillRef idx="0"/>
              <a:effectRef idx="0"/>
              <a:fontRef idx="minor"/>
            </p:style>
          </p:sp>
          <p:sp>
            <p:nvSpPr>
              <p:cNvPr id="2605" name="CustomShape 66"/>
              <p:cNvSpPr/>
              <p:nvPr/>
            </p:nvSpPr>
            <p:spPr>
              <a:xfrm>
                <a:off x="-138240" y="2611440"/>
                <a:ext cx="97560" cy="640080"/>
              </a:xfrm>
              <a:custGeom>
                <a:avLst/>
                <a:gdLst/>
                <a:ahLst/>
                <a:rect l="l" t="t" r="r" b="b"/>
                <a:pathLst>
                  <a:path w="3155" h="20583">
                    <a:moveTo>
                      <a:pt x="407" y="1"/>
                    </a:moveTo>
                    <a:lnTo>
                      <a:pt x="1" y="55"/>
                    </a:lnTo>
                    <a:lnTo>
                      <a:pt x="2748" y="20582"/>
                    </a:lnTo>
                    <a:lnTo>
                      <a:pt x="3155" y="20528"/>
                    </a:lnTo>
                    <a:lnTo>
                      <a:pt x="407" y="1"/>
                    </a:lnTo>
                    <a:close/>
                  </a:path>
                </a:pathLst>
              </a:custGeom>
              <a:solidFill>
                <a:srgbClr val="61749c"/>
              </a:solidFill>
              <a:ln w="0">
                <a:noFill/>
              </a:ln>
            </p:spPr>
            <p:style>
              <a:lnRef idx="0"/>
              <a:fillRef idx="0"/>
              <a:effectRef idx="0"/>
              <a:fontRef idx="minor"/>
            </p:style>
          </p:sp>
        </p:grpSp>
      </p:grpSp>
      <p:sp>
        <p:nvSpPr>
          <p:cNvPr id="2606" name="PlaceHolder 67"/>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607" name="PlaceHolder 6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117" r:id="rId6"/>
    <p:sldLayoutId id="2147484118" r:id="rId7"/>
    <p:sldLayoutId id="2147484119" r:id="rId8"/>
    <p:sldLayoutId id="2147484120" r:id="rId9"/>
    <p:sldLayoutId id="2147484121" r:id="rId10"/>
    <p:sldLayoutId id="2147484122" r:id="rId11"/>
    <p:sldLayoutId id="2147484123" r:id="rId12"/>
    <p:sldLayoutId id="2147484124" r:id="rId13"/>
    <p:sldLayoutId id="2147484125" r:id="rId14"/>
    <p:sldLayoutId id="2147484126" r:id="rId15"/>
    <p:sldLayoutId id="2147484127" r:id="rId16"/>
    <p:sldLayoutId id="2147484128" r:id="rId17"/>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644" name="Google Shape;896;p20" descr=""/>
          <p:cNvPicPr/>
          <p:nvPr/>
        </p:nvPicPr>
        <p:blipFill>
          <a:blip r:embed="rId2">
            <a:alphaModFix amt="70000"/>
          </a:blip>
          <a:stretch/>
        </p:blipFill>
        <p:spPr>
          <a:xfrm>
            <a:off x="0" y="0"/>
            <a:ext cx="9143280" cy="5142960"/>
          </a:xfrm>
          <a:prstGeom prst="rect">
            <a:avLst/>
          </a:prstGeom>
          <a:ln w="0">
            <a:noFill/>
          </a:ln>
        </p:spPr>
      </p:pic>
      <p:sp>
        <p:nvSpPr>
          <p:cNvPr id="26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646"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39" r:id="rId12"/>
    <p:sldLayoutId id="2147484140" r:id="rId13"/>
    <p:sldLayoutId id="2147484141" r:id="rId14"/>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683" name="Google Shape;900;p21" descr=""/>
          <p:cNvPicPr/>
          <p:nvPr/>
        </p:nvPicPr>
        <p:blipFill>
          <a:blip r:embed="rId2">
            <a:alphaModFix amt="70000"/>
          </a:blip>
          <a:stretch/>
        </p:blipFill>
        <p:spPr>
          <a:xfrm>
            <a:off x="0" y="0"/>
            <a:ext cx="9143280" cy="5142960"/>
          </a:xfrm>
          <a:prstGeom prst="rect">
            <a:avLst/>
          </a:prstGeom>
          <a:ln w="0">
            <a:noFill/>
          </a:ln>
        </p:spPr>
      </p:pic>
      <p:grpSp>
        <p:nvGrpSpPr>
          <p:cNvPr id="2684" name="Group 1"/>
          <p:cNvGrpSpPr/>
          <p:nvPr/>
        </p:nvGrpSpPr>
        <p:grpSpPr>
          <a:xfrm>
            <a:off x="7580880" y="3564720"/>
            <a:ext cx="2244240" cy="2244240"/>
            <a:chOff x="7580880" y="3564720"/>
            <a:chExt cx="2244240" cy="2244240"/>
          </a:xfrm>
        </p:grpSpPr>
        <p:sp>
          <p:nvSpPr>
            <p:cNvPr id="2685" name="CustomShape 2"/>
            <p:cNvSpPr/>
            <p:nvPr/>
          </p:nvSpPr>
          <p:spPr>
            <a:xfrm>
              <a:off x="8310240" y="3564720"/>
              <a:ext cx="367920" cy="70920"/>
            </a:xfrm>
            <a:custGeom>
              <a:avLst/>
              <a:gdLst/>
              <a:ahLst/>
              <a:rect l="l" t="t" r="r" b="b"/>
              <a:pathLst>
                <a:path w="13820" h="2679">
                  <a:moveTo>
                    <a:pt x="13820" y="1"/>
                  </a:moveTo>
                  <a:lnTo>
                    <a:pt x="13820" y="1"/>
                  </a:lnTo>
                  <a:cubicBezTo>
                    <a:pt x="13676" y="4"/>
                    <a:pt x="13532" y="9"/>
                    <a:pt x="13388" y="13"/>
                  </a:cubicBezTo>
                  <a:cubicBezTo>
                    <a:pt x="13354" y="26"/>
                    <a:pt x="13321" y="42"/>
                    <a:pt x="13289" y="55"/>
                  </a:cubicBezTo>
                  <a:cubicBezTo>
                    <a:pt x="11628" y="724"/>
                    <a:pt x="9959" y="1274"/>
                    <a:pt x="8330" y="1687"/>
                  </a:cubicBezTo>
                  <a:cubicBezTo>
                    <a:pt x="7345" y="1937"/>
                    <a:pt x="6271" y="2137"/>
                    <a:pt x="5140" y="2279"/>
                  </a:cubicBezTo>
                  <a:cubicBezTo>
                    <a:pt x="3885" y="2442"/>
                    <a:pt x="2627" y="2522"/>
                    <a:pt x="1380" y="2522"/>
                  </a:cubicBezTo>
                  <a:cubicBezTo>
                    <a:pt x="1046" y="2522"/>
                    <a:pt x="712" y="2516"/>
                    <a:pt x="379" y="2505"/>
                  </a:cubicBezTo>
                  <a:cubicBezTo>
                    <a:pt x="253" y="2549"/>
                    <a:pt x="127" y="2597"/>
                    <a:pt x="0" y="2645"/>
                  </a:cubicBezTo>
                  <a:cubicBezTo>
                    <a:pt x="456" y="2667"/>
                    <a:pt x="914" y="2678"/>
                    <a:pt x="1373" y="2678"/>
                  </a:cubicBezTo>
                  <a:cubicBezTo>
                    <a:pt x="2628" y="2678"/>
                    <a:pt x="3896" y="2597"/>
                    <a:pt x="5160" y="2433"/>
                  </a:cubicBezTo>
                  <a:lnTo>
                    <a:pt x="5159" y="2433"/>
                  </a:lnTo>
                  <a:cubicBezTo>
                    <a:pt x="6297" y="2290"/>
                    <a:pt x="7377" y="2089"/>
                    <a:pt x="8369" y="1836"/>
                  </a:cubicBezTo>
                  <a:cubicBezTo>
                    <a:pt x="10004" y="1421"/>
                    <a:pt x="11679" y="869"/>
                    <a:pt x="13346" y="197"/>
                  </a:cubicBezTo>
                  <a:cubicBezTo>
                    <a:pt x="13503" y="135"/>
                    <a:pt x="13662" y="66"/>
                    <a:pt x="13820" y="1"/>
                  </a:cubicBezTo>
                  <a:close/>
                </a:path>
              </a:pathLst>
            </a:custGeom>
            <a:solidFill>
              <a:srgbClr val="61749c"/>
            </a:solidFill>
            <a:ln w="0">
              <a:noFill/>
            </a:ln>
          </p:spPr>
          <p:style>
            <a:lnRef idx="0"/>
            <a:fillRef idx="0"/>
            <a:effectRef idx="0"/>
            <a:fontRef idx="minor"/>
          </p:style>
        </p:sp>
        <p:sp>
          <p:nvSpPr>
            <p:cNvPr id="2686" name="CustomShape 3"/>
            <p:cNvSpPr/>
            <p:nvPr/>
          </p:nvSpPr>
          <p:spPr>
            <a:xfrm>
              <a:off x="8217000" y="3564720"/>
              <a:ext cx="523800" cy="116280"/>
            </a:xfrm>
            <a:custGeom>
              <a:avLst/>
              <a:gdLst/>
              <a:ahLst/>
              <a:rect l="l" t="t" r="r" b="b"/>
              <a:pathLst>
                <a:path w="19656" h="4384">
                  <a:moveTo>
                    <a:pt x="19340" y="1"/>
                  </a:moveTo>
                  <a:cubicBezTo>
                    <a:pt x="18128" y="626"/>
                    <a:pt x="16915" y="1193"/>
                    <a:pt x="15707" y="1689"/>
                  </a:cubicBezTo>
                  <a:cubicBezTo>
                    <a:pt x="14055" y="2370"/>
                    <a:pt x="12401" y="2932"/>
                    <a:pt x="10788" y="3359"/>
                  </a:cubicBezTo>
                  <a:cubicBezTo>
                    <a:pt x="9825" y="3615"/>
                    <a:pt x="8756" y="3820"/>
                    <a:pt x="7612" y="3969"/>
                  </a:cubicBezTo>
                  <a:cubicBezTo>
                    <a:pt x="6323" y="4142"/>
                    <a:pt x="5030" y="4229"/>
                    <a:pt x="3748" y="4229"/>
                  </a:cubicBezTo>
                  <a:cubicBezTo>
                    <a:pt x="3078" y="4229"/>
                    <a:pt x="2410" y="4205"/>
                    <a:pt x="1748" y="4158"/>
                  </a:cubicBezTo>
                  <a:cubicBezTo>
                    <a:pt x="1249" y="4124"/>
                    <a:pt x="754" y="4071"/>
                    <a:pt x="265" y="4012"/>
                  </a:cubicBezTo>
                  <a:cubicBezTo>
                    <a:pt x="178" y="4054"/>
                    <a:pt x="89" y="4092"/>
                    <a:pt x="1" y="4135"/>
                  </a:cubicBezTo>
                  <a:cubicBezTo>
                    <a:pt x="573" y="4209"/>
                    <a:pt x="1151" y="4271"/>
                    <a:pt x="1737" y="4311"/>
                  </a:cubicBezTo>
                  <a:cubicBezTo>
                    <a:pt x="2402" y="4360"/>
                    <a:pt x="3073" y="4384"/>
                    <a:pt x="3747" y="4384"/>
                  </a:cubicBezTo>
                  <a:cubicBezTo>
                    <a:pt x="5036" y="4384"/>
                    <a:pt x="6336" y="4296"/>
                    <a:pt x="7633" y="4123"/>
                  </a:cubicBezTo>
                  <a:cubicBezTo>
                    <a:pt x="8783" y="3972"/>
                    <a:pt x="9859" y="3766"/>
                    <a:pt x="10828" y="3508"/>
                  </a:cubicBezTo>
                  <a:cubicBezTo>
                    <a:pt x="12447" y="3081"/>
                    <a:pt x="14108" y="2516"/>
                    <a:pt x="15766" y="1833"/>
                  </a:cubicBezTo>
                  <a:cubicBezTo>
                    <a:pt x="17059" y="1300"/>
                    <a:pt x="18358" y="692"/>
                    <a:pt x="19656" y="14"/>
                  </a:cubicBezTo>
                  <a:cubicBezTo>
                    <a:pt x="19552" y="9"/>
                    <a:pt x="19446" y="4"/>
                    <a:pt x="19340" y="1"/>
                  </a:cubicBezTo>
                  <a:close/>
                </a:path>
              </a:pathLst>
            </a:custGeom>
            <a:solidFill>
              <a:srgbClr val="61749c"/>
            </a:solidFill>
            <a:ln w="0">
              <a:noFill/>
            </a:ln>
          </p:spPr>
          <p:style>
            <a:lnRef idx="0"/>
            <a:fillRef idx="0"/>
            <a:effectRef idx="0"/>
            <a:fontRef idx="minor"/>
          </p:style>
        </p:sp>
        <p:sp>
          <p:nvSpPr>
            <p:cNvPr id="2687" name="CustomShape 4"/>
            <p:cNvSpPr/>
            <p:nvPr/>
          </p:nvSpPr>
          <p:spPr>
            <a:xfrm>
              <a:off x="8143920" y="3566880"/>
              <a:ext cx="638640" cy="159840"/>
            </a:xfrm>
            <a:custGeom>
              <a:avLst/>
              <a:gdLst/>
              <a:ahLst/>
              <a:rect l="l" t="t" r="r" b="b"/>
              <a:pathLst>
                <a:path w="23968" h="6017">
                  <a:moveTo>
                    <a:pt x="23696" y="1"/>
                  </a:moveTo>
                  <a:cubicBezTo>
                    <a:pt x="21585" y="1275"/>
                    <a:pt x="19460" y="2367"/>
                    <a:pt x="17359" y="3251"/>
                  </a:cubicBezTo>
                  <a:cubicBezTo>
                    <a:pt x="15722" y="3944"/>
                    <a:pt x="14081" y="4518"/>
                    <a:pt x="12481" y="4960"/>
                  </a:cubicBezTo>
                  <a:cubicBezTo>
                    <a:pt x="11556" y="5216"/>
                    <a:pt x="10492" y="5427"/>
                    <a:pt x="9319" y="5587"/>
                  </a:cubicBezTo>
                  <a:cubicBezTo>
                    <a:pt x="7980" y="5770"/>
                    <a:pt x="6643" y="5861"/>
                    <a:pt x="5327" y="5861"/>
                  </a:cubicBezTo>
                  <a:cubicBezTo>
                    <a:pt x="4702" y="5861"/>
                    <a:pt x="4081" y="5841"/>
                    <a:pt x="3468" y="5800"/>
                  </a:cubicBezTo>
                  <a:cubicBezTo>
                    <a:pt x="2351" y="5726"/>
                    <a:pt x="1259" y="5587"/>
                    <a:pt x="207" y="5390"/>
                  </a:cubicBezTo>
                  <a:cubicBezTo>
                    <a:pt x="138" y="5430"/>
                    <a:pt x="69" y="5468"/>
                    <a:pt x="0" y="5508"/>
                  </a:cubicBezTo>
                  <a:cubicBezTo>
                    <a:pt x="1114" y="5723"/>
                    <a:pt x="2272" y="5875"/>
                    <a:pt x="3458" y="5953"/>
                  </a:cubicBezTo>
                  <a:cubicBezTo>
                    <a:pt x="4078" y="5996"/>
                    <a:pt x="4704" y="6017"/>
                    <a:pt x="5336" y="6017"/>
                  </a:cubicBezTo>
                  <a:cubicBezTo>
                    <a:pt x="6655" y="6017"/>
                    <a:pt x="7996" y="5924"/>
                    <a:pt x="9340" y="5740"/>
                  </a:cubicBezTo>
                  <a:cubicBezTo>
                    <a:pt x="10537" y="5577"/>
                    <a:pt x="11577" y="5371"/>
                    <a:pt x="12522" y="5108"/>
                  </a:cubicBezTo>
                  <a:cubicBezTo>
                    <a:pt x="14129" y="4665"/>
                    <a:pt x="15777" y="4089"/>
                    <a:pt x="17420" y="3393"/>
                  </a:cubicBezTo>
                  <a:cubicBezTo>
                    <a:pt x="19590" y="2481"/>
                    <a:pt x="21788" y="1345"/>
                    <a:pt x="23968" y="19"/>
                  </a:cubicBezTo>
                  <a:cubicBezTo>
                    <a:pt x="23876" y="12"/>
                    <a:pt x="23785" y="7"/>
                    <a:pt x="23696" y="1"/>
                  </a:cubicBezTo>
                  <a:close/>
                </a:path>
              </a:pathLst>
            </a:custGeom>
            <a:solidFill>
              <a:srgbClr val="61749c"/>
            </a:solidFill>
            <a:ln w="0">
              <a:noFill/>
            </a:ln>
          </p:spPr>
          <p:style>
            <a:lnRef idx="0"/>
            <a:fillRef idx="0"/>
            <a:effectRef idx="0"/>
            <a:fontRef idx="minor"/>
          </p:style>
        </p:sp>
        <p:sp>
          <p:nvSpPr>
            <p:cNvPr id="2688" name="CustomShape 5"/>
            <p:cNvSpPr/>
            <p:nvPr/>
          </p:nvSpPr>
          <p:spPr>
            <a:xfrm>
              <a:off x="8082000" y="3569400"/>
              <a:ext cx="731880" cy="203040"/>
            </a:xfrm>
            <a:custGeom>
              <a:avLst/>
              <a:gdLst/>
              <a:ahLst/>
              <a:rect l="l" t="t" r="r" b="b"/>
              <a:pathLst>
                <a:path w="27457" h="7632">
                  <a:moveTo>
                    <a:pt x="27215" y="0"/>
                  </a:moveTo>
                  <a:cubicBezTo>
                    <a:pt x="24349" y="1944"/>
                    <a:pt x="21437" y="3565"/>
                    <a:pt x="18584" y="4794"/>
                  </a:cubicBezTo>
                  <a:cubicBezTo>
                    <a:pt x="16957" y="5498"/>
                    <a:pt x="15328" y="6085"/>
                    <a:pt x="13744" y="6540"/>
                  </a:cubicBezTo>
                  <a:cubicBezTo>
                    <a:pt x="12827" y="6805"/>
                    <a:pt x="11798" y="7015"/>
                    <a:pt x="10596" y="7185"/>
                  </a:cubicBezTo>
                  <a:cubicBezTo>
                    <a:pt x="9224" y="7378"/>
                    <a:pt x="7856" y="7477"/>
                    <a:pt x="6510" y="7477"/>
                  </a:cubicBezTo>
                  <a:cubicBezTo>
                    <a:pt x="5921" y="7477"/>
                    <a:pt x="5336" y="7458"/>
                    <a:pt x="4758" y="7420"/>
                  </a:cubicBezTo>
                  <a:cubicBezTo>
                    <a:pt x="3388" y="7337"/>
                    <a:pt x="2050" y="7157"/>
                    <a:pt x="786" y="6889"/>
                  </a:cubicBezTo>
                  <a:cubicBezTo>
                    <a:pt x="575" y="6844"/>
                    <a:pt x="372" y="6793"/>
                    <a:pt x="170" y="6737"/>
                  </a:cubicBezTo>
                  <a:cubicBezTo>
                    <a:pt x="114" y="6773"/>
                    <a:pt x="57" y="6810"/>
                    <a:pt x="1" y="6847"/>
                  </a:cubicBezTo>
                  <a:cubicBezTo>
                    <a:pt x="247" y="6919"/>
                    <a:pt x="495" y="6985"/>
                    <a:pt x="754" y="7041"/>
                  </a:cubicBezTo>
                  <a:cubicBezTo>
                    <a:pt x="2026" y="7309"/>
                    <a:pt x="3370" y="7490"/>
                    <a:pt x="4748" y="7575"/>
                  </a:cubicBezTo>
                  <a:cubicBezTo>
                    <a:pt x="5329" y="7612"/>
                    <a:pt x="5915" y="7631"/>
                    <a:pt x="6506" y="7631"/>
                  </a:cubicBezTo>
                  <a:cubicBezTo>
                    <a:pt x="7860" y="7631"/>
                    <a:pt x="9238" y="7533"/>
                    <a:pt x="10619" y="7338"/>
                  </a:cubicBezTo>
                  <a:cubicBezTo>
                    <a:pt x="11827" y="7169"/>
                    <a:pt x="12864" y="6956"/>
                    <a:pt x="13787" y="6689"/>
                  </a:cubicBezTo>
                  <a:cubicBezTo>
                    <a:pt x="15377" y="6233"/>
                    <a:pt x="17013" y="5642"/>
                    <a:pt x="18645" y="4935"/>
                  </a:cubicBezTo>
                  <a:cubicBezTo>
                    <a:pt x="21558" y="3682"/>
                    <a:pt x="24533" y="2018"/>
                    <a:pt x="27456" y="21"/>
                  </a:cubicBezTo>
                  <a:cubicBezTo>
                    <a:pt x="27376" y="13"/>
                    <a:pt x="27296" y="7"/>
                    <a:pt x="27215" y="0"/>
                  </a:cubicBezTo>
                  <a:close/>
                </a:path>
              </a:pathLst>
            </a:custGeom>
            <a:solidFill>
              <a:srgbClr val="61749c"/>
            </a:solidFill>
            <a:ln w="0">
              <a:noFill/>
            </a:ln>
          </p:spPr>
          <p:style>
            <a:lnRef idx="0"/>
            <a:fillRef idx="0"/>
            <a:effectRef idx="0"/>
            <a:fontRef idx="minor"/>
          </p:style>
        </p:sp>
        <p:sp>
          <p:nvSpPr>
            <p:cNvPr id="2689" name="CustomShape 6"/>
            <p:cNvSpPr/>
            <p:nvPr/>
          </p:nvSpPr>
          <p:spPr>
            <a:xfrm>
              <a:off x="8029440" y="3571920"/>
              <a:ext cx="809640" cy="245880"/>
            </a:xfrm>
            <a:custGeom>
              <a:avLst/>
              <a:gdLst/>
              <a:ahLst/>
              <a:rect l="l" t="t" r="r" b="b"/>
              <a:pathLst>
                <a:path w="30372" h="9242">
                  <a:moveTo>
                    <a:pt x="30147" y="1"/>
                  </a:moveTo>
                  <a:cubicBezTo>
                    <a:pt x="26624" y="2636"/>
                    <a:pt x="23051" y="4759"/>
                    <a:pt x="19479" y="6332"/>
                  </a:cubicBezTo>
                  <a:cubicBezTo>
                    <a:pt x="17865" y="7047"/>
                    <a:pt x="16250" y="7647"/>
                    <a:pt x="14679" y="8118"/>
                  </a:cubicBezTo>
                  <a:cubicBezTo>
                    <a:pt x="13785" y="8385"/>
                    <a:pt x="12759" y="8602"/>
                    <a:pt x="11545" y="8780"/>
                  </a:cubicBezTo>
                  <a:cubicBezTo>
                    <a:pt x="10140" y="8985"/>
                    <a:pt x="8739" y="9087"/>
                    <a:pt x="7362" y="9087"/>
                  </a:cubicBezTo>
                  <a:cubicBezTo>
                    <a:pt x="6810" y="9087"/>
                    <a:pt x="6263" y="9071"/>
                    <a:pt x="5720" y="9038"/>
                  </a:cubicBezTo>
                  <a:cubicBezTo>
                    <a:pt x="4352" y="8959"/>
                    <a:pt x="3018" y="8786"/>
                    <a:pt x="1754" y="8524"/>
                  </a:cubicBezTo>
                  <a:cubicBezTo>
                    <a:pt x="1184" y="8406"/>
                    <a:pt x="650" y="8242"/>
                    <a:pt x="144" y="8042"/>
                  </a:cubicBezTo>
                  <a:cubicBezTo>
                    <a:pt x="96" y="8079"/>
                    <a:pt x="48" y="8114"/>
                    <a:pt x="0" y="8151"/>
                  </a:cubicBezTo>
                  <a:cubicBezTo>
                    <a:pt x="539" y="8369"/>
                    <a:pt x="1111" y="8548"/>
                    <a:pt x="1722" y="8674"/>
                  </a:cubicBezTo>
                  <a:cubicBezTo>
                    <a:pt x="2994" y="8938"/>
                    <a:pt x="4336" y="9113"/>
                    <a:pt x="5711" y="9191"/>
                  </a:cubicBezTo>
                  <a:cubicBezTo>
                    <a:pt x="6256" y="9225"/>
                    <a:pt x="6807" y="9241"/>
                    <a:pt x="7361" y="9241"/>
                  </a:cubicBezTo>
                  <a:cubicBezTo>
                    <a:pt x="8745" y="9241"/>
                    <a:pt x="10154" y="9138"/>
                    <a:pt x="11567" y="8932"/>
                  </a:cubicBezTo>
                  <a:cubicBezTo>
                    <a:pt x="12790" y="8754"/>
                    <a:pt x="13822" y="8535"/>
                    <a:pt x="14722" y="8265"/>
                  </a:cubicBezTo>
                  <a:cubicBezTo>
                    <a:pt x="16300" y="7794"/>
                    <a:pt x="17923" y="7191"/>
                    <a:pt x="19542" y="6474"/>
                  </a:cubicBezTo>
                  <a:cubicBezTo>
                    <a:pt x="23169" y="4878"/>
                    <a:pt x="26796" y="2714"/>
                    <a:pt x="30371" y="26"/>
                  </a:cubicBezTo>
                  <a:cubicBezTo>
                    <a:pt x="30296" y="17"/>
                    <a:pt x="30222" y="9"/>
                    <a:pt x="30147" y="1"/>
                  </a:cubicBezTo>
                  <a:close/>
                </a:path>
              </a:pathLst>
            </a:custGeom>
            <a:solidFill>
              <a:srgbClr val="61749c"/>
            </a:solidFill>
            <a:ln w="0">
              <a:noFill/>
            </a:ln>
          </p:spPr>
          <p:style>
            <a:lnRef idx="0"/>
            <a:fillRef idx="0"/>
            <a:effectRef idx="0"/>
            <a:fontRef idx="minor"/>
          </p:style>
        </p:sp>
        <p:sp>
          <p:nvSpPr>
            <p:cNvPr id="2690" name="CustomShape 7"/>
            <p:cNvSpPr/>
            <p:nvPr/>
          </p:nvSpPr>
          <p:spPr>
            <a:xfrm>
              <a:off x="7982280" y="3574440"/>
              <a:ext cx="876240" cy="289080"/>
            </a:xfrm>
            <a:custGeom>
              <a:avLst/>
              <a:gdLst/>
              <a:ahLst/>
              <a:rect l="l" t="t" r="r" b="b"/>
              <a:pathLst>
                <a:path w="32877" h="10859">
                  <a:moveTo>
                    <a:pt x="32667" y="0"/>
                  </a:moveTo>
                  <a:cubicBezTo>
                    <a:pt x="28526" y="3352"/>
                    <a:pt x="24328" y="5999"/>
                    <a:pt x="20158" y="7877"/>
                  </a:cubicBezTo>
                  <a:cubicBezTo>
                    <a:pt x="18555" y="8604"/>
                    <a:pt x="16953" y="9217"/>
                    <a:pt x="15396" y="9700"/>
                  </a:cubicBezTo>
                  <a:cubicBezTo>
                    <a:pt x="14524" y="9972"/>
                    <a:pt x="13503" y="10194"/>
                    <a:pt x="12278" y="10378"/>
                  </a:cubicBezTo>
                  <a:cubicBezTo>
                    <a:pt x="10837" y="10594"/>
                    <a:pt x="9401" y="10703"/>
                    <a:pt x="7992" y="10703"/>
                  </a:cubicBezTo>
                  <a:cubicBezTo>
                    <a:pt x="7479" y="10703"/>
                    <a:pt x="6970" y="10689"/>
                    <a:pt x="6465" y="10660"/>
                  </a:cubicBezTo>
                  <a:cubicBezTo>
                    <a:pt x="5098" y="10588"/>
                    <a:pt x="3765" y="10422"/>
                    <a:pt x="2504" y="10164"/>
                  </a:cubicBezTo>
                  <a:cubicBezTo>
                    <a:pt x="1639" y="9988"/>
                    <a:pt x="850" y="9711"/>
                    <a:pt x="130" y="9354"/>
                  </a:cubicBezTo>
                  <a:cubicBezTo>
                    <a:pt x="85" y="9391"/>
                    <a:pt x="44" y="9428"/>
                    <a:pt x="0" y="9465"/>
                  </a:cubicBezTo>
                  <a:cubicBezTo>
                    <a:pt x="748" y="9841"/>
                    <a:pt x="1570" y="10132"/>
                    <a:pt x="2474" y="10316"/>
                  </a:cubicBezTo>
                  <a:cubicBezTo>
                    <a:pt x="3743" y="10574"/>
                    <a:pt x="5082" y="10742"/>
                    <a:pt x="6457" y="10815"/>
                  </a:cubicBezTo>
                  <a:cubicBezTo>
                    <a:pt x="6965" y="10844"/>
                    <a:pt x="7478" y="10858"/>
                    <a:pt x="7994" y="10858"/>
                  </a:cubicBezTo>
                  <a:cubicBezTo>
                    <a:pt x="9410" y="10858"/>
                    <a:pt x="10853" y="10750"/>
                    <a:pt x="12300" y="10532"/>
                  </a:cubicBezTo>
                  <a:cubicBezTo>
                    <a:pt x="13534" y="10346"/>
                    <a:pt x="14561" y="10122"/>
                    <a:pt x="15443" y="9847"/>
                  </a:cubicBezTo>
                  <a:cubicBezTo>
                    <a:pt x="17004" y="9362"/>
                    <a:pt x="18612" y="8748"/>
                    <a:pt x="20220" y="8018"/>
                  </a:cubicBezTo>
                  <a:cubicBezTo>
                    <a:pt x="24441" y="6117"/>
                    <a:pt x="28688" y="3434"/>
                    <a:pt x="32877" y="29"/>
                  </a:cubicBezTo>
                  <a:cubicBezTo>
                    <a:pt x="32806" y="20"/>
                    <a:pt x="32736" y="10"/>
                    <a:pt x="32667" y="0"/>
                  </a:cubicBezTo>
                  <a:close/>
                </a:path>
              </a:pathLst>
            </a:custGeom>
            <a:solidFill>
              <a:srgbClr val="61749c"/>
            </a:solidFill>
            <a:ln w="0">
              <a:noFill/>
            </a:ln>
          </p:spPr>
          <p:style>
            <a:lnRef idx="0"/>
            <a:fillRef idx="0"/>
            <a:effectRef idx="0"/>
            <a:fontRef idx="minor"/>
          </p:style>
        </p:sp>
        <p:sp>
          <p:nvSpPr>
            <p:cNvPr id="2691" name="CustomShape 8"/>
            <p:cNvSpPr/>
            <p:nvPr/>
          </p:nvSpPr>
          <p:spPr>
            <a:xfrm>
              <a:off x="7939440" y="3576600"/>
              <a:ext cx="935640" cy="332280"/>
            </a:xfrm>
            <a:custGeom>
              <a:avLst/>
              <a:gdLst/>
              <a:ahLst/>
              <a:rect l="l" t="t" r="r" b="b"/>
              <a:pathLst>
                <a:path w="35097" h="12481">
                  <a:moveTo>
                    <a:pt x="34893" y="1"/>
                  </a:moveTo>
                  <a:cubicBezTo>
                    <a:pt x="30169" y="4087"/>
                    <a:pt x="25390" y="7260"/>
                    <a:pt x="20678" y="9428"/>
                  </a:cubicBezTo>
                  <a:cubicBezTo>
                    <a:pt x="19089" y="10166"/>
                    <a:pt x="17502" y="10792"/>
                    <a:pt x="15956" y="11289"/>
                  </a:cubicBezTo>
                  <a:cubicBezTo>
                    <a:pt x="15100" y="11568"/>
                    <a:pt x="14086" y="11795"/>
                    <a:pt x="12852" y="11985"/>
                  </a:cubicBezTo>
                  <a:cubicBezTo>
                    <a:pt x="11383" y="12213"/>
                    <a:pt x="9909" y="12327"/>
                    <a:pt x="8455" y="12327"/>
                  </a:cubicBezTo>
                  <a:cubicBezTo>
                    <a:pt x="7985" y="12327"/>
                    <a:pt x="7517" y="12315"/>
                    <a:pt x="7052" y="12291"/>
                  </a:cubicBezTo>
                  <a:cubicBezTo>
                    <a:pt x="5647" y="12219"/>
                    <a:pt x="4354" y="12062"/>
                    <a:pt x="3098" y="11811"/>
                  </a:cubicBezTo>
                  <a:cubicBezTo>
                    <a:pt x="1954" y="11584"/>
                    <a:pt x="964" y="11198"/>
                    <a:pt x="101" y="10704"/>
                  </a:cubicBezTo>
                  <a:cubicBezTo>
                    <a:pt x="68" y="10736"/>
                    <a:pt x="34" y="10768"/>
                    <a:pt x="0" y="10800"/>
                  </a:cubicBezTo>
                  <a:cubicBezTo>
                    <a:pt x="901" y="11331"/>
                    <a:pt x="1920" y="11734"/>
                    <a:pt x="3069" y="11963"/>
                  </a:cubicBezTo>
                  <a:cubicBezTo>
                    <a:pt x="4332" y="12216"/>
                    <a:pt x="5631" y="12372"/>
                    <a:pt x="7045" y="12444"/>
                  </a:cubicBezTo>
                  <a:lnTo>
                    <a:pt x="7045" y="12446"/>
                  </a:lnTo>
                  <a:cubicBezTo>
                    <a:pt x="7508" y="12469"/>
                    <a:pt x="7974" y="12481"/>
                    <a:pt x="8442" y="12481"/>
                  </a:cubicBezTo>
                  <a:cubicBezTo>
                    <a:pt x="9908" y="12481"/>
                    <a:pt x="11395" y="12367"/>
                    <a:pt x="12876" y="12139"/>
                  </a:cubicBezTo>
                  <a:cubicBezTo>
                    <a:pt x="14116" y="11947"/>
                    <a:pt x="15140" y="11716"/>
                    <a:pt x="16004" y="11436"/>
                  </a:cubicBezTo>
                  <a:cubicBezTo>
                    <a:pt x="17555" y="10937"/>
                    <a:pt x="19148" y="10308"/>
                    <a:pt x="20744" y="9569"/>
                  </a:cubicBezTo>
                  <a:cubicBezTo>
                    <a:pt x="25501" y="7379"/>
                    <a:pt x="30328" y="4169"/>
                    <a:pt x="35096" y="30"/>
                  </a:cubicBezTo>
                  <a:cubicBezTo>
                    <a:pt x="35029" y="20"/>
                    <a:pt x="34962" y="10"/>
                    <a:pt x="34893" y="1"/>
                  </a:cubicBezTo>
                  <a:close/>
                </a:path>
              </a:pathLst>
            </a:custGeom>
            <a:solidFill>
              <a:srgbClr val="61749c"/>
            </a:solidFill>
            <a:ln w="0">
              <a:noFill/>
            </a:ln>
          </p:spPr>
          <p:style>
            <a:lnRef idx="0"/>
            <a:fillRef idx="0"/>
            <a:effectRef idx="0"/>
            <a:fontRef idx="minor"/>
          </p:style>
        </p:sp>
        <p:sp>
          <p:nvSpPr>
            <p:cNvPr id="2692" name="CustomShape 9"/>
            <p:cNvSpPr/>
            <p:nvPr/>
          </p:nvSpPr>
          <p:spPr>
            <a:xfrm>
              <a:off x="7899120" y="3578760"/>
              <a:ext cx="988920" cy="375840"/>
            </a:xfrm>
            <a:custGeom>
              <a:avLst/>
              <a:gdLst/>
              <a:ahLst/>
              <a:rect l="l" t="t" r="r" b="b"/>
              <a:pathLst>
                <a:path w="37100" h="14113">
                  <a:moveTo>
                    <a:pt x="36907" y="0"/>
                  </a:moveTo>
                  <a:cubicBezTo>
                    <a:pt x="36506" y="375"/>
                    <a:pt x="36101" y="744"/>
                    <a:pt x="35695" y="1103"/>
                  </a:cubicBezTo>
                  <a:cubicBezTo>
                    <a:pt x="30810" y="5402"/>
                    <a:pt x="25901" y="8727"/>
                    <a:pt x="21100" y="10986"/>
                  </a:cubicBezTo>
                  <a:cubicBezTo>
                    <a:pt x="19520" y="11737"/>
                    <a:pt x="17945" y="12375"/>
                    <a:pt x="16419" y="12885"/>
                  </a:cubicBezTo>
                  <a:cubicBezTo>
                    <a:pt x="15582" y="13167"/>
                    <a:pt x="14572" y="13401"/>
                    <a:pt x="13329" y="13599"/>
                  </a:cubicBezTo>
                  <a:cubicBezTo>
                    <a:pt x="11830" y="13838"/>
                    <a:pt x="10327" y="13958"/>
                    <a:pt x="8842" y="13958"/>
                  </a:cubicBezTo>
                  <a:cubicBezTo>
                    <a:pt x="8407" y="13958"/>
                    <a:pt x="7973" y="13948"/>
                    <a:pt x="7542" y="13927"/>
                  </a:cubicBezTo>
                  <a:cubicBezTo>
                    <a:pt x="6137" y="13861"/>
                    <a:pt x="4845" y="13709"/>
                    <a:pt x="3593" y="13466"/>
                  </a:cubicBezTo>
                  <a:cubicBezTo>
                    <a:pt x="2231" y="13201"/>
                    <a:pt x="1082" y="12711"/>
                    <a:pt x="111" y="12082"/>
                  </a:cubicBezTo>
                  <a:cubicBezTo>
                    <a:pt x="74" y="12119"/>
                    <a:pt x="37" y="12157"/>
                    <a:pt x="0" y="12194"/>
                  </a:cubicBezTo>
                  <a:cubicBezTo>
                    <a:pt x="993" y="12842"/>
                    <a:pt x="2167" y="13346"/>
                    <a:pt x="3564" y="13618"/>
                  </a:cubicBezTo>
                  <a:cubicBezTo>
                    <a:pt x="4823" y="13863"/>
                    <a:pt x="6122" y="14015"/>
                    <a:pt x="7534" y="14082"/>
                  </a:cubicBezTo>
                  <a:cubicBezTo>
                    <a:pt x="7965" y="14102"/>
                    <a:pt x="8399" y="14113"/>
                    <a:pt x="8834" y="14113"/>
                  </a:cubicBezTo>
                  <a:cubicBezTo>
                    <a:pt x="10329" y="14113"/>
                    <a:pt x="11844" y="13993"/>
                    <a:pt x="13351" y="13753"/>
                  </a:cubicBezTo>
                  <a:cubicBezTo>
                    <a:pt x="14604" y="13553"/>
                    <a:pt x="15623" y="13317"/>
                    <a:pt x="16467" y="13033"/>
                  </a:cubicBezTo>
                  <a:cubicBezTo>
                    <a:pt x="18000" y="12521"/>
                    <a:pt x="19580" y="11879"/>
                    <a:pt x="21166" y="11127"/>
                  </a:cubicBezTo>
                  <a:cubicBezTo>
                    <a:pt x="25979" y="8861"/>
                    <a:pt x="30901" y="5527"/>
                    <a:pt x="35797" y="1218"/>
                  </a:cubicBezTo>
                  <a:cubicBezTo>
                    <a:pt x="36235" y="832"/>
                    <a:pt x="36669" y="435"/>
                    <a:pt x="37099" y="32"/>
                  </a:cubicBezTo>
                  <a:cubicBezTo>
                    <a:pt x="37035" y="23"/>
                    <a:pt x="36971" y="11"/>
                    <a:pt x="36907" y="0"/>
                  </a:cubicBezTo>
                  <a:close/>
                </a:path>
              </a:pathLst>
            </a:custGeom>
            <a:solidFill>
              <a:srgbClr val="61749c"/>
            </a:solidFill>
            <a:ln w="0">
              <a:noFill/>
            </a:ln>
          </p:spPr>
          <p:style>
            <a:lnRef idx="0"/>
            <a:fillRef idx="0"/>
            <a:effectRef idx="0"/>
            <a:fontRef idx="minor"/>
          </p:style>
        </p:sp>
        <p:sp>
          <p:nvSpPr>
            <p:cNvPr id="2693" name="CustomShape 10"/>
            <p:cNvSpPr/>
            <p:nvPr/>
          </p:nvSpPr>
          <p:spPr>
            <a:xfrm>
              <a:off x="7862040" y="3580920"/>
              <a:ext cx="1037160" cy="419400"/>
            </a:xfrm>
            <a:custGeom>
              <a:avLst/>
              <a:gdLst/>
              <a:ahLst/>
              <a:rect l="l" t="t" r="r" b="b"/>
              <a:pathLst>
                <a:path w="38908" h="15753">
                  <a:moveTo>
                    <a:pt x="38717" y="0"/>
                  </a:moveTo>
                  <a:cubicBezTo>
                    <a:pt x="37800" y="875"/>
                    <a:pt x="36858" y="1771"/>
                    <a:pt x="35904" y="2613"/>
                  </a:cubicBezTo>
                  <a:cubicBezTo>
                    <a:pt x="31008" y="6932"/>
                    <a:pt x="26126" y="10276"/>
                    <a:pt x="21395" y="12553"/>
                  </a:cubicBezTo>
                  <a:cubicBezTo>
                    <a:pt x="19851" y="13301"/>
                    <a:pt x="18289" y="13953"/>
                    <a:pt x="16752" y="14489"/>
                  </a:cubicBezTo>
                  <a:cubicBezTo>
                    <a:pt x="15923" y="14778"/>
                    <a:pt x="14916" y="15017"/>
                    <a:pt x="13676" y="15220"/>
                  </a:cubicBezTo>
                  <a:cubicBezTo>
                    <a:pt x="12143" y="15471"/>
                    <a:pt x="10605" y="15598"/>
                    <a:pt x="9085" y="15598"/>
                  </a:cubicBezTo>
                  <a:cubicBezTo>
                    <a:pt x="8689" y="15598"/>
                    <a:pt x="8295" y="15589"/>
                    <a:pt x="7902" y="15572"/>
                  </a:cubicBezTo>
                  <a:cubicBezTo>
                    <a:pt x="6497" y="15511"/>
                    <a:pt x="5207" y="15366"/>
                    <a:pt x="3959" y="15129"/>
                  </a:cubicBezTo>
                  <a:cubicBezTo>
                    <a:pt x="2418" y="14834"/>
                    <a:pt x="1145" y="14255"/>
                    <a:pt x="92" y="13508"/>
                  </a:cubicBezTo>
                  <a:cubicBezTo>
                    <a:pt x="61" y="13543"/>
                    <a:pt x="31" y="13577"/>
                    <a:pt x="1" y="13612"/>
                  </a:cubicBezTo>
                  <a:cubicBezTo>
                    <a:pt x="1154" y="14433"/>
                    <a:pt x="2474" y="15002"/>
                    <a:pt x="3930" y="15281"/>
                  </a:cubicBezTo>
                  <a:cubicBezTo>
                    <a:pt x="5185" y="15519"/>
                    <a:pt x="6482" y="15666"/>
                    <a:pt x="7895" y="15727"/>
                  </a:cubicBezTo>
                  <a:cubicBezTo>
                    <a:pt x="8290" y="15744"/>
                    <a:pt x="8686" y="15753"/>
                    <a:pt x="9083" y="15753"/>
                  </a:cubicBezTo>
                  <a:cubicBezTo>
                    <a:pt x="10611" y="15753"/>
                    <a:pt x="12159" y="15626"/>
                    <a:pt x="13700" y="15374"/>
                  </a:cubicBezTo>
                  <a:cubicBezTo>
                    <a:pt x="14952" y="15169"/>
                    <a:pt x="15966" y="14927"/>
                    <a:pt x="16803" y="14636"/>
                  </a:cubicBezTo>
                  <a:cubicBezTo>
                    <a:pt x="18345" y="14098"/>
                    <a:pt x="19913" y="13444"/>
                    <a:pt x="21462" y="12692"/>
                  </a:cubicBezTo>
                  <a:cubicBezTo>
                    <a:pt x="26206" y="10409"/>
                    <a:pt x="31099" y="7056"/>
                    <a:pt x="36007" y="2728"/>
                  </a:cubicBezTo>
                  <a:cubicBezTo>
                    <a:pt x="36991" y="1861"/>
                    <a:pt x="37964" y="935"/>
                    <a:pt x="38908" y="32"/>
                  </a:cubicBezTo>
                  <a:cubicBezTo>
                    <a:pt x="38844" y="21"/>
                    <a:pt x="38780" y="11"/>
                    <a:pt x="38717" y="0"/>
                  </a:cubicBezTo>
                  <a:close/>
                </a:path>
              </a:pathLst>
            </a:custGeom>
            <a:solidFill>
              <a:srgbClr val="61749c"/>
            </a:solidFill>
            <a:ln w="0">
              <a:noFill/>
            </a:ln>
          </p:spPr>
          <p:style>
            <a:lnRef idx="0"/>
            <a:fillRef idx="0"/>
            <a:effectRef idx="0"/>
            <a:fontRef idx="minor"/>
          </p:style>
        </p:sp>
        <p:sp>
          <p:nvSpPr>
            <p:cNvPr id="2694" name="CustomShape 11"/>
            <p:cNvSpPr/>
            <p:nvPr/>
          </p:nvSpPr>
          <p:spPr>
            <a:xfrm>
              <a:off x="7827480" y="3582720"/>
              <a:ext cx="1082520" cy="463320"/>
            </a:xfrm>
            <a:custGeom>
              <a:avLst/>
              <a:gdLst/>
              <a:ahLst/>
              <a:rect l="l" t="t" r="r" b="b"/>
              <a:pathLst>
                <a:path w="40611" h="17394">
                  <a:moveTo>
                    <a:pt x="40425" y="1"/>
                  </a:moveTo>
                  <a:cubicBezTo>
                    <a:pt x="40103" y="314"/>
                    <a:pt x="39782" y="628"/>
                    <a:pt x="39460" y="935"/>
                  </a:cubicBezTo>
                  <a:lnTo>
                    <a:pt x="38983" y="1388"/>
                  </a:lnTo>
                  <a:cubicBezTo>
                    <a:pt x="38026" y="2300"/>
                    <a:pt x="37038" y="3242"/>
                    <a:pt x="36039" y="4126"/>
                  </a:cubicBezTo>
                  <a:cubicBezTo>
                    <a:pt x="31130" y="8463"/>
                    <a:pt x="26277" y="11827"/>
                    <a:pt x="21613" y="14119"/>
                  </a:cubicBezTo>
                  <a:cubicBezTo>
                    <a:pt x="20088" y="14878"/>
                    <a:pt x="18539" y="15542"/>
                    <a:pt x="17011" y="16094"/>
                  </a:cubicBezTo>
                  <a:cubicBezTo>
                    <a:pt x="16186" y="16392"/>
                    <a:pt x="15213" y="16630"/>
                    <a:pt x="13949" y="16843"/>
                  </a:cubicBezTo>
                  <a:cubicBezTo>
                    <a:pt x="12386" y="17107"/>
                    <a:pt x="10813" y="17238"/>
                    <a:pt x="9261" y="17238"/>
                  </a:cubicBezTo>
                  <a:cubicBezTo>
                    <a:pt x="8902" y="17238"/>
                    <a:pt x="8544" y="17231"/>
                    <a:pt x="8187" y="17217"/>
                  </a:cubicBezTo>
                  <a:cubicBezTo>
                    <a:pt x="6779" y="17163"/>
                    <a:pt x="5492" y="17022"/>
                    <a:pt x="4251" y="16792"/>
                  </a:cubicBezTo>
                  <a:cubicBezTo>
                    <a:pt x="2702" y="16502"/>
                    <a:pt x="1307" y="15878"/>
                    <a:pt x="100" y="14967"/>
                  </a:cubicBezTo>
                  <a:cubicBezTo>
                    <a:pt x="67" y="15009"/>
                    <a:pt x="35" y="15049"/>
                    <a:pt x="1" y="15089"/>
                  </a:cubicBezTo>
                  <a:cubicBezTo>
                    <a:pt x="1228" y="16016"/>
                    <a:pt x="2647" y="16651"/>
                    <a:pt x="4224" y="16944"/>
                  </a:cubicBezTo>
                  <a:cubicBezTo>
                    <a:pt x="5472" y="17176"/>
                    <a:pt x="6766" y="17316"/>
                    <a:pt x="8182" y="17372"/>
                  </a:cubicBezTo>
                  <a:cubicBezTo>
                    <a:pt x="8541" y="17387"/>
                    <a:pt x="8901" y="17394"/>
                    <a:pt x="9262" y="17394"/>
                  </a:cubicBezTo>
                  <a:cubicBezTo>
                    <a:pt x="10823" y="17394"/>
                    <a:pt x="12403" y="17261"/>
                    <a:pt x="13974" y="16996"/>
                  </a:cubicBezTo>
                  <a:cubicBezTo>
                    <a:pt x="15248" y="16782"/>
                    <a:pt x="16230" y="16542"/>
                    <a:pt x="17064" y="16240"/>
                  </a:cubicBezTo>
                  <a:cubicBezTo>
                    <a:pt x="18597" y="15686"/>
                    <a:pt x="20151" y="15019"/>
                    <a:pt x="21682" y="14259"/>
                  </a:cubicBezTo>
                  <a:cubicBezTo>
                    <a:pt x="26357" y="11959"/>
                    <a:pt x="31221" y="8590"/>
                    <a:pt x="36142" y="4241"/>
                  </a:cubicBezTo>
                  <a:cubicBezTo>
                    <a:pt x="37142" y="3358"/>
                    <a:pt x="38132" y="2413"/>
                    <a:pt x="39089" y="1500"/>
                  </a:cubicBezTo>
                  <a:lnTo>
                    <a:pt x="39566" y="1047"/>
                  </a:lnTo>
                  <a:cubicBezTo>
                    <a:pt x="39914" y="714"/>
                    <a:pt x="40263" y="375"/>
                    <a:pt x="40611" y="36"/>
                  </a:cubicBezTo>
                  <a:cubicBezTo>
                    <a:pt x="40548" y="23"/>
                    <a:pt x="40487" y="12"/>
                    <a:pt x="40425" y="1"/>
                  </a:cubicBezTo>
                  <a:close/>
                </a:path>
              </a:pathLst>
            </a:custGeom>
            <a:solidFill>
              <a:srgbClr val="61749c"/>
            </a:solidFill>
            <a:ln w="0">
              <a:noFill/>
            </a:ln>
          </p:spPr>
          <p:style>
            <a:lnRef idx="0"/>
            <a:fillRef idx="0"/>
            <a:effectRef idx="0"/>
            <a:fontRef idx="minor"/>
          </p:style>
        </p:sp>
        <p:sp>
          <p:nvSpPr>
            <p:cNvPr id="2695" name="CustomShape 12"/>
            <p:cNvSpPr/>
            <p:nvPr/>
          </p:nvSpPr>
          <p:spPr>
            <a:xfrm>
              <a:off x="7794720" y="3584520"/>
              <a:ext cx="1125720" cy="506880"/>
            </a:xfrm>
            <a:custGeom>
              <a:avLst/>
              <a:gdLst/>
              <a:ahLst/>
              <a:rect l="l" t="t" r="r" b="b"/>
              <a:pathLst>
                <a:path w="42224" h="19033">
                  <a:moveTo>
                    <a:pt x="42036" y="0"/>
                  </a:moveTo>
                  <a:cubicBezTo>
                    <a:pt x="41718" y="309"/>
                    <a:pt x="41401" y="618"/>
                    <a:pt x="41089" y="922"/>
                  </a:cubicBezTo>
                  <a:cubicBezTo>
                    <a:pt x="40572" y="1426"/>
                    <a:pt x="40036" y="1947"/>
                    <a:pt x="39510" y="2450"/>
                  </a:cubicBezTo>
                  <a:lnTo>
                    <a:pt x="38966" y="2965"/>
                  </a:lnTo>
                  <a:cubicBezTo>
                    <a:pt x="38031" y="3853"/>
                    <a:pt x="37065" y="4772"/>
                    <a:pt x="36092" y="5632"/>
                  </a:cubicBezTo>
                  <a:cubicBezTo>
                    <a:pt x="31201" y="9965"/>
                    <a:pt x="26375" y="13346"/>
                    <a:pt x="21751" y="15684"/>
                  </a:cubicBezTo>
                  <a:cubicBezTo>
                    <a:pt x="20210" y="16462"/>
                    <a:pt x="18675" y="17138"/>
                    <a:pt x="17187" y="17695"/>
                  </a:cubicBezTo>
                  <a:cubicBezTo>
                    <a:pt x="16381" y="17998"/>
                    <a:pt x="15411" y="18242"/>
                    <a:pt x="14139" y="18462"/>
                  </a:cubicBezTo>
                  <a:cubicBezTo>
                    <a:pt x="12546" y="18738"/>
                    <a:pt x="10942" y="18878"/>
                    <a:pt x="9359" y="18878"/>
                  </a:cubicBezTo>
                  <a:cubicBezTo>
                    <a:pt x="9036" y="18878"/>
                    <a:pt x="8713" y="18872"/>
                    <a:pt x="8392" y="18860"/>
                  </a:cubicBezTo>
                  <a:cubicBezTo>
                    <a:pt x="6984" y="18810"/>
                    <a:pt x="5699" y="18676"/>
                    <a:pt x="4462" y="18452"/>
                  </a:cubicBezTo>
                  <a:cubicBezTo>
                    <a:pt x="2825" y="18154"/>
                    <a:pt x="1355" y="17482"/>
                    <a:pt x="94" y="16494"/>
                  </a:cubicBezTo>
                  <a:cubicBezTo>
                    <a:pt x="62" y="16535"/>
                    <a:pt x="31" y="16578"/>
                    <a:pt x="1" y="16620"/>
                  </a:cubicBezTo>
                  <a:cubicBezTo>
                    <a:pt x="1281" y="17622"/>
                    <a:pt x="2774" y="18302"/>
                    <a:pt x="4433" y="18604"/>
                  </a:cubicBezTo>
                  <a:cubicBezTo>
                    <a:pt x="5678" y="18830"/>
                    <a:pt x="6971" y="18964"/>
                    <a:pt x="8387" y="19015"/>
                  </a:cubicBezTo>
                  <a:cubicBezTo>
                    <a:pt x="8710" y="19027"/>
                    <a:pt x="9034" y="19033"/>
                    <a:pt x="9358" y="19033"/>
                  </a:cubicBezTo>
                  <a:cubicBezTo>
                    <a:pt x="10950" y="19033"/>
                    <a:pt x="12564" y="18893"/>
                    <a:pt x="14166" y="18615"/>
                  </a:cubicBezTo>
                  <a:cubicBezTo>
                    <a:pt x="15448" y="18393"/>
                    <a:pt x="16426" y="18146"/>
                    <a:pt x="17242" y="17841"/>
                  </a:cubicBezTo>
                  <a:cubicBezTo>
                    <a:pt x="18734" y="17282"/>
                    <a:pt x="20275" y="16602"/>
                    <a:pt x="21821" y="15822"/>
                  </a:cubicBezTo>
                  <a:cubicBezTo>
                    <a:pt x="26456" y="13479"/>
                    <a:pt x="31293" y="10090"/>
                    <a:pt x="36196" y="5749"/>
                  </a:cubicBezTo>
                  <a:cubicBezTo>
                    <a:pt x="37170" y="4885"/>
                    <a:pt x="38137" y="3967"/>
                    <a:pt x="39073" y="3077"/>
                  </a:cubicBezTo>
                  <a:lnTo>
                    <a:pt x="39615" y="2562"/>
                  </a:lnTo>
                  <a:cubicBezTo>
                    <a:pt x="40145" y="2059"/>
                    <a:pt x="40679" y="1538"/>
                    <a:pt x="41198" y="1032"/>
                  </a:cubicBezTo>
                  <a:cubicBezTo>
                    <a:pt x="41534" y="704"/>
                    <a:pt x="41878" y="370"/>
                    <a:pt x="42223" y="35"/>
                  </a:cubicBezTo>
                  <a:cubicBezTo>
                    <a:pt x="42161" y="24"/>
                    <a:pt x="42099" y="11"/>
                    <a:pt x="42036" y="0"/>
                  </a:cubicBezTo>
                  <a:close/>
                </a:path>
              </a:pathLst>
            </a:custGeom>
            <a:solidFill>
              <a:srgbClr val="61749c"/>
            </a:solidFill>
            <a:ln w="0">
              <a:noFill/>
            </a:ln>
          </p:spPr>
          <p:style>
            <a:lnRef idx="0"/>
            <a:fillRef idx="0"/>
            <a:effectRef idx="0"/>
            <a:fontRef idx="minor"/>
          </p:style>
        </p:sp>
        <p:sp>
          <p:nvSpPr>
            <p:cNvPr id="2696" name="CustomShape 13"/>
            <p:cNvSpPr/>
            <p:nvPr/>
          </p:nvSpPr>
          <p:spPr>
            <a:xfrm>
              <a:off x="7764120" y="3587040"/>
              <a:ext cx="1168560" cy="550440"/>
            </a:xfrm>
            <a:custGeom>
              <a:avLst/>
              <a:gdLst/>
              <a:ahLst/>
              <a:rect l="l" t="t" r="r" b="b"/>
              <a:pathLst>
                <a:path w="43824" h="20660">
                  <a:moveTo>
                    <a:pt x="43636" y="1"/>
                  </a:moveTo>
                  <a:cubicBezTo>
                    <a:pt x="43407" y="207"/>
                    <a:pt x="43177" y="417"/>
                    <a:pt x="42942" y="636"/>
                  </a:cubicBezTo>
                  <a:cubicBezTo>
                    <a:pt x="42279" y="1253"/>
                    <a:pt x="41620" y="1893"/>
                    <a:pt x="40981" y="2511"/>
                  </a:cubicBezTo>
                  <a:lnTo>
                    <a:pt x="40981" y="2509"/>
                  </a:lnTo>
                  <a:cubicBezTo>
                    <a:pt x="40481" y="2996"/>
                    <a:pt x="39981" y="3478"/>
                    <a:pt x="39481" y="3953"/>
                  </a:cubicBezTo>
                  <a:lnTo>
                    <a:pt x="38845" y="4554"/>
                  </a:lnTo>
                  <a:cubicBezTo>
                    <a:pt x="37941" y="5410"/>
                    <a:pt x="37007" y="6297"/>
                    <a:pt x="36068" y="7130"/>
                  </a:cubicBezTo>
                  <a:cubicBezTo>
                    <a:pt x="31163" y="11483"/>
                    <a:pt x="26366" y="14881"/>
                    <a:pt x="21811" y="17235"/>
                  </a:cubicBezTo>
                  <a:cubicBezTo>
                    <a:pt x="20281" y="18025"/>
                    <a:pt x="18758" y="18715"/>
                    <a:pt x="17286" y="19286"/>
                  </a:cubicBezTo>
                  <a:cubicBezTo>
                    <a:pt x="16496" y="19593"/>
                    <a:pt x="15531" y="19841"/>
                    <a:pt x="14252" y="20068"/>
                  </a:cubicBezTo>
                  <a:cubicBezTo>
                    <a:pt x="12626" y="20358"/>
                    <a:pt x="10988" y="20505"/>
                    <a:pt x="9371" y="20505"/>
                  </a:cubicBezTo>
                  <a:cubicBezTo>
                    <a:pt x="9086" y="20505"/>
                    <a:pt x="8801" y="20500"/>
                    <a:pt x="8518" y="20491"/>
                  </a:cubicBezTo>
                  <a:cubicBezTo>
                    <a:pt x="7108" y="20446"/>
                    <a:pt x="5825" y="20318"/>
                    <a:pt x="4593" y="20099"/>
                  </a:cubicBezTo>
                  <a:cubicBezTo>
                    <a:pt x="2903" y="19800"/>
                    <a:pt x="1385" y="19100"/>
                    <a:pt x="87" y="18065"/>
                  </a:cubicBezTo>
                  <a:cubicBezTo>
                    <a:pt x="58" y="18108"/>
                    <a:pt x="29" y="18152"/>
                    <a:pt x="1" y="18195"/>
                  </a:cubicBezTo>
                  <a:cubicBezTo>
                    <a:pt x="1316" y="19241"/>
                    <a:pt x="2854" y="19948"/>
                    <a:pt x="4567" y="20252"/>
                  </a:cubicBezTo>
                  <a:cubicBezTo>
                    <a:pt x="5806" y="20472"/>
                    <a:pt x="7097" y="20601"/>
                    <a:pt x="8513" y="20646"/>
                  </a:cubicBezTo>
                  <a:cubicBezTo>
                    <a:pt x="8793" y="20655"/>
                    <a:pt x="9074" y="20659"/>
                    <a:pt x="9355" y="20659"/>
                  </a:cubicBezTo>
                  <a:cubicBezTo>
                    <a:pt x="10987" y="20659"/>
                    <a:pt x="12639" y="20513"/>
                    <a:pt x="14281" y="20222"/>
                  </a:cubicBezTo>
                  <a:cubicBezTo>
                    <a:pt x="15569" y="19993"/>
                    <a:pt x="16542" y="19740"/>
                    <a:pt x="17344" y="19430"/>
                  </a:cubicBezTo>
                  <a:cubicBezTo>
                    <a:pt x="18821" y="18857"/>
                    <a:pt x="20347" y="18164"/>
                    <a:pt x="21882" y="17372"/>
                  </a:cubicBezTo>
                  <a:cubicBezTo>
                    <a:pt x="26450" y="15014"/>
                    <a:pt x="31256" y="11606"/>
                    <a:pt x="36170" y="7246"/>
                  </a:cubicBezTo>
                  <a:cubicBezTo>
                    <a:pt x="37112" y="6410"/>
                    <a:pt x="38047" y="5524"/>
                    <a:pt x="38953" y="4666"/>
                  </a:cubicBezTo>
                  <a:lnTo>
                    <a:pt x="39588" y="4065"/>
                  </a:lnTo>
                  <a:cubicBezTo>
                    <a:pt x="40089" y="3591"/>
                    <a:pt x="40588" y="3106"/>
                    <a:pt x="41089" y="2621"/>
                  </a:cubicBezTo>
                  <a:cubicBezTo>
                    <a:pt x="41727" y="2004"/>
                    <a:pt x="42386" y="1365"/>
                    <a:pt x="43047" y="748"/>
                  </a:cubicBezTo>
                  <a:cubicBezTo>
                    <a:pt x="43310" y="505"/>
                    <a:pt x="43567" y="269"/>
                    <a:pt x="43823" y="41"/>
                  </a:cubicBezTo>
                  <a:cubicBezTo>
                    <a:pt x="43761" y="28"/>
                    <a:pt x="43698" y="13"/>
                    <a:pt x="43636" y="1"/>
                  </a:cubicBezTo>
                  <a:close/>
                </a:path>
              </a:pathLst>
            </a:custGeom>
            <a:solidFill>
              <a:srgbClr val="61749c"/>
            </a:solidFill>
            <a:ln w="0">
              <a:noFill/>
            </a:ln>
          </p:spPr>
          <p:style>
            <a:lnRef idx="0"/>
            <a:fillRef idx="0"/>
            <a:effectRef idx="0"/>
            <a:fontRef idx="minor"/>
          </p:style>
        </p:sp>
        <p:sp>
          <p:nvSpPr>
            <p:cNvPr id="2697" name="CustomShape 14"/>
            <p:cNvSpPr/>
            <p:nvPr/>
          </p:nvSpPr>
          <p:spPr>
            <a:xfrm>
              <a:off x="7735320" y="3590280"/>
              <a:ext cx="1212840" cy="592920"/>
            </a:xfrm>
            <a:custGeom>
              <a:avLst/>
              <a:gdLst/>
              <a:ahLst/>
              <a:rect l="l" t="t" r="r" b="b"/>
              <a:pathLst>
                <a:path w="45489" h="22246">
                  <a:moveTo>
                    <a:pt x="45294" y="0"/>
                  </a:moveTo>
                  <a:cubicBezTo>
                    <a:pt x="44510" y="627"/>
                    <a:pt x="43700" y="1326"/>
                    <a:pt x="42845" y="2115"/>
                  </a:cubicBezTo>
                  <a:cubicBezTo>
                    <a:pt x="42149" y="2758"/>
                    <a:pt x="41458" y="3424"/>
                    <a:pt x="40789" y="4067"/>
                  </a:cubicBezTo>
                  <a:cubicBezTo>
                    <a:pt x="40317" y="4520"/>
                    <a:pt x="39849" y="4971"/>
                    <a:pt x="39378" y="5415"/>
                  </a:cubicBezTo>
                  <a:cubicBezTo>
                    <a:pt x="39135" y="5643"/>
                    <a:pt x="38892" y="5874"/>
                    <a:pt x="38649" y="6104"/>
                  </a:cubicBezTo>
                  <a:cubicBezTo>
                    <a:pt x="37775" y="6928"/>
                    <a:pt x="36872" y="7781"/>
                    <a:pt x="35968" y="8586"/>
                  </a:cubicBezTo>
                  <a:cubicBezTo>
                    <a:pt x="31048" y="12960"/>
                    <a:pt x="26280" y="16378"/>
                    <a:pt x="21797" y="18745"/>
                  </a:cubicBezTo>
                  <a:cubicBezTo>
                    <a:pt x="20281" y="19545"/>
                    <a:pt x="18773" y="20247"/>
                    <a:pt x="17312" y="20834"/>
                  </a:cubicBezTo>
                  <a:cubicBezTo>
                    <a:pt x="16536" y="21146"/>
                    <a:pt x="15576" y="21401"/>
                    <a:pt x="14292" y="21634"/>
                  </a:cubicBezTo>
                  <a:cubicBezTo>
                    <a:pt x="12629" y="21938"/>
                    <a:pt x="10952" y="22091"/>
                    <a:pt x="9297" y="22091"/>
                  </a:cubicBezTo>
                  <a:cubicBezTo>
                    <a:pt x="9055" y="22091"/>
                    <a:pt x="8812" y="22087"/>
                    <a:pt x="8571" y="22081"/>
                  </a:cubicBezTo>
                  <a:cubicBezTo>
                    <a:pt x="7161" y="22041"/>
                    <a:pt x="5879" y="21918"/>
                    <a:pt x="4652" y="21706"/>
                  </a:cubicBezTo>
                  <a:cubicBezTo>
                    <a:pt x="2940" y="21410"/>
                    <a:pt x="1399" y="20705"/>
                    <a:pt x="81" y="19657"/>
                  </a:cubicBezTo>
                  <a:lnTo>
                    <a:pt x="1" y="19791"/>
                  </a:lnTo>
                  <a:cubicBezTo>
                    <a:pt x="1335" y="20849"/>
                    <a:pt x="2894" y="21559"/>
                    <a:pt x="4625" y="21858"/>
                  </a:cubicBezTo>
                  <a:cubicBezTo>
                    <a:pt x="5860" y="22073"/>
                    <a:pt x="7150" y="22196"/>
                    <a:pt x="8566" y="22234"/>
                  </a:cubicBezTo>
                  <a:cubicBezTo>
                    <a:pt x="8817" y="22242"/>
                    <a:pt x="9069" y="22245"/>
                    <a:pt x="9321" y="22245"/>
                  </a:cubicBezTo>
                  <a:cubicBezTo>
                    <a:pt x="10978" y="22245"/>
                    <a:pt x="12656" y="22091"/>
                    <a:pt x="14320" y="21788"/>
                  </a:cubicBezTo>
                  <a:cubicBezTo>
                    <a:pt x="15614" y="21551"/>
                    <a:pt x="16584" y="21294"/>
                    <a:pt x="17369" y="20978"/>
                  </a:cubicBezTo>
                  <a:cubicBezTo>
                    <a:pt x="18835" y="20389"/>
                    <a:pt x="20349" y="19684"/>
                    <a:pt x="21869" y="18882"/>
                  </a:cubicBezTo>
                  <a:cubicBezTo>
                    <a:pt x="26365" y="16509"/>
                    <a:pt x="31143" y="13084"/>
                    <a:pt x="36071" y="8701"/>
                  </a:cubicBezTo>
                  <a:cubicBezTo>
                    <a:pt x="36978" y="7895"/>
                    <a:pt x="37880" y="7042"/>
                    <a:pt x="38754" y="6216"/>
                  </a:cubicBezTo>
                  <a:cubicBezTo>
                    <a:pt x="38997" y="5987"/>
                    <a:pt x="39241" y="5757"/>
                    <a:pt x="39485" y="5527"/>
                  </a:cubicBezTo>
                  <a:cubicBezTo>
                    <a:pt x="39956" y="5083"/>
                    <a:pt x="40425" y="4632"/>
                    <a:pt x="40897" y="4178"/>
                  </a:cubicBezTo>
                  <a:cubicBezTo>
                    <a:pt x="41564" y="3536"/>
                    <a:pt x="42255" y="2870"/>
                    <a:pt x="42951" y="2229"/>
                  </a:cubicBezTo>
                  <a:cubicBezTo>
                    <a:pt x="43838" y="1410"/>
                    <a:pt x="44676" y="688"/>
                    <a:pt x="45489" y="43"/>
                  </a:cubicBezTo>
                  <a:cubicBezTo>
                    <a:pt x="45425" y="29"/>
                    <a:pt x="45359" y="14"/>
                    <a:pt x="45294" y="0"/>
                  </a:cubicBezTo>
                  <a:close/>
                </a:path>
              </a:pathLst>
            </a:custGeom>
            <a:solidFill>
              <a:srgbClr val="61749c"/>
            </a:solidFill>
            <a:ln w="0">
              <a:noFill/>
            </a:ln>
          </p:spPr>
          <p:style>
            <a:lnRef idx="0"/>
            <a:fillRef idx="0"/>
            <a:effectRef idx="0"/>
            <a:fontRef idx="minor"/>
          </p:style>
        </p:sp>
        <p:sp>
          <p:nvSpPr>
            <p:cNvPr id="2698" name="CustomShape 15"/>
            <p:cNvSpPr/>
            <p:nvPr/>
          </p:nvSpPr>
          <p:spPr>
            <a:xfrm>
              <a:off x="7709040" y="3595320"/>
              <a:ext cx="1262520" cy="633240"/>
            </a:xfrm>
            <a:custGeom>
              <a:avLst/>
              <a:gdLst/>
              <a:ahLst/>
              <a:rect l="l" t="t" r="r" b="b"/>
              <a:pathLst>
                <a:path w="47346" h="23767">
                  <a:moveTo>
                    <a:pt x="47131" y="1"/>
                  </a:moveTo>
                  <a:cubicBezTo>
                    <a:pt x="46859" y="164"/>
                    <a:pt x="46592" y="333"/>
                    <a:pt x="46335" y="519"/>
                  </a:cubicBezTo>
                  <a:cubicBezTo>
                    <a:pt x="45181" y="1345"/>
                    <a:pt x="43982" y="2329"/>
                    <a:pt x="42669" y="3529"/>
                  </a:cubicBezTo>
                  <a:cubicBezTo>
                    <a:pt x="41941" y="4196"/>
                    <a:pt x="41216" y="4887"/>
                    <a:pt x="40517" y="5556"/>
                  </a:cubicBezTo>
                  <a:cubicBezTo>
                    <a:pt x="40077" y="5977"/>
                    <a:pt x="39637" y="6398"/>
                    <a:pt x="39197" y="6810"/>
                  </a:cubicBezTo>
                  <a:cubicBezTo>
                    <a:pt x="38921" y="7068"/>
                    <a:pt x="38646" y="7327"/>
                    <a:pt x="38373" y="7586"/>
                  </a:cubicBezTo>
                  <a:cubicBezTo>
                    <a:pt x="37531" y="8378"/>
                    <a:pt x="36661" y="9198"/>
                    <a:pt x="35790" y="9974"/>
                  </a:cubicBezTo>
                  <a:cubicBezTo>
                    <a:pt x="30854" y="14372"/>
                    <a:pt x="26115" y="17809"/>
                    <a:pt x="21703" y="20190"/>
                  </a:cubicBezTo>
                  <a:cubicBezTo>
                    <a:pt x="20202" y="21000"/>
                    <a:pt x="18706" y="21715"/>
                    <a:pt x="17257" y="22318"/>
                  </a:cubicBezTo>
                  <a:cubicBezTo>
                    <a:pt x="16257" y="22733"/>
                    <a:pt x="15063" y="22984"/>
                    <a:pt x="14252" y="23134"/>
                  </a:cubicBezTo>
                  <a:cubicBezTo>
                    <a:pt x="12569" y="23450"/>
                    <a:pt x="10873" y="23611"/>
                    <a:pt x="9199" y="23611"/>
                  </a:cubicBezTo>
                  <a:cubicBezTo>
                    <a:pt x="8980" y="23611"/>
                    <a:pt x="8761" y="23609"/>
                    <a:pt x="8543" y="23603"/>
                  </a:cubicBezTo>
                  <a:cubicBezTo>
                    <a:pt x="7133" y="23569"/>
                    <a:pt x="5853" y="23453"/>
                    <a:pt x="4631" y="23246"/>
                  </a:cubicBezTo>
                  <a:cubicBezTo>
                    <a:pt x="2931" y="22960"/>
                    <a:pt x="1395" y="22272"/>
                    <a:pt x="74" y="21245"/>
                  </a:cubicBezTo>
                  <a:cubicBezTo>
                    <a:pt x="50" y="21291"/>
                    <a:pt x="26" y="21337"/>
                    <a:pt x="0" y="21384"/>
                  </a:cubicBezTo>
                  <a:cubicBezTo>
                    <a:pt x="1336" y="22417"/>
                    <a:pt x="2888" y="23110"/>
                    <a:pt x="4605" y="23398"/>
                  </a:cubicBezTo>
                  <a:cubicBezTo>
                    <a:pt x="5834" y="23606"/>
                    <a:pt x="7122" y="23725"/>
                    <a:pt x="8540" y="23758"/>
                  </a:cubicBezTo>
                  <a:cubicBezTo>
                    <a:pt x="8752" y="23763"/>
                    <a:pt x="8966" y="23766"/>
                    <a:pt x="9180" y="23766"/>
                  </a:cubicBezTo>
                  <a:cubicBezTo>
                    <a:pt x="10865" y="23766"/>
                    <a:pt x="12581" y="23604"/>
                    <a:pt x="14281" y="23288"/>
                  </a:cubicBezTo>
                  <a:cubicBezTo>
                    <a:pt x="15098" y="23134"/>
                    <a:pt x="16303" y="22881"/>
                    <a:pt x="17316" y="22461"/>
                  </a:cubicBezTo>
                  <a:cubicBezTo>
                    <a:pt x="18772" y="21856"/>
                    <a:pt x="20271" y="21137"/>
                    <a:pt x="21777" y="20326"/>
                  </a:cubicBezTo>
                  <a:cubicBezTo>
                    <a:pt x="26198" y="17940"/>
                    <a:pt x="30948" y="14497"/>
                    <a:pt x="35893" y="10089"/>
                  </a:cubicBezTo>
                  <a:cubicBezTo>
                    <a:pt x="36765" y="9313"/>
                    <a:pt x="37637" y="8492"/>
                    <a:pt x="38478" y="7698"/>
                  </a:cubicBezTo>
                  <a:cubicBezTo>
                    <a:pt x="38753" y="7439"/>
                    <a:pt x="39027" y="7182"/>
                    <a:pt x="39302" y="6922"/>
                  </a:cubicBezTo>
                  <a:cubicBezTo>
                    <a:pt x="39744" y="6510"/>
                    <a:pt x="40182" y="6089"/>
                    <a:pt x="40624" y="5668"/>
                  </a:cubicBezTo>
                  <a:cubicBezTo>
                    <a:pt x="41323" y="4999"/>
                    <a:pt x="42046" y="4310"/>
                    <a:pt x="42774" y="3644"/>
                  </a:cubicBezTo>
                  <a:cubicBezTo>
                    <a:pt x="44082" y="2447"/>
                    <a:pt x="45275" y="1466"/>
                    <a:pt x="46424" y="644"/>
                  </a:cubicBezTo>
                  <a:cubicBezTo>
                    <a:pt x="46722" y="431"/>
                    <a:pt x="47032" y="236"/>
                    <a:pt x="47346" y="53"/>
                  </a:cubicBezTo>
                  <a:cubicBezTo>
                    <a:pt x="47274" y="36"/>
                    <a:pt x="47203" y="17"/>
                    <a:pt x="47131" y="1"/>
                  </a:cubicBezTo>
                  <a:close/>
                </a:path>
              </a:pathLst>
            </a:custGeom>
            <a:solidFill>
              <a:srgbClr val="61749c"/>
            </a:solidFill>
            <a:ln w="0">
              <a:noFill/>
            </a:ln>
          </p:spPr>
          <p:style>
            <a:lnRef idx="0"/>
            <a:fillRef idx="0"/>
            <a:effectRef idx="0"/>
            <a:fontRef idx="minor"/>
          </p:style>
        </p:sp>
        <p:sp>
          <p:nvSpPr>
            <p:cNvPr id="2699" name="CustomShape 16"/>
            <p:cNvSpPr/>
            <p:nvPr/>
          </p:nvSpPr>
          <p:spPr>
            <a:xfrm>
              <a:off x="9596160" y="4006440"/>
              <a:ext cx="84600" cy="128520"/>
            </a:xfrm>
            <a:custGeom>
              <a:avLst/>
              <a:gdLst/>
              <a:ahLst/>
              <a:rect l="l" t="t" r="r" b="b"/>
              <a:pathLst>
                <a:path w="3198" h="4845">
                  <a:moveTo>
                    <a:pt x="1" y="1"/>
                  </a:moveTo>
                  <a:lnTo>
                    <a:pt x="1" y="1"/>
                  </a:lnTo>
                  <a:cubicBezTo>
                    <a:pt x="356" y="764"/>
                    <a:pt x="737" y="1521"/>
                    <a:pt x="1164" y="2257"/>
                  </a:cubicBezTo>
                  <a:cubicBezTo>
                    <a:pt x="1733" y="3235"/>
                    <a:pt x="2416" y="4099"/>
                    <a:pt x="3196" y="4841"/>
                  </a:cubicBezTo>
                  <a:lnTo>
                    <a:pt x="3196" y="4841"/>
                  </a:lnTo>
                  <a:cubicBezTo>
                    <a:pt x="3099" y="4669"/>
                    <a:pt x="3000" y="4497"/>
                    <a:pt x="2902" y="4327"/>
                  </a:cubicBezTo>
                  <a:cubicBezTo>
                    <a:pt x="2299" y="3690"/>
                    <a:pt x="1759" y="2974"/>
                    <a:pt x="1299" y="2178"/>
                  </a:cubicBezTo>
                  <a:cubicBezTo>
                    <a:pt x="1003" y="1673"/>
                    <a:pt x="732" y="1154"/>
                    <a:pt x="475" y="631"/>
                  </a:cubicBezTo>
                  <a:cubicBezTo>
                    <a:pt x="319" y="420"/>
                    <a:pt x="161" y="209"/>
                    <a:pt x="1" y="1"/>
                  </a:cubicBezTo>
                  <a:close/>
                  <a:moveTo>
                    <a:pt x="3196" y="4841"/>
                  </a:moveTo>
                  <a:cubicBezTo>
                    <a:pt x="3197" y="4842"/>
                    <a:pt x="3197" y="4843"/>
                    <a:pt x="3198" y="4844"/>
                  </a:cubicBezTo>
                  <a:lnTo>
                    <a:pt x="3198" y="4842"/>
                  </a:lnTo>
                  <a:cubicBezTo>
                    <a:pt x="3197" y="4842"/>
                    <a:pt x="3197" y="4841"/>
                    <a:pt x="3196" y="4841"/>
                  </a:cubicBezTo>
                  <a:close/>
                </a:path>
              </a:pathLst>
            </a:custGeom>
            <a:solidFill>
              <a:srgbClr val="61749c"/>
            </a:solidFill>
            <a:ln w="0">
              <a:noFill/>
            </a:ln>
          </p:spPr>
          <p:style>
            <a:lnRef idx="0"/>
            <a:fillRef idx="0"/>
            <a:effectRef idx="0"/>
            <a:fontRef idx="minor"/>
          </p:style>
        </p:sp>
        <p:sp>
          <p:nvSpPr>
            <p:cNvPr id="2700" name="CustomShape 17"/>
            <p:cNvSpPr/>
            <p:nvPr/>
          </p:nvSpPr>
          <p:spPr>
            <a:xfrm>
              <a:off x="7684560" y="3608280"/>
              <a:ext cx="1338480" cy="666000"/>
            </a:xfrm>
            <a:custGeom>
              <a:avLst/>
              <a:gdLst/>
              <a:ahLst/>
              <a:rect l="l" t="t" r="r" b="b"/>
              <a:pathLst>
                <a:path w="50194" h="24993">
                  <a:moveTo>
                    <a:pt x="49894" y="0"/>
                  </a:moveTo>
                  <a:cubicBezTo>
                    <a:pt x="49460" y="99"/>
                    <a:pt x="49025" y="206"/>
                    <a:pt x="48584" y="328"/>
                  </a:cubicBezTo>
                  <a:cubicBezTo>
                    <a:pt x="47699" y="672"/>
                    <a:pt x="46860" y="1123"/>
                    <a:pt x="46088" y="1666"/>
                  </a:cubicBezTo>
                  <a:lnTo>
                    <a:pt x="46089" y="1666"/>
                  </a:lnTo>
                  <a:cubicBezTo>
                    <a:pt x="44950" y="2467"/>
                    <a:pt x="43782" y="3415"/>
                    <a:pt x="42414" y="4650"/>
                  </a:cubicBezTo>
                  <a:cubicBezTo>
                    <a:pt x="41657" y="5338"/>
                    <a:pt x="40905" y="6051"/>
                    <a:pt x="40177" y="6739"/>
                  </a:cubicBezTo>
                  <a:cubicBezTo>
                    <a:pt x="39762" y="7133"/>
                    <a:pt x="39350" y="7525"/>
                    <a:pt x="38935" y="7912"/>
                  </a:cubicBezTo>
                  <a:cubicBezTo>
                    <a:pt x="38631" y="8196"/>
                    <a:pt x="38329" y="8480"/>
                    <a:pt x="38028" y="8764"/>
                  </a:cubicBezTo>
                  <a:cubicBezTo>
                    <a:pt x="37214" y="9528"/>
                    <a:pt x="36372" y="10319"/>
                    <a:pt x="35532" y="11069"/>
                  </a:cubicBezTo>
                  <a:cubicBezTo>
                    <a:pt x="30506" y="15557"/>
                    <a:pt x="25927" y="18917"/>
                    <a:pt x="21528" y="21340"/>
                  </a:cubicBezTo>
                  <a:cubicBezTo>
                    <a:pt x="20045" y="22158"/>
                    <a:pt x="18563" y="22887"/>
                    <a:pt x="17123" y="23506"/>
                  </a:cubicBezTo>
                  <a:cubicBezTo>
                    <a:pt x="16139" y="23929"/>
                    <a:pt x="14946" y="24185"/>
                    <a:pt x="14133" y="24340"/>
                  </a:cubicBezTo>
                  <a:cubicBezTo>
                    <a:pt x="12413" y="24671"/>
                    <a:pt x="10678" y="24838"/>
                    <a:pt x="8967" y="24838"/>
                  </a:cubicBezTo>
                  <a:cubicBezTo>
                    <a:pt x="8790" y="24838"/>
                    <a:pt x="8613" y="24836"/>
                    <a:pt x="8436" y="24833"/>
                  </a:cubicBezTo>
                  <a:cubicBezTo>
                    <a:pt x="7025" y="24804"/>
                    <a:pt x="5748" y="24694"/>
                    <a:pt x="4529" y="24494"/>
                  </a:cubicBezTo>
                  <a:cubicBezTo>
                    <a:pt x="2876" y="24222"/>
                    <a:pt x="1374" y="23570"/>
                    <a:pt x="68" y="22598"/>
                  </a:cubicBezTo>
                  <a:cubicBezTo>
                    <a:pt x="46" y="22646"/>
                    <a:pt x="23" y="22694"/>
                    <a:pt x="1" y="22742"/>
                  </a:cubicBezTo>
                  <a:cubicBezTo>
                    <a:pt x="1319" y="23718"/>
                    <a:pt x="2838" y="24372"/>
                    <a:pt x="4504" y="24646"/>
                  </a:cubicBezTo>
                  <a:cubicBezTo>
                    <a:pt x="5729" y="24847"/>
                    <a:pt x="7016" y="24959"/>
                    <a:pt x="8433" y="24986"/>
                  </a:cubicBezTo>
                  <a:cubicBezTo>
                    <a:pt x="8616" y="24990"/>
                    <a:pt x="8799" y="24992"/>
                    <a:pt x="8982" y="24992"/>
                  </a:cubicBezTo>
                  <a:cubicBezTo>
                    <a:pt x="10699" y="24992"/>
                    <a:pt x="12438" y="24823"/>
                    <a:pt x="14162" y="24492"/>
                  </a:cubicBezTo>
                  <a:cubicBezTo>
                    <a:pt x="14981" y="24335"/>
                    <a:pt x="16187" y="24076"/>
                    <a:pt x="17184" y="23647"/>
                  </a:cubicBezTo>
                  <a:cubicBezTo>
                    <a:pt x="18629" y="23026"/>
                    <a:pt x="20115" y="22295"/>
                    <a:pt x="21603" y="21476"/>
                  </a:cubicBezTo>
                  <a:cubicBezTo>
                    <a:pt x="26012" y="19045"/>
                    <a:pt x="30601" y="15681"/>
                    <a:pt x="35634" y="11184"/>
                  </a:cubicBezTo>
                  <a:cubicBezTo>
                    <a:pt x="36478" y="10434"/>
                    <a:pt x="37319" y="9642"/>
                    <a:pt x="38134" y="8877"/>
                  </a:cubicBezTo>
                  <a:cubicBezTo>
                    <a:pt x="38434" y="8592"/>
                    <a:pt x="38738" y="8308"/>
                    <a:pt x="39041" y="8024"/>
                  </a:cubicBezTo>
                  <a:cubicBezTo>
                    <a:pt x="39455" y="7637"/>
                    <a:pt x="39868" y="7245"/>
                    <a:pt x="40284" y="6851"/>
                  </a:cubicBezTo>
                  <a:cubicBezTo>
                    <a:pt x="41011" y="6163"/>
                    <a:pt x="41761" y="5451"/>
                    <a:pt x="42518" y="4763"/>
                  </a:cubicBezTo>
                  <a:cubicBezTo>
                    <a:pt x="43881" y="3535"/>
                    <a:pt x="45044" y="2589"/>
                    <a:pt x="46177" y="1792"/>
                  </a:cubicBezTo>
                  <a:cubicBezTo>
                    <a:pt x="46939" y="1256"/>
                    <a:pt x="47768" y="811"/>
                    <a:pt x="48632" y="474"/>
                  </a:cubicBezTo>
                  <a:cubicBezTo>
                    <a:pt x="49158" y="330"/>
                    <a:pt x="49680" y="202"/>
                    <a:pt x="50193" y="90"/>
                  </a:cubicBezTo>
                  <a:cubicBezTo>
                    <a:pt x="50092" y="59"/>
                    <a:pt x="49993" y="29"/>
                    <a:pt x="49894" y="0"/>
                  </a:cubicBezTo>
                  <a:close/>
                </a:path>
              </a:pathLst>
            </a:custGeom>
            <a:solidFill>
              <a:srgbClr val="61749c"/>
            </a:solidFill>
            <a:ln w="0">
              <a:noFill/>
            </a:ln>
          </p:spPr>
          <p:style>
            <a:lnRef idx="0"/>
            <a:fillRef idx="0"/>
            <a:effectRef idx="0"/>
            <a:fontRef idx="minor"/>
          </p:style>
        </p:sp>
        <p:sp>
          <p:nvSpPr>
            <p:cNvPr id="2701" name="CustomShape 18"/>
            <p:cNvSpPr/>
            <p:nvPr/>
          </p:nvSpPr>
          <p:spPr>
            <a:xfrm>
              <a:off x="9520920" y="3917520"/>
              <a:ext cx="204120" cy="303840"/>
            </a:xfrm>
            <a:custGeom>
              <a:avLst/>
              <a:gdLst/>
              <a:ahLst/>
              <a:rect l="l" t="t" r="r" b="b"/>
              <a:pathLst>
                <a:path w="7675" h="11410">
                  <a:moveTo>
                    <a:pt x="0" y="0"/>
                  </a:moveTo>
                  <a:lnTo>
                    <a:pt x="0" y="0"/>
                  </a:lnTo>
                  <a:cubicBezTo>
                    <a:pt x="216" y="501"/>
                    <a:pt x="426" y="1006"/>
                    <a:pt x="637" y="1514"/>
                  </a:cubicBezTo>
                  <a:cubicBezTo>
                    <a:pt x="1394" y="3331"/>
                    <a:pt x="2176" y="5210"/>
                    <a:pt x="3202" y="6971"/>
                  </a:cubicBezTo>
                  <a:cubicBezTo>
                    <a:pt x="4023" y="8378"/>
                    <a:pt x="5063" y="9560"/>
                    <a:pt x="6293" y="10487"/>
                  </a:cubicBezTo>
                  <a:cubicBezTo>
                    <a:pt x="6757" y="10836"/>
                    <a:pt x="7228" y="11136"/>
                    <a:pt x="7674" y="11410"/>
                  </a:cubicBezTo>
                  <a:cubicBezTo>
                    <a:pt x="7634" y="11324"/>
                    <a:pt x="7594" y="11239"/>
                    <a:pt x="7554" y="11154"/>
                  </a:cubicBezTo>
                  <a:cubicBezTo>
                    <a:pt x="7172" y="10916"/>
                    <a:pt x="6776" y="10656"/>
                    <a:pt x="6386" y="10364"/>
                  </a:cubicBezTo>
                  <a:cubicBezTo>
                    <a:pt x="5172" y="9450"/>
                    <a:pt x="4146" y="8282"/>
                    <a:pt x="3336" y="6893"/>
                  </a:cubicBezTo>
                  <a:cubicBezTo>
                    <a:pt x="2315" y="5141"/>
                    <a:pt x="1535" y="3267"/>
                    <a:pt x="781" y="1454"/>
                  </a:cubicBezTo>
                  <a:cubicBezTo>
                    <a:pt x="623" y="1077"/>
                    <a:pt x="466" y="704"/>
                    <a:pt x="307" y="330"/>
                  </a:cubicBezTo>
                  <a:cubicBezTo>
                    <a:pt x="205" y="219"/>
                    <a:pt x="103" y="109"/>
                    <a:pt x="0" y="0"/>
                  </a:cubicBezTo>
                  <a:close/>
                </a:path>
              </a:pathLst>
            </a:custGeom>
            <a:solidFill>
              <a:srgbClr val="61749c"/>
            </a:solidFill>
            <a:ln w="0">
              <a:noFill/>
            </a:ln>
          </p:spPr>
          <p:style>
            <a:lnRef idx="0"/>
            <a:fillRef idx="0"/>
            <a:effectRef idx="0"/>
            <a:fontRef idx="minor"/>
          </p:style>
        </p:sp>
        <p:sp>
          <p:nvSpPr>
            <p:cNvPr id="2702" name="CustomShape 19"/>
            <p:cNvSpPr/>
            <p:nvPr/>
          </p:nvSpPr>
          <p:spPr>
            <a:xfrm>
              <a:off x="7662240" y="3637800"/>
              <a:ext cx="1450440" cy="682560"/>
            </a:xfrm>
            <a:custGeom>
              <a:avLst/>
              <a:gdLst/>
              <a:ahLst/>
              <a:rect l="l" t="t" r="r" b="b"/>
              <a:pathLst>
                <a:path w="54393" h="25607">
                  <a:moveTo>
                    <a:pt x="54019" y="1"/>
                  </a:moveTo>
                  <a:cubicBezTo>
                    <a:pt x="53172" y="39"/>
                    <a:pt x="52308" y="119"/>
                    <a:pt x="51441" y="242"/>
                  </a:cubicBezTo>
                  <a:cubicBezTo>
                    <a:pt x="50433" y="388"/>
                    <a:pt x="49374" y="602"/>
                    <a:pt x="48286" y="884"/>
                  </a:cubicBezTo>
                  <a:cubicBezTo>
                    <a:pt x="47390" y="1222"/>
                    <a:pt x="46542" y="1665"/>
                    <a:pt x="45767" y="2201"/>
                  </a:cubicBezTo>
                  <a:cubicBezTo>
                    <a:pt x="44634" y="2985"/>
                    <a:pt x="43463" y="3924"/>
                    <a:pt x="42082" y="5156"/>
                  </a:cubicBezTo>
                  <a:cubicBezTo>
                    <a:pt x="41287" y="5873"/>
                    <a:pt x="40498" y="6615"/>
                    <a:pt x="39735" y="7336"/>
                  </a:cubicBezTo>
                  <a:cubicBezTo>
                    <a:pt x="39356" y="7692"/>
                    <a:pt x="38978" y="8049"/>
                    <a:pt x="38599" y="8401"/>
                  </a:cubicBezTo>
                  <a:cubicBezTo>
                    <a:pt x="38256" y="8720"/>
                    <a:pt x="37914" y="9041"/>
                    <a:pt x="37572" y="9361"/>
                  </a:cubicBezTo>
                  <a:cubicBezTo>
                    <a:pt x="36797" y="10086"/>
                    <a:pt x="35997" y="10838"/>
                    <a:pt x="35199" y="11552"/>
                  </a:cubicBezTo>
                  <a:cubicBezTo>
                    <a:pt x="30150" y="16069"/>
                    <a:pt x="25598" y="19446"/>
                    <a:pt x="21280" y="21878"/>
                  </a:cubicBezTo>
                  <a:cubicBezTo>
                    <a:pt x="19811" y="22706"/>
                    <a:pt x="18342" y="23446"/>
                    <a:pt x="16913" y="24082"/>
                  </a:cubicBezTo>
                  <a:cubicBezTo>
                    <a:pt x="15960" y="24506"/>
                    <a:pt x="14822" y="24758"/>
                    <a:pt x="13937" y="24933"/>
                  </a:cubicBezTo>
                  <a:cubicBezTo>
                    <a:pt x="12182" y="25279"/>
                    <a:pt x="10410" y="25451"/>
                    <a:pt x="8660" y="25451"/>
                  </a:cubicBezTo>
                  <a:cubicBezTo>
                    <a:pt x="8525" y="25451"/>
                    <a:pt x="8389" y="25450"/>
                    <a:pt x="8254" y="25448"/>
                  </a:cubicBezTo>
                  <a:cubicBezTo>
                    <a:pt x="6842" y="25426"/>
                    <a:pt x="5566" y="25320"/>
                    <a:pt x="4353" y="25127"/>
                  </a:cubicBezTo>
                  <a:cubicBezTo>
                    <a:pt x="2636" y="24851"/>
                    <a:pt x="1223" y="24235"/>
                    <a:pt x="61" y="23429"/>
                  </a:cubicBezTo>
                  <a:cubicBezTo>
                    <a:pt x="41" y="23478"/>
                    <a:pt x="20" y="23528"/>
                    <a:pt x="1" y="23578"/>
                  </a:cubicBezTo>
                  <a:cubicBezTo>
                    <a:pt x="1175" y="24384"/>
                    <a:pt x="2599" y="25003"/>
                    <a:pt x="4329" y="25279"/>
                  </a:cubicBezTo>
                  <a:cubicBezTo>
                    <a:pt x="5548" y="25474"/>
                    <a:pt x="6833" y="25581"/>
                    <a:pt x="8252" y="25603"/>
                  </a:cubicBezTo>
                  <a:cubicBezTo>
                    <a:pt x="8393" y="25606"/>
                    <a:pt x="8534" y="25607"/>
                    <a:pt x="8675" y="25607"/>
                  </a:cubicBezTo>
                  <a:cubicBezTo>
                    <a:pt x="10431" y="25607"/>
                    <a:pt x="12206" y="25432"/>
                    <a:pt x="13966" y="25085"/>
                  </a:cubicBezTo>
                  <a:cubicBezTo>
                    <a:pt x="14860" y="24909"/>
                    <a:pt x="16009" y="24653"/>
                    <a:pt x="16976" y="24222"/>
                  </a:cubicBezTo>
                  <a:cubicBezTo>
                    <a:pt x="18409" y="23586"/>
                    <a:pt x="19883" y="22842"/>
                    <a:pt x="21357" y="22013"/>
                  </a:cubicBezTo>
                  <a:cubicBezTo>
                    <a:pt x="25685" y="19574"/>
                    <a:pt x="30246" y="16190"/>
                    <a:pt x="35303" y="11667"/>
                  </a:cubicBezTo>
                  <a:cubicBezTo>
                    <a:pt x="36103" y="10952"/>
                    <a:pt x="36903" y="10200"/>
                    <a:pt x="37679" y="9473"/>
                  </a:cubicBezTo>
                  <a:cubicBezTo>
                    <a:pt x="38020" y="9153"/>
                    <a:pt x="38362" y="8833"/>
                    <a:pt x="38704" y="8513"/>
                  </a:cubicBezTo>
                  <a:cubicBezTo>
                    <a:pt x="39084" y="8161"/>
                    <a:pt x="39461" y="7804"/>
                    <a:pt x="39842" y="7448"/>
                  </a:cubicBezTo>
                  <a:cubicBezTo>
                    <a:pt x="40604" y="6729"/>
                    <a:pt x="41393" y="5987"/>
                    <a:pt x="42186" y="5271"/>
                  </a:cubicBezTo>
                  <a:cubicBezTo>
                    <a:pt x="43562" y="4043"/>
                    <a:pt x="44727" y="3108"/>
                    <a:pt x="45855" y="2329"/>
                  </a:cubicBezTo>
                  <a:cubicBezTo>
                    <a:pt x="46620" y="1799"/>
                    <a:pt x="47457" y="1363"/>
                    <a:pt x="48332" y="1031"/>
                  </a:cubicBezTo>
                  <a:cubicBezTo>
                    <a:pt x="49407" y="754"/>
                    <a:pt x="50460" y="540"/>
                    <a:pt x="51463" y="396"/>
                  </a:cubicBezTo>
                  <a:cubicBezTo>
                    <a:pt x="52451" y="254"/>
                    <a:pt x="53433" y="170"/>
                    <a:pt x="54393" y="143"/>
                  </a:cubicBezTo>
                  <a:cubicBezTo>
                    <a:pt x="54268" y="94"/>
                    <a:pt x="54143" y="49"/>
                    <a:pt x="54019" y="1"/>
                  </a:cubicBezTo>
                  <a:close/>
                </a:path>
              </a:pathLst>
            </a:custGeom>
            <a:solidFill>
              <a:srgbClr val="61749c"/>
            </a:solidFill>
            <a:ln w="0">
              <a:noFill/>
            </a:ln>
          </p:spPr>
          <p:style>
            <a:lnRef idx="0"/>
            <a:fillRef idx="0"/>
            <a:effectRef idx="0"/>
            <a:fontRef idx="minor"/>
          </p:style>
        </p:sp>
        <p:sp>
          <p:nvSpPr>
            <p:cNvPr id="2703" name="CustomShape 20"/>
            <p:cNvSpPr/>
            <p:nvPr/>
          </p:nvSpPr>
          <p:spPr>
            <a:xfrm>
              <a:off x="7642800" y="3682440"/>
              <a:ext cx="1604160" cy="683280"/>
            </a:xfrm>
            <a:custGeom>
              <a:avLst/>
              <a:gdLst/>
              <a:ahLst/>
              <a:rect l="l" t="t" r="r" b="b"/>
              <a:pathLst>
                <a:path w="60160" h="25641">
                  <a:moveTo>
                    <a:pt x="54876" y="0"/>
                  </a:moveTo>
                  <a:cubicBezTo>
                    <a:pt x="54681" y="0"/>
                    <a:pt x="54483" y="2"/>
                    <a:pt x="54281" y="6"/>
                  </a:cubicBezTo>
                  <a:cubicBezTo>
                    <a:pt x="53231" y="26"/>
                    <a:pt x="52145" y="110"/>
                    <a:pt x="51055" y="258"/>
                  </a:cubicBezTo>
                  <a:cubicBezTo>
                    <a:pt x="50049" y="392"/>
                    <a:pt x="48985" y="595"/>
                    <a:pt x="47881" y="859"/>
                  </a:cubicBezTo>
                  <a:cubicBezTo>
                    <a:pt x="46968" y="1192"/>
                    <a:pt x="46112" y="1629"/>
                    <a:pt x="45338" y="2155"/>
                  </a:cubicBezTo>
                  <a:cubicBezTo>
                    <a:pt x="44216" y="2917"/>
                    <a:pt x="43044" y="3846"/>
                    <a:pt x="41645" y="5083"/>
                  </a:cubicBezTo>
                  <a:cubicBezTo>
                    <a:pt x="40807" y="5829"/>
                    <a:pt x="39978" y="6605"/>
                    <a:pt x="39176" y="7355"/>
                  </a:cubicBezTo>
                  <a:cubicBezTo>
                    <a:pt x="38835" y="7675"/>
                    <a:pt x="38496" y="7994"/>
                    <a:pt x="38155" y="8309"/>
                  </a:cubicBezTo>
                  <a:cubicBezTo>
                    <a:pt x="37781" y="8655"/>
                    <a:pt x="37410" y="9003"/>
                    <a:pt x="37037" y="9352"/>
                  </a:cubicBezTo>
                  <a:cubicBezTo>
                    <a:pt x="36293" y="10047"/>
                    <a:pt x="35525" y="10767"/>
                    <a:pt x="34758" y="11453"/>
                  </a:cubicBezTo>
                  <a:cubicBezTo>
                    <a:pt x="29686" y="16000"/>
                    <a:pt x="25161" y="19397"/>
                    <a:pt x="20924" y="21834"/>
                  </a:cubicBezTo>
                  <a:cubicBezTo>
                    <a:pt x="19468" y="22671"/>
                    <a:pt x="18012" y="23426"/>
                    <a:pt x="16596" y="24076"/>
                  </a:cubicBezTo>
                  <a:cubicBezTo>
                    <a:pt x="15662" y="24506"/>
                    <a:pt x="14522" y="24767"/>
                    <a:pt x="13634" y="24946"/>
                  </a:cubicBezTo>
                  <a:cubicBezTo>
                    <a:pt x="11852" y="25305"/>
                    <a:pt x="10051" y="25486"/>
                    <a:pt x="8275" y="25486"/>
                  </a:cubicBezTo>
                  <a:cubicBezTo>
                    <a:pt x="8171" y="25486"/>
                    <a:pt x="8067" y="25485"/>
                    <a:pt x="7964" y="25484"/>
                  </a:cubicBezTo>
                  <a:cubicBezTo>
                    <a:pt x="6554" y="25468"/>
                    <a:pt x="5281" y="25367"/>
                    <a:pt x="4069" y="25180"/>
                  </a:cubicBezTo>
                  <a:cubicBezTo>
                    <a:pt x="2490" y="24935"/>
                    <a:pt x="1165" y="24399"/>
                    <a:pt x="53" y="23694"/>
                  </a:cubicBezTo>
                  <a:cubicBezTo>
                    <a:pt x="36" y="23745"/>
                    <a:pt x="16" y="23794"/>
                    <a:pt x="0" y="23844"/>
                  </a:cubicBezTo>
                  <a:cubicBezTo>
                    <a:pt x="1122" y="24550"/>
                    <a:pt x="2456" y="25086"/>
                    <a:pt x="4045" y="25332"/>
                  </a:cubicBezTo>
                  <a:cubicBezTo>
                    <a:pt x="5265" y="25522"/>
                    <a:pt x="6546" y="25622"/>
                    <a:pt x="7962" y="25639"/>
                  </a:cubicBezTo>
                  <a:cubicBezTo>
                    <a:pt x="8060" y="25640"/>
                    <a:pt x="8157" y="25641"/>
                    <a:pt x="8255" y="25641"/>
                  </a:cubicBezTo>
                  <a:cubicBezTo>
                    <a:pt x="10048" y="25641"/>
                    <a:pt x="11867" y="25459"/>
                    <a:pt x="13665" y="25097"/>
                  </a:cubicBezTo>
                  <a:cubicBezTo>
                    <a:pt x="14561" y="24916"/>
                    <a:pt x="15713" y="24654"/>
                    <a:pt x="16662" y="24217"/>
                  </a:cubicBezTo>
                  <a:cubicBezTo>
                    <a:pt x="18081" y="23566"/>
                    <a:pt x="19542" y="22809"/>
                    <a:pt x="21001" y="21969"/>
                  </a:cubicBezTo>
                  <a:cubicBezTo>
                    <a:pt x="25248" y="19525"/>
                    <a:pt x="29781" y="16124"/>
                    <a:pt x="34861" y="11568"/>
                  </a:cubicBezTo>
                  <a:cubicBezTo>
                    <a:pt x="35629" y="10880"/>
                    <a:pt x="36398" y="10160"/>
                    <a:pt x="37143" y="9464"/>
                  </a:cubicBezTo>
                  <a:cubicBezTo>
                    <a:pt x="37514" y="9117"/>
                    <a:pt x="37887" y="8768"/>
                    <a:pt x="38261" y="8423"/>
                  </a:cubicBezTo>
                  <a:cubicBezTo>
                    <a:pt x="38600" y="8107"/>
                    <a:pt x="38941" y="7787"/>
                    <a:pt x="39282" y="7469"/>
                  </a:cubicBezTo>
                  <a:cubicBezTo>
                    <a:pt x="40083" y="6719"/>
                    <a:pt x="40911" y="5943"/>
                    <a:pt x="41747" y="5198"/>
                  </a:cubicBezTo>
                  <a:cubicBezTo>
                    <a:pt x="43140" y="3966"/>
                    <a:pt x="44309" y="3040"/>
                    <a:pt x="45426" y="2283"/>
                  </a:cubicBezTo>
                  <a:cubicBezTo>
                    <a:pt x="46189" y="1763"/>
                    <a:pt x="47032" y="1333"/>
                    <a:pt x="47925" y="1008"/>
                  </a:cubicBezTo>
                  <a:cubicBezTo>
                    <a:pt x="49015" y="746"/>
                    <a:pt x="50074" y="546"/>
                    <a:pt x="51074" y="411"/>
                  </a:cubicBezTo>
                  <a:cubicBezTo>
                    <a:pt x="52159" y="264"/>
                    <a:pt x="53239" y="181"/>
                    <a:pt x="54284" y="162"/>
                  </a:cubicBezTo>
                  <a:cubicBezTo>
                    <a:pt x="54494" y="157"/>
                    <a:pt x="54700" y="155"/>
                    <a:pt x="54902" y="155"/>
                  </a:cubicBezTo>
                  <a:cubicBezTo>
                    <a:pt x="55810" y="155"/>
                    <a:pt x="56644" y="199"/>
                    <a:pt x="57436" y="290"/>
                  </a:cubicBezTo>
                  <a:cubicBezTo>
                    <a:pt x="58473" y="406"/>
                    <a:pt x="59363" y="587"/>
                    <a:pt x="60159" y="838"/>
                  </a:cubicBezTo>
                  <a:cubicBezTo>
                    <a:pt x="59956" y="725"/>
                    <a:pt x="59751" y="613"/>
                    <a:pt x="59545" y="504"/>
                  </a:cubicBezTo>
                  <a:cubicBezTo>
                    <a:pt x="58913" y="344"/>
                    <a:pt x="58223" y="222"/>
                    <a:pt x="57454" y="136"/>
                  </a:cubicBezTo>
                  <a:cubicBezTo>
                    <a:pt x="56649" y="45"/>
                    <a:pt x="55801" y="0"/>
                    <a:pt x="54876" y="0"/>
                  </a:cubicBezTo>
                  <a:close/>
                </a:path>
              </a:pathLst>
            </a:custGeom>
            <a:solidFill>
              <a:srgbClr val="61749c"/>
            </a:solidFill>
            <a:ln w="0">
              <a:noFill/>
            </a:ln>
          </p:spPr>
          <p:style>
            <a:lnRef idx="0"/>
            <a:fillRef idx="0"/>
            <a:effectRef idx="0"/>
            <a:fontRef idx="minor"/>
          </p:style>
        </p:sp>
        <p:sp>
          <p:nvSpPr>
            <p:cNvPr id="2704" name="CustomShape 21"/>
            <p:cNvSpPr/>
            <p:nvPr/>
          </p:nvSpPr>
          <p:spPr>
            <a:xfrm>
              <a:off x="9430560" y="3831840"/>
              <a:ext cx="322200" cy="456840"/>
            </a:xfrm>
            <a:custGeom>
              <a:avLst/>
              <a:gdLst/>
              <a:ahLst/>
              <a:rect l="l" t="t" r="r" b="b"/>
              <a:pathLst>
                <a:path w="12105" h="17149">
                  <a:moveTo>
                    <a:pt x="0" y="1"/>
                  </a:moveTo>
                  <a:lnTo>
                    <a:pt x="0" y="1"/>
                  </a:lnTo>
                  <a:cubicBezTo>
                    <a:pt x="875" y="1191"/>
                    <a:pt x="1664" y="2655"/>
                    <a:pt x="2504" y="4540"/>
                  </a:cubicBezTo>
                  <a:cubicBezTo>
                    <a:pt x="2760" y="5113"/>
                    <a:pt x="3013" y="5703"/>
                    <a:pt x="3260" y="6274"/>
                  </a:cubicBezTo>
                  <a:cubicBezTo>
                    <a:pt x="4015" y="8036"/>
                    <a:pt x="4796" y="9857"/>
                    <a:pt x="5797" y="11572"/>
                  </a:cubicBezTo>
                  <a:cubicBezTo>
                    <a:pt x="6621" y="12982"/>
                    <a:pt x="7658" y="14177"/>
                    <a:pt x="8881" y="15123"/>
                  </a:cubicBezTo>
                  <a:cubicBezTo>
                    <a:pt x="9373" y="15505"/>
                    <a:pt x="9876" y="15835"/>
                    <a:pt x="10346" y="16134"/>
                  </a:cubicBezTo>
                  <a:cubicBezTo>
                    <a:pt x="10900" y="16484"/>
                    <a:pt x="11481" y="16817"/>
                    <a:pt x="12105" y="17148"/>
                  </a:cubicBezTo>
                  <a:cubicBezTo>
                    <a:pt x="12078" y="17075"/>
                    <a:pt x="12050" y="17003"/>
                    <a:pt x="12022" y="16929"/>
                  </a:cubicBezTo>
                  <a:cubicBezTo>
                    <a:pt x="11460" y="16627"/>
                    <a:pt x="10933" y="16323"/>
                    <a:pt x="10429" y="16003"/>
                  </a:cubicBezTo>
                  <a:cubicBezTo>
                    <a:pt x="9962" y="15707"/>
                    <a:pt x="9463" y="15379"/>
                    <a:pt x="8975" y="15001"/>
                  </a:cubicBezTo>
                  <a:cubicBezTo>
                    <a:pt x="7770" y="14067"/>
                    <a:pt x="6745" y="12886"/>
                    <a:pt x="5932" y="11494"/>
                  </a:cubicBezTo>
                  <a:cubicBezTo>
                    <a:pt x="4935" y="9786"/>
                    <a:pt x="4156" y="7970"/>
                    <a:pt x="3402" y="6214"/>
                  </a:cubicBezTo>
                  <a:cubicBezTo>
                    <a:pt x="3156" y="5642"/>
                    <a:pt x="2903" y="5050"/>
                    <a:pt x="2647" y="4476"/>
                  </a:cubicBezTo>
                  <a:cubicBezTo>
                    <a:pt x="1919" y="2842"/>
                    <a:pt x="1227" y="1522"/>
                    <a:pt x="487" y="421"/>
                  </a:cubicBezTo>
                  <a:cubicBezTo>
                    <a:pt x="327" y="279"/>
                    <a:pt x="163" y="140"/>
                    <a:pt x="0" y="1"/>
                  </a:cubicBezTo>
                  <a:close/>
                </a:path>
              </a:pathLst>
            </a:custGeom>
            <a:solidFill>
              <a:srgbClr val="61749c"/>
            </a:solidFill>
            <a:ln w="0">
              <a:noFill/>
            </a:ln>
          </p:spPr>
          <p:style>
            <a:lnRef idx="0"/>
            <a:fillRef idx="0"/>
            <a:effectRef idx="0"/>
            <a:fontRef idx="minor"/>
          </p:style>
        </p:sp>
        <p:sp>
          <p:nvSpPr>
            <p:cNvPr id="2705" name="CustomShape 22"/>
            <p:cNvSpPr/>
            <p:nvPr/>
          </p:nvSpPr>
          <p:spPr>
            <a:xfrm>
              <a:off x="7625880" y="3728160"/>
              <a:ext cx="2148480" cy="683640"/>
            </a:xfrm>
            <a:custGeom>
              <a:avLst/>
              <a:gdLst/>
              <a:ahLst/>
              <a:rect l="l" t="t" r="r" b="b"/>
              <a:pathLst>
                <a:path w="80568" h="25650">
                  <a:moveTo>
                    <a:pt x="54475" y="0"/>
                  </a:moveTo>
                  <a:cubicBezTo>
                    <a:pt x="54259" y="0"/>
                    <a:pt x="54039" y="3"/>
                    <a:pt x="53815" y="7"/>
                  </a:cubicBezTo>
                  <a:cubicBezTo>
                    <a:pt x="52760" y="25"/>
                    <a:pt x="51669" y="105"/>
                    <a:pt x="50573" y="242"/>
                  </a:cubicBezTo>
                  <a:cubicBezTo>
                    <a:pt x="49573" y="369"/>
                    <a:pt x="48501" y="558"/>
                    <a:pt x="47379" y="807"/>
                  </a:cubicBezTo>
                  <a:cubicBezTo>
                    <a:pt x="46459" y="1132"/>
                    <a:pt x="45597" y="1561"/>
                    <a:pt x="44815" y="2082"/>
                  </a:cubicBezTo>
                  <a:cubicBezTo>
                    <a:pt x="43685" y="2838"/>
                    <a:pt x="42509" y="3759"/>
                    <a:pt x="41110" y="4982"/>
                  </a:cubicBezTo>
                  <a:cubicBezTo>
                    <a:pt x="40238" y="5751"/>
                    <a:pt x="39376" y="6553"/>
                    <a:pt x="38544" y="7329"/>
                  </a:cubicBezTo>
                  <a:cubicBezTo>
                    <a:pt x="38234" y="7617"/>
                    <a:pt x="37925" y="7905"/>
                    <a:pt x="37616" y="8190"/>
                  </a:cubicBezTo>
                  <a:cubicBezTo>
                    <a:pt x="37209" y="8564"/>
                    <a:pt x="36805" y="8943"/>
                    <a:pt x="36400" y="9321"/>
                  </a:cubicBezTo>
                  <a:cubicBezTo>
                    <a:pt x="35689" y="9985"/>
                    <a:pt x="34953" y="10670"/>
                    <a:pt x="34222" y="11328"/>
                  </a:cubicBezTo>
                  <a:cubicBezTo>
                    <a:pt x="29123" y="15910"/>
                    <a:pt x="24625" y="19323"/>
                    <a:pt x="20473" y="21765"/>
                  </a:cubicBezTo>
                  <a:cubicBezTo>
                    <a:pt x="19033" y="22610"/>
                    <a:pt x="17590" y="23378"/>
                    <a:pt x="16185" y="24045"/>
                  </a:cubicBezTo>
                  <a:cubicBezTo>
                    <a:pt x="15265" y="24480"/>
                    <a:pt x="14125" y="24747"/>
                    <a:pt x="13236" y="24930"/>
                  </a:cubicBezTo>
                  <a:cubicBezTo>
                    <a:pt x="11450" y="25300"/>
                    <a:pt x="9646" y="25494"/>
                    <a:pt x="7852" y="25494"/>
                  </a:cubicBezTo>
                  <a:cubicBezTo>
                    <a:pt x="7761" y="25494"/>
                    <a:pt x="7670" y="25494"/>
                    <a:pt x="7580" y="25493"/>
                  </a:cubicBezTo>
                  <a:cubicBezTo>
                    <a:pt x="6168" y="25482"/>
                    <a:pt x="4896" y="25387"/>
                    <a:pt x="3690" y="25205"/>
                  </a:cubicBezTo>
                  <a:cubicBezTo>
                    <a:pt x="2287" y="24994"/>
                    <a:pt x="1082" y="24554"/>
                    <a:pt x="46" y="23970"/>
                  </a:cubicBezTo>
                  <a:cubicBezTo>
                    <a:pt x="30" y="24021"/>
                    <a:pt x="16" y="24072"/>
                    <a:pt x="0" y="24122"/>
                  </a:cubicBezTo>
                  <a:cubicBezTo>
                    <a:pt x="1045" y="24706"/>
                    <a:pt x="2256" y="25146"/>
                    <a:pt x="3666" y="25358"/>
                  </a:cubicBezTo>
                  <a:cubicBezTo>
                    <a:pt x="4880" y="25542"/>
                    <a:pt x="6159" y="25637"/>
                    <a:pt x="7578" y="25648"/>
                  </a:cubicBezTo>
                  <a:cubicBezTo>
                    <a:pt x="7657" y="25649"/>
                    <a:pt x="7736" y="25649"/>
                    <a:pt x="7814" y="25649"/>
                  </a:cubicBezTo>
                  <a:cubicBezTo>
                    <a:pt x="9626" y="25649"/>
                    <a:pt x="11457" y="25456"/>
                    <a:pt x="13268" y="25082"/>
                  </a:cubicBezTo>
                  <a:cubicBezTo>
                    <a:pt x="14165" y="24898"/>
                    <a:pt x="15316" y="24627"/>
                    <a:pt x="16250" y="24184"/>
                  </a:cubicBezTo>
                  <a:cubicBezTo>
                    <a:pt x="17660" y="23515"/>
                    <a:pt x="19106" y="22746"/>
                    <a:pt x="20551" y="21898"/>
                  </a:cubicBezTo>
                  <a:cubicBezTo>
                    <a:pt x="24711" y="19453"/>
                    <a:pt x="29217" y="16032"/>
                    <a:pt x="34325" y="11443"/>
                  </a:cubicBezTo>
                  <a:cubicBezTo>
                    <a:pt x="35057" y="10785"/>
                    <a:pt x="35793" y="10099"/>
                    <a:pt x="36505" y="9433"/>
                  </a:cubicBezTo>
                  <a:cubicBezTo>
                    <a:pt x="36909" y="9057"/>
                    <a:pt x="37314" y="8679"/>
                    <a:pt x="37722" y="8303"/>
                  </a:cubicBezTo>
                  <a:cubicBezTo>
                    <a:pt x="38030" y="8019"/>
                    <a:pt x="38339" y="7731"/>
                    <a:pt x="38648" y="7443"/>
                  </a:cubicBezTo>
                  <a:cubicBezTo>
                    <a:pt x="39482" y="6667"/>
                    <a:pt x="40342" y="5867"/>
                    <a:pt x="41213" y="5099"/>
                  </a:cubicBezTo>
                  <a:cubicBezTo>
                    <a:pt x="42605" y="3879"/>
                    <a:pt x="43776" y="2962"/>
                    <a:pt x="44901" y="2212"/>
                  </a:cubicBezTo>
                  <a:cubicBezTo>
                    <a:pt x="45672" y="1697"/>
                    <a:pt x="46523" y="1274"/>
                    <a:pt x="47423" y="956"/>
                  </a:cubicBezTo>
                  <a:cubicBezTo>
                    <a:pt x="48530" y="711"/>
                    <a:pt x="49596" y="522"/>
                    <a:pt x="50591" y="398"/>
                  </a:cubicBezTo>
                  <a:cubicBezTo>
                    <a:pt x="51682" y="260"/>
                    <a:pt x="52768" y="180"/>
                    <a:pt x="53818" y="162"/>
                  </a:cubicBezTo>
                  <a:cubicBezTo>
                    <a:pt x="54042" y="158"/>
                    <a:pt x="54261" y="155"/>
                    <a:pt x="54476" y="155"/>
                  </a:cubicBezTo>
                  <a:cubicBezTo>
                    <a:pt x="55378" y="155"/>
                    <a:pt x="56204" y="196"/>
                    <a:pt x="56986" y="278"/>
                  </a:cubicBezTo>
                  <a:cubicBezTo>
                    <a:pt x="58057" y="390"/>
                    <a:pt x="58972" y="562"/>
                    <a:pt x="59783" y="807"/>
                  </a:cubicBezTo>
                  <a:lnTo>
                    <a:pt x="59865" y="831"/>
                  </a:lnTo>
                  <a:cubicBezTo>
                    <a:pt x="60106" y="903"/>
                    <a:pt x="60354" y="978"/>
                    <a:pt x="60588" y="1073"/>
                  </a:cubicBezTo>
                  <a:cubicBezTo>
                    <a:pt x="65051" y="2865"/>
                    <a:pt x="67004" y="4823"/>
                    <a:pt x="69302" y="9803"/>
                  </a:cubicBezTo>
                  <a:cubicBezTo>
                    <a:pt x="69593" y="10433"/>
                    <a:pt x="69881" y="11084"/>
                    <a:pt x="70160" y="11713"/>
                  </a:cubicBezTo>
                  <a:cubicBezTo>
                    <a:pt x="70912" y="13416"/>
                    <a:pt x="71689" y="15176"/>
                    <a:pt x="72664" y="16840"/>
                  </a:cubicBezTo>
                  <a:cubicBezTo>
                    <a:pt x="73491" y="18253"/>
                    <a:pt x="74526" y="19459"/>
                    <a:pt x="75737" y="20427"/>
                  </a:cubicBezTo>
                  <a:cubicBezTo>
                    <a:pt x="76243" y="20830"/>
                    <a:pt x="76752" y="21174"/>
                    <a:pt x="77190" y="21464"/>
                  </a:cubicBezTo>
                  <a:cubicBezTo>
                    <a:pt x="77825" y="21883"/>
                    <a:pt x="78496" y="22285"/>
                    <a:pt x="79240" y="22693"/>
                  </a:cubicBezTo>
                  <a:cubicBezTo>
                    <a:pt x="79680" y="22933"/>
                    <a:pt x="80123" y="23155"/>
                    <a:pt x="80568" y="23371"/>
                  </a:cubicBezTo>
                  <a:cubicBezTo>
                    <a:pt x="80546" y="23302"/>
                    <a:pt x="80523" y="23234"/>
                    <a:pt x="80501" y="23166"/>
                  </a:cubicBezTo>
                  <a:cubicBezTo>
                    <a:pt x="80104" y="22971"/>
                    <a:pt x="79707" y="22773"/>
                    <a:pt x="79313" y="22558"/>
                  </a:cubicBezTo>
                  <a:cubicBezTo>
                    <a:pt x="78574" y="22152"/>
                    <a:pt x="77907" y="21752"/>
                    <a:pt x="77275" y="21336"/>
                  </a:cubicBezTo>
                  <a:cubicBezTo>
                    <a:pt x="76841" y="21046"/>
                    <a:pt x="76336" y="20705"/>
                    <a:pt x="75835" y="20305"/>
                  </a:cubicBezTo>
                  <a:cubicBezTo>
                    <a:pt x="74638" y="19350"/>
                    <a:pt x="73616" y="18158"/>
                    <a:pt x="72796" y="16761"/>
                  </a:cubicBezTo>
                  <a:cubicBezTo>
                    <a:pt x="71827" y="15105"/>
                    <a:pt x="71051" y="13348"/>
                    <a:pt x="70300" y="11651"/>
                  </a:cubicBezTo>
                  <a:cubicBezTo>
                    <a:pt x="70024" y="11020"/>
                    <a:pt x="69734" y="10369"/>
                    <a:pt x="69443" y="9737"/>
                  </a:cubicBezTo>
                  <a:cubicBezTo>
                    <a:pt x="67126" y="4716"/>
                    <a:pt x="65153" y="2740"/>
                    <a:pt x="60647" y="929"/>
                  </a:cubicBezTo>
                  <a:cubicBezTo>
                    <a:pt x="60406" y="831"/>
                    <a:pt x="60154" y="756"/>
                    <a:pt x="59910" y="684"/>
                  </a:cubicBezTo>
                  <a:lnTo>
                    <a:pt x="59828" y="658"/>
                  </a:lnTo>
                  <a:cubicBezTo>
                    <a:pt x="59007" y="410"/>
                    <a:pt x="58084" y="236"/>
                    <a:pt x="57002" y="124"/>
                  </a:cubicBezTo>
                  <a:cubicBezTo>
                    <a:pt x="56215" y="41"/>
                    <a:pt x="55382" y="0"/>
                    <a:pt x="54475" y="0"/>
                  </a:cubicBezTo>
                  <a:close/>
                </a:path>
              </a:pathLst>
            </a:custGeom>
            <a:solidFill>
              <a:srgbClr val="61749c"/>
            </a:solidFill>
            <a:ln w="0">
              <a:noFill/>
            </a:ln>
          </p:spPr>
          <p:style>
            <a:lnRef idx="0"/>
            <a:fillRef idx="0"/>
            <a:effectRef idx="0"/>
            <a:fontRef idx="minor"/>
          </p:style>
        </p:sp>
        <p:sp>
          <p:nvSpPr>
            <p:cNvPr id="2706" name="CustomShape 23"/>
            <p:cNvSpPr/>
            <p:nvPr/>
          </p:nvSpPr>
          <p:spPr>
            <a:xfrm>
              <a:off x="7611840" y="3773880"/>
              <a:ext cx="2179800" cy="683640"/>
            </a:xfrm>
            <a:custGeom>
              <a:avLst/>
              <a:gdLst/>
              <a:ahLst/>
              <a:rect l="l" t="t" r="r" b="b"/>
              <a:pathLst>
                <a:path w="81740" h="25657">
                  <a:moveTo>
                    <a:pt x="53936" y="0"/>
                  </a:moveTo>
                  <a:cubicBezTo>
                    <a:pt x="53711" y="0"/>
                    <a:pt x="53481" y="3"/>
                    <a:pt x="53246" y="7"/>
                  </a:cubicBezTo>
                  <a:cubicBezTo>
                    <a:pt x="52184" y="25"/>
                    <a:pt x="51088" y="98"/>
                    <a:pt x="49987" y="228"/>
                  </a:cubicBezTo>
                  <a:cubicBezTo>
                    <a:pt x="48979" y="346"/>
                    <a:pt x="47931" y="517"/>
                    <a:pt x="46775" y="754"/>
                  </a:cubicBezTo>
                  <a:cubicBezTo>
                    <a:pt x="45847" y="1071"/>
                    <a:pt x="44977" y="1492"/>
                    <a:pt x="44187" y="2009"/>
                  </a:cubicBezTo>
                  <a:cubicBezTo>
                    <a:pt x="43047" y="2759"/>
                    <a:pt x="41868" y="3671"/>
                    <a:pt x="40474" y="4879"/>
                  </a:cubicBezTo>
                  <a:cubicBezTo>
                    <a:pt x="39553" y="5684"/>
                    <a:pt x="38644" y="6524"/>
                    <a:pt x="37766" y="7337"/>
                  </a:cubicBezTo>
                  <a:cubicBezTo>
                    <a:pt x="37501" y="7582"/>
                    <a:pt x="37237" y="7826"/>
                    <a:pt x="36973" y="8070"/>
                  </a:cubicBezTo>
                  <a:cubicBezTo>
                    <a:pt x="36529" y="8478"/>
                    <a:pt x="36087" y="8889"/>
                    <a:pt x="35647" y="9300"/>
                  </a:cubicBezTo>
                  <a:cubicBezTo>
                    <a:pt x="34973" y="9927"/>
                    <a:pt x="34276" y="10577"/>
                    <a:pt x="33583" y="11201"/>
                  </a:cubicBezTo>
                  <a:cubicBezTo>
                    <a:pt x="28380" y="15886"/>
                    <a:pt x="24037" y="19219"/>
                    <a:pt x="19918" y="21693"/>
                  </a:cubicBezTo>
                  <a:cubicBezTo>
                    <a:pt x="18494" y="22547"/>
                    <a:pt x="17066" y="23326"/>
                    <a:pt x="15669" y="24011"/>
                  </a:cubicBezTo>
                  <a:cubicBezTo>
                    <a:pt x="14766" y="24453"/>
                    <a:pt x="13627" y="24726"/>
                    <a:pt x="12736" y="24913"/>
                  </a:cubicBezTo>
                  <a:cubicBezTo>
                    <a:pt x="10895" y="25302"/>
                    <a:pt x="9100" y="25501"/>
                    <a:pt x="7385" y="25501"/>
                  </a:cubicBezTo>
                  <a:cubicBezTo>
                    <a:pt x="7287" y="25501"/>
                    <a:pt x="7190" y="25500"/>
                    <a:pt x="7092" y="25499"/>
                  </a:cubicBezTo>
                  <a:cubicBezTo>
                    <a:pt x="5569" y="25480"/>
                    <a:pt x="4335" y="25395"/>
                    <a:pt x="3207" y="25230"/>
                  </a:cubicBezTo>
                  <a:cubicBezTo>
                    <a:pt x="2017" y="25056"/>
                    <a:pt x="966" y="24715"/>
                    <a:pt x="38" y="24264"/>
                  </a:cubicBezTo>
                  <a:cubicBezTo>
                    <a:pt x="26" y="24315"/>
                    <a:pt x="14" y="24366"/>
                    <a:pt x="1" y="24417"/>
                  </a:cubicBezTo>
                  <a:cubicBezTo>
                    <a:pt x="934" y="24869"/>
                    <a:pt x="1990" y="25208"/>
                    <a:pt x="3185" y="25382"/>
                  </a:cubicBezTo>
                  <a:cubicBezTo>
                    <a:pt x="4319" y="25549"/>
                    <a:pt x="5559" y="25635"/>
                    <a:pt x="7091" y="25654"/>
                  </a:cubicBezTo>
                  <a:cubicBezTo>
                    <a:pt x="7188" y="25656"/>
                    <a:pt x="7286" y="25656"/>
                    <a:pt x="7384" y="25656"/>
                  </a:cubicBezTo>
                  <a:cubicBezTo>
                    <a:pt x="9110" y="25656"/>
                    <a:pt x="10916" y="25456"/>
                    <a:pt x="12768" y="25065"/>
                  </a:cubicBezTo>
                  <a:cubicBezTo>
                    <a:pt x="13669" y="24875"/>
                    <a:pt x="14819" y="24600"/>
                    <a:pt x="15737" y="24150"/>
                  </a:cubicBezTo>
                  <a:cubicBezTo>
                    <a:pt x="17138" y="23464"/>
                    <a:pt x="18570" y="22681"/>
                    <a:pt x="19997" y="21825"/>
                  </a:cubicBezTo>
                  <a:cubicBezTo>
                    <a:pt x="24127" y="19347"/>
                    <a:pt x="28476" y="16008"/>
                    <a:pt x="33687" y="11316"/>
                  </a:cubicBezTo>
                  <a:cubicBezTo>
                    <a:pt x="34380" y="10692"/>
                    <a:pt x="35077" y="10043"/>
                    <a:pt x="35753" y="9414"/>
                  </a:cubicBezTo>
                  <a:cubicBezTo>
                    <a:pt x="36193" y="9003"/>
                    <a:pt x="36634" y="8591"/>
                    <a:pt x="37077" y="8183"/>
                  </a:cubicBezTo>
                  <a:cubicBezTo>
                    <a:pt x="37343" y="7940"/>
                    <a:pt x="37607" y="7695"/>
                    <a:pt x="37871" y="7450"/>
                  </a:cubicBezTo>
                  <a:cubicBezTo>
                    <a:pt x="38750" y="6639"/>
                    <a:pt x="39657" y="5799"/>
                    <a:pt x="40575" y="4996"/>
                  </a:cubicBezTo>
                  <a:cubicBezTo>
                    <a:pt x="41964" y="3793"/>
                    <a:pt x="43139" y="2884"/>
                    <a:pt x="44271" y="2138"/>
                  </a:cubicBezTo>
                  <a:cubicBezTo>
                    <a:pt x="45051" y="1629"/>
                    <a:pt x="45910" y="1213"/>
                    <a:pt x="46817" y="905"/>
                  </a:cubicBezTo>
                  <a:cubicBezTo>
                    <a:pt x="47958" y="671"/>
                    <a:pt x="49001" y="500"/>
                    <a:pt x="50004" y="381"/>
                  </a:cubicBezTo>
                  <a:cubicBezTo>
                    <a:pt x="51100" y="253"/>
                    <a:pt x="52192" y="180"/>
                    <a:pt x="53248" y="162"/>
                  </a:cubicBezTo>
                  <a:cubicBezTo>
                    <a:pt x="53488" y="157"/>
                    <a:pt x="53722" y="155"/>
                    <a:pt x="53951" y="155"/>
                  </a:cubicBezTo>
                  <a:cubicBezTo>
                    <a:pt x="54847" y="155"/>
                    <a:pt x="55664" y="192"/>
                    <a:pt x="56433" y="265"/>
                  </a:cubicBezTo>
                  <a:cubicBezTo>
                    <a:pt x="57517" y="367"/>
                    <a:pt x="58437" y="529"/>
                    <a:pt x="59248" y="757"/>
                  </a:cubicBezTo>
                  <a:lnTo>
                    <a:pt x="59347" y="785"/>
                  </a:lnTo>
                  <a:cubicBezTo>
                    <a:pt x="59584" y="852"/>
                    <a:pt x="59829" y="921"/>
                    <a:pt x="60059" y="1007"/>
                  </a:cubicBezTo>
                  <a:cubicBezTo>
                    <a:pt x="64675" y="2746"/>
                    <a:pt x="66677" y="4646"/>
                    <a:pt x="68981" y="9475"/>
                  </a:cubicBezTo>
                  <a:cubicBezTo>
                    <a:pt x="69307" y="10158"/>
                    <a:pt x="69629" y="10867"/>
                    <a:pt x="69941" y="11551"/>
                  </a:cubicBezTo>
                  <a:cubicBezTo>
                    <a:pt x="70688" y="13198"/>
                    <a:pt x="71461" y="14900"/>
                    <a:pt x="72410" y="16516"/>
                  </a:cubicBezTo>
                  <a:cubicBezTo>
                    <a:pt x="73240" y="17931"/>
                    <a:pt x="74272" y="19150"/>
                    <a:pt x="75477" y="20139"/>
                  </a:cubicBezTo>
                  <a:cubicBezTo>
                    <a:pt x="75967" y="20541"/>
                    <a:pt x="76458" y="20888"/>
                    <a:pt x="76914" y="21203"/>
                  </a:cubicBezTo>
                  <a:cubicBezTo>
                    <a:pt x="77530" y="21629"/>
                    <a:pt x="78173" y="22033"/>
                    <a:pt x="78937" y="22478"/>
                  </a:cubicBezTo>
                  <a:cubicBezTo>
                    <a:pt x="79869" y="23017"/>
                    <a:pt x="80817" y="23488"/>
                    <a:pt x="81740" y="23939"/>
                  </a:cubicBezTo>
                  <a:cubicBezTo>
                    <a:pt x="81724" y="23873"/>
                    <a:pt x="81710" y="23808"/>
                    <a:pt x="81692" y="23744"/>
                  </a:cubicBezTo>
                  <a:cubicBezTo>
                    <a:pt x="80809" y="23310"/>
                    <a:pt x="79903" y="22859"/>
                    <a:pt x="79015" y="22345"/>
                  </a:cubicBezTo>
                  <a:cubicBezTo>
                    <a:pt x="78255" y="21902"/>
                    <a:pt x="77615" y="21499"/>
                    <a:pt x="77002" y="21077"/>
                  </a:cubicBezTo>
                  <a:cubicBezTo>
                    <a:pt x="76548" y="20763"/>
                    <a:pt x="76060" y="20417"/>
                    <a:pt x="75575" y="20019"/>
                  </a:cubicBezTo>
                  <a:cubicBezTo>
                    <a:pt x="74386" y="19043"/>
                    <a:pt x="73365" y="17836"/>
                    <a:pt x="72543" y="16438"/>
                  </a:cubicBezTo>
                  <a:cubicBezTo>
                    <a:pt x="71599" y="14830"/>
                    <a:pt x="70828" y="13131"/>
                    <a:pt x="70082" y="11487"/>
                  </a:cubicBezTo>
                  <a:cubicBezTo>
                    <a:pt x="69770" y="10801"/>
                    <a:pt x="69448" y="10092"/>
                    <a:pt x="69122" y="9407"/>
                  </a:cubicBezTo>
                  <a:cubicBezTo>
                    <a:pt x="66795" y="4535"/>
                    <a:pt x="64775" y="2618"/>
                    <a:pt x="60114" y="861"/>
                  </a:cubicBezTo>
                  <a:cubicBezTo>
                    <a:pt x="59877" y="772"/>
                    <a:pt x="59629" y="703"/>
                    <a:pt x="59389" y="636"/>
                  </a:cubicBezTo>
                  <a:lnTo>
                    <a:pt x="59290" y="609"/>
                  </a:lnTo>
                  <a:cubicBezTo>
                    <a:pt x="58469" y="377"/>
                    <a:pt x="57541" y="213"/>
                    <a:pt x="56448" y="111"/>
                  </a:cubicBezTo>
                  <a:cubicBezTo>
                    <a:pt x="55670" y="37"/>
                    <a:pt x="54842" y="0"/>
                    <a:pt x="53936" y="0"/>
                  </a:cubicBezTo>
                  <a:close/>
                </a:path>
              </a:pathLst>
            </a:custGeom>
            <a:solidFill>
              <a:srgbClr val="61749c"/>
            </a:solidFill>
            <a:ln w="0">
              <a:noFill/>
            </a:ln>
          </p:spPr>
          <p:style>
            <a:lnRef idx="0"/>
            <a:fillRef idx="0"/>
            <a:effectRef idx="0"/>
            <a:fontRef idx="minor"/>
          </p:style>
        </p:sp>
        <p:sp>
          <p:nvSpPr>
            <p:cNvPr id="2707" name="CustomShape 24"/>
            <p:cNvSpPr/>
            <p:nvPr/>
          </p:nvSpPr>
          <p:spPr>
            <a:xfrm>
              <a:off x="7600320" y="3819240"/>
              <a:ext cx="2205000" cy="684000"/>
            </a:xfrm>
            <a:custGeom>
              <a:avLst/>
              <a:gdLst/>
              <a:ahLst/>
              <a:rect l="l" t="t" r="r" b="b"/>
              <a:pathLst>
                <a:path w="82678" h="25663">
                  <a:moveTo>
                    <a:pt x="53298" y="0"/>
                  </a:moveTo>
                  <a:cubicBezTo>
                    <a:pt x="53061" y="0"/>
                    <a:pt x="52819" y="3"/>
                    <a:pt x="52571" y="7"/>
                  </a:cubicBezTo>
                  <a:cubicBezTo>
                    <a:pt x="51507" y="23"/>
                    <a:pt x="50406" y="93"/>
                    <a:pt x="49297" y="213"/>
                  </a:cubicBezTo>
                  <a:cubicBezTo>
                    <a:pt x="48298" y="322"/>
                    <a:pt x="47246" y="481"/>
                    <a:pt x="46068" y="703"/>
                  </a:cubicBezTo>
                  <a:cubicBezTo>
                    <a:pt x="45106" y="1017"/>
                    <a:pt x="44252" y="1420"/>
                    <a:pt x="43455" y="1935"/>
                  </a:cubicBezTo>
                  <a:cubicBezTo>
                    <a:pt x="42317" y="2668"/>
                    <a:pt x="41170" y="3545"/>
                    <a:pt x="39733" y="4778"/>
                  </a:cubicBezTo>
                  <a:cubicBezTo>
                    <a:pt x="38767" y="5612"/>
                    <a:pt x="37818" y="6486"/>
                    <a:pt x="36900" y="7330"/>
                  </a:cubicBezTo>
                  <a:lnTo>
                    <a:pt x="36226" y="7950"/>
                  </a:lnTo>
                  <a:cubicBezTo>
                    <a:pt x="35744" y="8390"/>
                    <a:pt x="35268" y="8833"/>
                    <a:pt x="34791" y="9276"/>
                  </a:cubicBezTo>
                  <a:cubicBezTo>
                    <a:pt x="34152" y="9870"/>
                    <a:pt x="33493" y="10484"/>
                    <a:pt x="32839" y="11074"/>
                  </a:cubicBezTo>
                  <a:cubicBezTo>
                    <a:pt x="27600" y="15801"/>
                    <a:pt x="23285" y="19153"/>
                    <a:pt x="19257" y="21620"/>
                  </a:cubicBezTo>
                  <a:cubicBezTo>
                    <a:pt x="17853" y="22483"/>
                    <a:pt x="16436" y="23275"/>
                    <a:pt x="15049" y="23977"/>
                  </a:cubicBezTo>
                  <a:cubicBezTo>
                    <a:pt x="14163" y="24425"/>
                    <a:pt x="13024" y="24705"/>
                    <a:pt x="12129" y="24899"/>
                  </a:cubicBezTo>
                  <a:cubicBezTo>
                    <a:pt x="10245" y="25306"/>
                    <a:pt x="8399" y="25508"/>
                    <a:pt x="6659" y="25508"/>
                  </a:cubicBezTo>
                  <a:cubicBezTo>
                    <a:pt x="6605" y="25508"/>
                    <a:pt x="6552" y="25507"/>
                    <a:pt x="6499" y="25507"/>
                  </a:cubicBezTo>
                  <a:cubicBezTo>
                    <a:pt x="4974" y="25494"/>
                    <a:pt x="3740" y="25414"/>
                    <a:pt x="2620" y="25254"/>
                  </a:cubicBezTo>
                  <a:cubicBezTo>
                    <a:pt x="1671" y="25120"/>
                    <a:pt x="812" y="24880"/>
                    <a:pt x="29" y="24563"/>
                  </a:cubicBezTo>
                  <a:cubicBezTo>
                    <a:pt x="20" y="24614"/>
                    <a:pt x="10" y="24665"/>
                    <a:pt x="1" y="24718"/>
                  </a:cubicBezTo>
                  <a:cubicBezTo>
                    <a:pt x="786" y="25033"/>
                    <a:pt x="1647" y="25273"/>
                    <a:pt x="2599" y="25408"/>
                  </a:cubicBezTo>
                  <a:cubicBezTo>
                    <a:pt x="3726" y="25568"/>
                    <a:pt x="4964" y="25648"/>
                    <a:pt x="6499" y="25662"/>
                  </a:cubicBezTo>
                  <a:lnTo>
                    <a:pt x="6692" y="25662"/>
                  </a:lnTo>
                  <a:cubicBezTo>
                    <a:pt x="8439" y="25662"/>
                    <a:pt x="10278" y="25456"/>
                    <a:pt x="12163" y="25049"/>
                  </a:cubicBezTo>
                  <a:cubicBezTo>
                    <a:pt x="13065" y="24854"/>
                    <a:pt x="14217" y="24573"/>
                    <a:pt x="15120" y="24117"/>
                  </a:cubicBezTo>
                  <a:cubicBezTo>
                    <a:pt x="16510" y="23412"/>
                    <a:pt x="17931" y="22617"/>
                    <a:pt x="19339" y="21753"/>
                  </a:cubicBezTo>
                  <a:cubicBezTo>
                    <a:pt x="23374" y="19280"/>
                    <a:pt x="27696" y="15924"/>
                    <a:pt x="32943" y="11190"/>
                  </a:cubicBezTo>
                  <a:cubicBezTo>
                    <a:pt x="33599" y="10599"/>
                    <a:pt x="34258" y="9985"/>
                    <a:pt x="34896" y="9391"/>
                  </a:cubicBezTo>
                  <a:cubicBezTo>
                    <a:pt x="35373" y="8948"/>
                    <a:pt x="35850" y="8503"/>
                    <a:pt x="36330" y="8065"/>
                  </a:cubicBezTo>
                  <a:lnTo>
                    <a:pt x="37005" y="7444"/>
                  </a:lnTo>
                  <a:cubicBezTo>
                    <a:pt x="37922" y="6599"/>
                    <a:pt x="38871" y="5727"/>
                    <a:pt x="39834" y="4895"/>
                  </a:cubicBezTo>
                  <a:cubicBezTo>
                    <a:pt x="41266" y="3668"/>
                    <a:pt x="42409" y="2794"/>
                    <a:pt x="43540" y="2065"/>
                  </a:cubicBezTo>
                  <a:cubicBezTo>
                    <a:pt x="44326" y="1557"/>
                    <a:pt x="45169" y="1161"/>
                    <a:pt x="46106" y="853"/>
                  </a:cubicBezTo>
                  <a:cubicBezTo>
                    <a:pt x="47271" y="634"/>
                    <a:pt x="48321" y="476"/>
                    <a:pt x="49315" y="369"/>
                  </a:cubicBezTo>
                  <a:cubicBezTo>
                    <a:pt x="50417" y="249"/>
                    <a:pt x="51515" y="178"/>
                    <a:pt x="52574" y="162"/>
                  </a:cubicBezTo>
                  <a:cubicBezTo>
                    <a:pt x="52826" y="157"/>
                    <a:pt x="53072" y="155"/>
                    <a:pt x="53313" y="155"/>
                  </a:cubicBezTo>
                  <a:cubicBezTo>
                    <a:pt x="54205" y="155"/>
                    <a:pt x="55017" y="188"/>
                    <a:pt x="55776" y="253"/>
                  </a:cubicBezTo>
                  <a:cubicBezTo>
                    <a:pt x="56870" y="346"/>
                    <a:pt x="57796" y="495"/>
                    <a:pt x="58606" y="708"/>
                  </a:cubicBezTo>
                  <a:lnTo>
                    <a:pt x="58726" y="738"/>
                  </a:lnTo>
                  <a:cubicBezTo>
                    <a:pt x="58958" y="799"/>
                    <a:pt x="59200" y="861"/>
                    <a:pt x="59425" y="941"/>
                  </a:cubicBezTo>
                  <a:cubicBezTo>
                    <a:pt x="63678" y="2441"/>
                    <a:pt x="66006" y="3980"/>
                    <a:pt x="68555" y="9146"/>
                  </a:cubicBezTo>
                  <a:cubicBezTo>
                    <a:pt x="68920" y="9886"/>
                    <a:pt x="69278" y="10655"/>
                    <a:pt x="69626" y="11398"/>
                  </a:cubicBezTo>
                  <a:cubicBezTo>
                    <a:pt x="70365" y="12987"/>
                    <a:pt x="71131" y="14630"/>
                    <a:pt x="72051" y="16193"/>
                  </a:cubicBezTo>
                  <a:cubicBezTo>
                    <a:pt x="72887" y="17611"/>
                    <a:pt x="73915" y="18843"/>
                    <a:pt x="75111" y="19851"/>
                  </a:cubicBezTo>
                  <a:cubicBezTo>
                    <a:pt x="75557" y="20230"/>
                    <a:pt x="76004" y="20561"/>
                    <a:pt x="76533" y="20942"/>
                  </a:cubicBezTo>
                  <a:cubicBezTo>
                    <a:pt x="77143" y="21380"/>
                    <a:pt x="77776" y="21800"/>
                    <a:pt x="78530" y="22264"/>
                  </a:cubicBezTo>
                  <a:cubicBezTo>
                    <a:pt x="79508" y="22864"/>
                    <a:pt x="80503" y="23387"/>
                    <a:pt x="81466" y="23892"/>
                  </a:cubicBezTo>
                  <a:cubicBezTo>
                    <a:pt x="81876" y="24107"/>
                    <a:pt x="82279" y="24318"/>
                    <a:pt x="82677" y="24534"/>
                  </a:cubicBezTo>
                  <a:cubicBezTo>
                    <a:pt x="82665" y="24469"/>
                    <a:pt x="82653" y="24403"/>
                    <a:pt x="82641" y="24337"/>
                  </a:cubicBezTo>
                  <a:cubicBezTo>
                    <a:pt x="82277" y="24142"/>
                    <a:pt x="81909" y="23950"/>
                    <a:pt x="81538" y="23755"/>
                  </a:cubicBezTo>
                  <a:cubicBezTo>
                    <a:pt x="80578" y="23251"/>
                    <a:pt x="79583" y="22729"/>
                    <a:pt x="78610" y="22132"/>
                  </a:cubicBezTo>
                  <a:cubicBezTo>
                    <a:pt x="77861" y="21670"/>
                    <a:pt x="77229" y="21252"/>
                    <a:pt x="76624" y="20817"/>
                  </a:cubicBezTo>
                  <a:cubicBezTo>
                    <a:pt x="76095" y="20436"/>
                    <a:pt x="75653" y="20107"/>
                    <a:pt x="75210" y="19732"/>
                  </a:cubicBezTo>
                  <a:cubicBezTo>
                    <a:pt x="74029" y="18736"/>
                    <a:pt x="73010" y="17518"/>
                    <a:pt x="72184" y="16115"/>
                  </a:cubicBezTo>
                  <a:cubicBezTo>
                    <a:pt x="71267" y="14556"/>
                    <a:pt x="70504" y="12918"/>
                    <a:pt x="69765" y="11332"/>
                  </a:cubicBezTo>
                  <a:cubicBezTo>
                    <a:pt x="69418" y="10588"/>
                    <a:pt x="69059" y="9818"/>
                    <a:pt x="68694" y="9078"/>
                  </a:cubicBezTo>
                  <a:cubicBezTo>
                    <a:pt x="66120" y="3863"/>
                    <a:pt x="63771" y="2308"/>
                    <a:pt x="59477" y="796"/>
                  </a:cubicBezTo>
                  <a:cubicBezTo>
                    <a:pt x="59243" y="714"/>
                    <a:pt x="59000" y="650"/>
                    <a:pt x="58764" y="589"/>
                  </a:cubicBezTo>
                  <a:lnTo>
                    <a:pt x="58646" y="557"/>
                  </a:lnTo>
                  <a:cubicBezTo>
                    <a:pt x="57827" y="343"/>
                    <a:pt x="56892" y="192"/>
                    <a:pt x="55788" y="98"/>
                  </a:cubicBezTo>
                  <a:cubicBezTo>
                    <a:pt x="55021" y="32"/>
                    <a:pt x="54201" y="0"/>
                    <a:pt x="53298" y="0"/>
                  </a:cubicBezTo>
                  <a:close/>
                </a:path>
              </a:pathLst>
            </a:custGeom>
            <a:solidFill>
              <a:srgbClr val="61749c"/>
            </a:solidFill>
            <a:ln w="0">
              <a:noFill/>
            </a:ln>
          </p:spPr>
          <p:style>
            <a:lnRef idx="0"/>
            <a:fillRef idx="0"/>
            <a:effectRef idx="0"/>
            <a:fontRef idx="minor"/>
          </p:style>
        </p:sp>
        <p:sp>
          <p:nvSpPr>
            <p:cNvPr id="2708" name="CustomShape 25"/>
            <p:cNvSpPr/>
            <p:nvPr/>
          </p:nvSpPr>
          <p:spPr>
            <a:xfrm>
              <a:off x="7591680" y="3864960"/>
              <a:ext cx="2224080" cy="684000"/>
            </a:xfrm>
            <a:custGeom>
              <a:avLst/>
              <a:gdLst/>
              <a:ahLst/>
              <a:rect l="l" t="t" r="r" b="b"/>
              <a:pathLst>
                <a:path w="83392" h="25672">
                  <a:moveTo>
                    <a:pt x="52599" y="1"/>
                  </a:moveTo>
                  <a:cubicBezTo>
                    <a:pt x="52339" y="1"/>
                    <a:pt x="52071" y="3"/>
                    <a:pt x="51795" y="8"/>
                  </a:cubicBezTo>
                  <a:cubicBezTo>
                    <a:pt x="50729" y="24"/>
                    <a:pt x="49622" y="88"/>
                    <a:pt x="48503" y="200"/>
                  </a:cubicBezTo>
                  <a:cubicBezTo>
                    <a:pt x="47518" y="299"/>
                    <a:pt x="46459" y="446"/>
                    <a:pt x="45257" y="651"/>
                  </a:cubicBezTo>
                  <a:cubicBezTo>
                    <a:pt x="44283" y="958"/>
                    <a:pt x="43420" y="1355"/>
                    <a:pt x="42622" y="1862"/>
                  </a:cubicBezTo>
                  <a:cubicBezTo>
                    <a:pt x="41482" y="2584"/>
                    <a:pt x="40330" y="3453"/>
                    <a:pt x="38889" y="4677"/>
                  </a:cubicBezTo>
                  <a:cubicBezTo>
                    <a:pt x="37881" y="5538"/>
                    <a:pt x="36892" y="6443"/>
                    <a:pt x="35935" y="7320"/>
                  </a:cubicBezTo>
                  <a:lnTo>
                    <a:pt x="35377" y="7830"/>
                  </a:lnTo>
                  <a:cubicBezTo>
                    <a:pt x="34860" y="8302"/>
                    <a:pt x="34346" y="8778"/>
                    <a:pt x="33834" y="9253"/>
                  </a:cubicBezTo>
                  <a:cubicBezTo>
                    <a:pt x="33233" y="9813"/>
                    <a:pt x="32610" y="10392"/>
                    <a:pt x="31992" y="10949"/>
                  </a:cubicBezTo>
                  <a:cubicBezTo>
                    <a:pt x="28388" y="14208"/>
                    <a:pt x="23597" y="18357"/>
                    <a:pt x="18496" y="21551"/>
                  </a:cubicBezTo>
                  <a:cubicBezTo>
                    <a:pt x="17109" y="22420"/>
                    <a:pt x="15705" y="23225"/>
                    <a:pt x="14326" y="23946"/>
                  </a:cubicBezTo>
                  <a:cubicBezTo>
                    <a:pt x="13462" y="24397"/>
                    <a:pt x="12373" y="24673"/>
                    <a:pt x="11420" y="24884"/>
                  </a:cubicBezTo>
                  <a:cubicBezTo>
                    <a:pt x="9531" y="25300"/>
                    <a:pt x="7683" y="25516"/>
                    <a:pt x="5937" y="25516"/>
                  </a:cubicBezTo>
                  <a:cubicBezTo>
                    <a:pt x="5892" y="25516"/>
                    <a:pt x="5848" y="25516"/>
                    <a:pt x="5804" y="25516"/>
                  </a:cubicBezTo>
                  <a:cubicBezTo>
                    <a:pt x="4251" y="25508"/>
                    <a:pt x="3057" y="25436"/>
                    <a:pt x="1931" y="25281"/>
                  </a:cubicBezTo>
                  <a:cubicBezTo>
                    <a:pt x="1250" y="25186"/>
                    <a:pt x="617" y="25037"/>
                    <a:pt x="22" y="24847"/>
                  </a:cubicBezTo>
                  <a:cubicBezTo>
                    <a:pt x="15" y="24900"/>
                    <a:pt x="7" y="24951"/>
                    <a:pt x="1" y="25004"/>
                  </a:cubicBezTo>
                  <a:cubicBezTo>
                    <a:pt x="596" y="25193"/>
                    <a:pt x="1230" y="25340"/>
                    <a:pt x="1910" y="25434"/>
                  </a:cubicBezTo>
                  <a:cubicBezTo>
                    <a:pt x="3043" y="25589"/>
                    <a:pt x="4244" y="25663"/>
                    <a:pt x="5803" y="25669"/>
                  </a:cubicBezTo>
                  <a:cubicBezTo>
                    <a:pt x="5839" y="25671"/>
                    <a:pt x="5875" y="25671"/>
                    <a:pt x="5911" y="25671"/>
                  </a:cubicBezTo>
                  <a:cubicBezTo>
                    <a:pt x="7680" y="25671"/>
                    <a:pt x="9544" y="25457"/>
                    <a:pt x="11454" y="25034"/>
                  </a:cubicBezTo>
                  <a:cubicBezTo>
                    <a:pt x="12416" y="24823"/>
                    <a:pt x="13517" y="24543"/>
                    <a:pt x="14398" y="24084"/>
                  </a:cubicBezTo>
                  <a:cubicBezTo>
                    <a:pt x="15781" y="23361"/>
                    <a:pt x="17187" y="22553"/>
                    <a:pt x="18578" y="21682"/>
                  </a:cubicBezTo>
                  <a:cubicBezTo>
                    <a:pt x="23690" y="18482"/>
                    <a:pt x="28487" y="14327"/>
                    <a:pt x="32096" y="11064"/>
                  </a:cubicBezTo>
                  <a:cubicBezTo>
                    <a:pt x="32714" y="10506"/>
                    <a:pt x="33337" y="9926"/>
                    <a:pt x="33940" y="9366"/>
                  </a:cubicBezTo>
                  <a:cubicBezTo>
                    <a:pt x="34452" y="8891"/>
                    <a:pt x="34964" y="8416"/>
                    <a:pt x="35481" y="7946"/>
                  </a:cubicBezTo>
                  <a:lnTo>
                    <a:pt x="36039" y="7434"/>
                  </a:lnTo>
                  <a:cubicBezTo>
                    <a:pt x="36996" y="6558"/>
                    <a:pt x="37983" y="5654"/>
                    <a:pt x="38990" y="4795"/>
                  </a:cubicBezTo>
                  <a:cubicBezTo>
                    <a:pt x="40425" y="3576"/>
                    <a:pt x="41570" y="2710"/>
                    <a:pt x="42703" y="1992"/>
                  </a:cubicBezTo>
                  <a:cubicBezTo>
                    <a:pt x="43492" y="1493"/>
                    <a:pt x="44342" y="1102"/>
                    <a:pt x="45292" y="801"/>
                  </a:cubicBezTo>
                  <a:cubicBezTo>
                    <a:pt x="46481" y="600"/>
                    <a:pt x="47537" y="453"/>
                    <a:pt x="48519" y="355"/>
                  </a:cubicBezTo>
                  <a:cubicBezTo>
                    <a:pt x="49633" y="243"/>
                    <a:pt x="50736" y="177"/>
                    <a:pt x="51798" y="163"/>
                  </a:cubicBezTo>
                  <a:cubicBezTo>
                    <a:pt x="52077" y="158"/>
                    <a:pt x="52348" y="155"/>
                    <a:pt x="52612" y="155"/>
                  </a:cubicBezTo>
                  <a:cubicBezTo>
                    <a:pt x="53483" y="155"/>
                    <a:pt x="54275" y="184"/>
                    <a:pt x="55016" y="241"/>
                  </a:cubicBezTo>
                  <a:cubicBezTo>
                    <a:pt x="56139" y="328"/>
                    <a:pt x="57045" y="461"/>
                    <a:pt x="57864" y="659"/>
                  </a:cubicBezTo>
                  <a:lnTo>
                    <a:pt x="57987" y="689"/>
                  </a:lnTo>
                  <a:cubicBezTo>
                    <a:pt x="58221" y="745"/>
                    <a:pt x="58461" y="803"/>
                    <a:pt x="58689" y="878"/>
                  </a:cubicBezTo>
                  <a:cubicBezTo>
                    <a:pt x="63170" y="2347"/>
                    <a:pt x="65456" y="3776"/>
                    <a:pt x="68027" y="8819"/>
                  </a:cubicBezTo>
                  <a:cubicBezTo>
                    <a:pt x="68432" y="9614"/>
                    <a:pt x="68827" y="10443"/>
                    <a:pt x="69211" y="11245"/>
                  </a:cubicBezTo>
                  <a:cubicBezTo>
                    <a:pt x="69941" y="12776"/>
                    <a:pt x="70698" y="14359"/>
                    <a:pt x="71591" y="15871"/>
                  </a:cubicBezTo>
                  <a:cubicBezTo>
                    <a:pt x="72429" y="17292"/>
                    <a:pt x="73455" y="18535"/>
                    <a:pt x="74640" y="19564"/>
                  </a:cubicBezTo>
                  <a:cubicBezTo>
                    <a:pt x="75132" y="19991"/>
                    <a:pt x="75626" y="20365"/>
                    <a:pt x="76050" y="20682"/>
                  </a:cubicBezTo>
                  <a:cubicBezTo>
                    <a:pt x="76644" y="21127"/>
                    <a:pt x="77269" y="21560"/>
                    <a:pt x="78020" y="22050"/>
                  </a:cubicBezTo>
                  <a:cubicBezTo>
                    <a:pt x="78967" y="22666"/>
                    <a:pt x="79933" y="23209"/>
                    <a:pt x="80868" y="23733"/>
                  </a:cubicBezTo>
                  <a:cubicBezTo>
                    <a:pt x="81734" y="24220"/>
                    <a:pt x="82577" y="24693"/>
                    <a:pt x="83391" y="25212"/>
                  </a:cubicBezTo>
                  <a:cubicBezTo>
                    <a:pt x="83382" y="25146"/>
                    <a:pt x="83372" y="25079"/>
                    <a:pt x="83362" y="25012"/>
                  </a:cubicBezTo>
                  <a:cubicBezTo>
                    <a:pt x="82580" y="24519"/>
                    <a:pt x="81772" y="24065"/>
                    <a:pt x="80943" y="23599"/>
                  </a:cubicBezTo>
                  <a:cubicBezTo>
                    <a:pt x="80012" y="23074"/>
                    <a:pt x="79047" y="22533"/>
                    <a:pt x="78105" y="21920"/>
                  </a:cubicBezTo>
                  <a:cubicBezTo>
                    <a:pt x="77357" y="21432"/>
                    <a:pt x="76735" y="20999"/>
                    <a:pt x="76143" y="20559"/>
                  </a:cubicBezTo>
                  <a:cubicBezTo>
                    <a:pt x="75721" y="20242"/>
                    <a:pt x="75229" y="19869"/>
                    <a:pt x="74743" y="19447"/>
                  </a:cubicBezTo>
                  <a:cubicBezTo>
                    <a:pt x="73570" y="18428"/>
                    <a:pt x="72554" y="17199"/>
                    <a:pt x="71724" y="15791"/>
                  </a:cubicBezTo>
                  <a:cubicBezTo>
                    <a:pt x="70834" y="14285"/>
                    <a:pt x="70080" y="12706"/>
                    <a:pt x="69351" y="11178"/>
                  </a:cubicBezTo>
                  <a:cubicBezTo>
                    <a:pt x="68967" y="10374"/>
                    <a:pt x="68571" y="9546"/>
                    <a:pt x="68165" y="8749"/>
                  </a:cubicBezTo>
                  <a:cubicBezTo>
                    <a:pt x="65570" y="3656"/>
                    <a:pt x="63261" y="2214"/>
                    <a:pt x="58737" y="731"/>
                  </a:cubicBezTo>
                  <a:cubicBezTo>
                    <a:pt x="58504" y="654"/>
                    <a:pt x="58259" y="595"/>
                    <a:pt x="58024" y="537"/>
                  </a:cubicBezTo>
                  <a:lnTo>
                    <a:pt x="57901" y="509"/>
                  </a:lnTo>
                  <a:cubicBezTo>
                    <a:pt x="57072" y="307"/>
                    <a:pt x="56160" y="173"/>
                    <a:pt x="55027" y="86"/>
                  </a:cubicBezTo>
                  <a:cubicBezTo>
                    <a:pt x="54279" y="28"/>
                    <a:pt x="53480" y="1"/>
                    <a:pt x="52599" y="1"/>
                  </a:cubicBezTo>
                  <a:close/>
                </a:path>
              </a:pathLst>
            </a:custGeom>
            <a:solidFill>
              <a:srgbClr val="61749c"/>
            </a:solidFill>
            <a:ln w="0">
              <a:noFill/>
            </a:ln>
          </p:spPr>
          <p:style>
            <a:lnRef idx="0"/>
            <a:fillRef idx="0"/>
            <a:effectRef idx="0"/>
            <a:fontRef idx="minor"/>
          </p:style>
        </p:sp>
        <p:sp>
          <p:nvSpPr>
            <p:cNvPr id="2709" name="CustomShape 26"/>
            <p:cNvSpPr/>
            <p:nvPr/>
          </p:nvSpPr>
          <p:spPr>
            <a:xfrm>
              <a:off x="7585560" y="3910320"/>
              <a:ext cx="2236680" cy="693360"/>
            </a:xfrm>
            <a:custGeom>
              <a:avLst/>
              <a:gdLst/>
              <a:ahLst/>
              <a:rect l="l" t="t" r="r" b="b"/>
              <a:pathLst>
                <a:path w="83874" h="26012">
                  <a:moveTo>
                    <a:pt x="51797" y="1"/>
                  </a:moveTo>
                  <a:cubicBezTo>
                    <a:pt x="51513" y="1"/>
                    <a:pt x="51220" y="3"/>
                    <a:pt x="50917" y="9"/>
                  </a:cubicBezTo>
                  <a:cubicBezTo>
                    <a:pt x="49847" y="23"/>
                    <a:pt x="48733" y="84"/>
                    <a:pt x="47612" y="186"/>
                  </a:cubicBezTo>
                  <a:cubicBezTo>
                    <a:pt x="46624" y="277"/>
                    <a:pt x="45591" y="407"/>
                    <a:pt x="44346" y="599"/>
                  </a:cubicBezTo>
                  <a:cubicBezTo>
                    <a:pt x="43362" y="898"/>
                    <a:pt x="42491" y="1287"/>
                    <a:pt x="41687" y="1789"/>
                  </a:cubicBezTo>
                  <a:cubicBezTo>
                    <a:pt x="40549" y="2497"/>
                    <a:pt x="39395" y="3358"/>
                    <a:pt x="37946" y="4577"/>
                  </a:cubicBezTo>
                  <a:cubicBezTo>
                    <a:pt x="36890" y="5468"/>
                    <a:pt x="35856" y="6409"/>
                    <a:pt x="34858" y="7319"/>
                  </a:cubicBezTo>
                  <a:lnTo>
                    <a:pt x="34427" y="7711"/>
                  </a:lnTo>
                  <a:cubicBezTo>
                    <a:pt x="33870" y="8215"/>
                    <a:pt x="33320" y="8727"/>
                    <a:pt x="32769" y="9238"/>
                  </a:cubicBezTo>
                  <a:cubicBezTo>
                    <a:pt x="32205" y="9759"/>
                    <a:pt x="31622" y="10300"/>
                    <a:pt x="31046" y="10823"/>
                  </a:cubicBezTo>
                  <a:cubicBezTo>
                    <a:pt x="27409" y="14118"/>
                    <a:pt x="22599" y="18305"/>
                    <a:pt x="17633" y="21480"/>
                  </a:cubicBezTo>
                  <a:cubicBezTo>
                    <a:pt x="16265" y="22355"/>
                    <a:pt x="14874" y="23174"/>
                    <a:pt x="13503" y="23913"/>
                  </a:cubicBezTo>
                  <a:cubicBezTo>
                    <a:pt x="12654" y="24371"/>
                    <a:pt x="11565" y="24653"/>
                    <a:pt x="10613" y="24867"/>
                  </a:cubicBezTo>
                  <a:cubicBezTo>
                    <a:pt x="8756" y="25286"/>
                    <a:pt x="6869" y="25507"/>
                    <a:pt x="5007" y="25523"/>
                  </a:cubicBezTo>
                  <a:cubicBezTo>
                    <a:pt x="4911" y="25524"/>
                    <a:pt x="4815" y="25524"/>
                    <a:pt x="4720" y="25524"/>
                  </a:cubicBezTo>
                  <a:cubicBezTo>
                    <a:pt x="3427" y="25524"/>
                    <a:pt x="2249" y="25453"/>
                    <a:pt x="1141" y="25305"/>
                  </a:cubicBezTo>
                  <a:cubicBezTo>
                    <a:pt x="751" y="25254"/>
                    <a:pt x="376" y="25184"/>
                    <a:pt x="15" y="25099"/>
                  </a:cubicBezTo>
                  <a:cubicBezTo>
                    <a:pt x="10" y="25150"/>
                    <a:pt x="5" y="25200"/>
                    <a:pt x="0" y="25251"/>
                  </a:cubicBezTo>
                  <a:cubicBezTo>
                    <a:pt x="367" y="25337"/>
                    <a:pt x="741" y="25408"/>
                    <a:pt x="1120" y="25459"/>
                  </a:cubicBezTo>
                  <a:cubicBezTo>
                    <a:pt x="2237" y="25607"/>
                    <a:pt x="3420" y="25679"/>
                    <a:pt x="4724" y="25679"/>
                  </a:cubicBezTo>
                  <a:cubicBezTo>
                    <a:pt x="4818" y="25679"/>
                    <a:pt x="4913" y="25679"/>
                    <a:pt x="5008" y="25678"/>
                  </a:cubicBezTo>
                  <a:cubicBezTo>
                    <a:pt x="6882" y="25662"/>
                    <a:pt x="8780" y="25440"/>
                    <a:pt x="10647" y="25019"/>
                  </a:cubicBezTo>
                  <a:cubicBezTo>
                    <a:pt x="11609" y="24801"/>
                    <a:pt x="12711" y="24515"/>
                    <a:pt x="13577" y="24049"/>
                  </a:cubicBezTo>
                  <a:cubicBezTo>
                    <a:pt x="14951" y="23309"/>
                    <a:pt x="16345" y="22488"/>
                    <a:pt x="17718" y="21611"/>
                  </a:cubicBezTo>
                  <a:cubicBezTo>
                    <a:pt x="22692" y="18428"/>
                    <a:pt x="27508" y="14236"/>
                    <a:pt x="31150" y="10937"/>
                  </a:cubicBezTo>
                  <a:cubicBezTo>
                    <a:pt x="31728" y="10414"/>
                    <a:pt x="32310" y="9873"/>
                    <a:pt x="32875" y="9350"/>
                  </a:cubicBezTo>
                  <a:cubicBezTo>
                    <a:pt x="33424" y="8841"/>
                    <a:pt x="33974" y="8330"/>
                    <a:pt x="34531" y="7825"/>
                  </a:cubicBezTo>
                  <a:lnTo>
                    <a:pt x="34962" y="7433"/>
                  </a:lnTo>
                  <a:cubicBezTo>
                    <a:pt x="35960" y="6524"/>
                    <a:pt x="36992" y="5583"/>
                    <a:pt x="38045" y="4694"/>
                  </a:cubicBezTo>
                  <a:cubicBezTo>
                    <a:pt x="39488" y="3479"/>
                    <a:pt x="40637" y="2625"/>
                    <a:pt x="41768" y="1919"/>
                  </a:cubicBezTo>
                  <a:cubicBezTo>
                    <a:pt x="42562" y="1426"/>
                    <a:pt x="43419" y="1042"/>
                    <a:pt x="44380" y="749"/>
                  </a:cubicBezTo>
                  <a:cubicBezTo>
                    <a:pt x="45610" y="561"/>
                    <a:pt x="46642" y="429"/>
                    <a:pt x="47626" y="340"/>
                  </a:cubicBezTo>
                  <a:cubicBezTo>
                    <a:pt x="48744" y="237"/>
                    <a:pt x="49852" y="177"/>
                    <a:pt x="50921" y="162"/>
                  </a:cubicBezTo>
                  <a:cubicBezTo>
                    <a:pt x="51210" y="158"/>
                    <a:pt x="51490" y="155"/>
                    <a:pt x="51763" y="155"/>
                  </a:cubicBezTo>
                  <a:cubicBezTo>
                    <a:pt x="52635" y="155"/>
                    <a:pt x="53424" y="179"/>
                    <a:pt x="54154" y="228"/>
                  </a:cubicBezTo>
                  <a:cubicBezTo>
                    <a:pt x="55292" y="306"/>
                    <a:pt x="56202" y="426"/>
                    <a:pt x="57022" y="610"/>
                  </a:cubicBezTo>
                  <a:lnTo>
                    <a:pt x="57156" y="639"/>
                  </a:lnTo>
                  <a:cubicBezTo>
                    <a:pt x="57386" y="690"/>
                    <a:pt x="57626" y="743"/>
                    <a:pt x="57854" y="812"/>
                  </a:cubicBezTo>
                  <a:cubicBezTo>
                    <a:pt x="62310" y="2169"/>
                    <a:pt x="64705" y="3367"/>
                    <a:pt x="67398" y="8490"/>
                  </a:cubicBezTo>
                  <a:cubicBezTo>
                    <a:pt x="67846" y="9343"/>
                    <a:pt x="68281" y="10235"/>
                    <a:pt x="68704" y="11097"/>
                  </a:cubicBezTo>
                  <a:cubicBezTo>
                    <a:pt x="69424" y="12567"/>
                    <a:pt x="70166" y="14089"/>
                    <a:pt x="71029" y="15547"/>
                  </a:cubicBezTo>
                  <a:cubicBezTo>
                    <a:pt x="71872" y="16971"/>
                    <a:pt x="72894" y="18227"/>
                    <a:pt x="74072" y="19276"/>
                  </a:cubicBezTo>
                  <a:cubicBezTo>
                    <a:pt x="74553" y="19707"/>
                    <a:pt x="75046" y="20092"/>
                    <a:pt x="75469" y="20422"/>
                  </a:cubicBezTo>
                  <a:cubicBezTo>
                    <a:pt x="76048" y="20873"/>
                    <a:pt x="76666" y="21323"/>
                    <a:pt x="77410" y="21837"/>
                  </a:cubicBezTo>
                  <a:cubicBezTo>
                    <a:pt x="78328" y="22465"/>
                    <a:pt x="79264" y="23027"/>
                    <a:pt x="80168" y="23569"/>
                  </a:cubicBezTo>
                  <a:cubicBezTo>
                    <a:pt x="81463" y="24347"/>
                    <a:pt x="82711" y="25097"/>
                    <a:pt x="83874" y="26011"/>
                  </a:cubicBezTo>
                  <a:cubicBezTo>
                    <a:pt x="83869" y="25942"/>
                    <a:pt x="83864" y="25872"/>
                    <a:pt x="83859" y="25803"/>
                  </a:cubicBezTo>
                  <a:cubicBezTo>
                    <a:pt x="82720" y="24923"/>
                    <a:pt x="81506" y="24193"/>
                    <a:pt x="80248" y="23438"/>
                  </a:cubicBezTo>
                  <a:cubicBezTo>
                    <a:pt x="79346" y="22896"/>
                    <a:pt x="78411" y="22336"/>
                    <a:pt x="77498" y="21709"/>
                  </a:cubicBezTo>
                  <a:cubicBezTo>
                    <a:pt x="76755" y="21197"/>
                    <a:pt x="76141" y="20750"/>
                    <a:pt x="75563" y="20300"/>
                  </a:cubicBezTo>
                  <a:cubicBezTo>
                    <a:pt x="75142" y="19972"/>
                    <a:pt x="74653" y="19588"/>
                    <a:pt x="74176" y="19161"/>
                  </a:cubicBezTo>
                  <a:cubicBezTo>
                    <a:pt x="73009" y="18121"/>
                    <a:pt x="71997" y="16880"/>
                    <a:pt x="71161" y="15470"/>
                  </a:cubicBezTo>
                  <a:cubicBezTo>
                    <a:pt x="70304" y="14015"/>
                    <a:pt x="69561" y="12499"/>
                    <a:pt x="68843" y="11030"/>
                  </a:cubicBezTo>
                  <a:cubicBezTo>
                    <a:pt x="68420" y="10166"/>
                    <a:pt x="67984" y="9273"/>
                    <a:pt x="67534" y="8418"/>
                  </a:cubicBezTo>
                  <a:cubicBezTo>
                    <a:pt x="64937" y="3476"/>
                    <a:pt x="62566" y="2084"/>
                    <a:pt x="57898" y="665"/>
                  </a:cubicBezTo>
                  <a:cubicBezTo>
                    <a:pt x="57665" y="594"/>
                    <a:pt x="57423" y="540"/>
                    <a:pt x="57190" y="489"/>
                  </a:cubicBezTo>
                  <a:lnTo>
                    <a:pt x="57055" y="458"/>
                  </a:lnTo>
                  <a:cubicBezTo>
                    <a:pt x="56230" y="274"/>
                    <a:pt x="55311" y="153"/>
                    <a:pt x="54165" y="74"/>
                  </a:cubicBezTo>
                  <a:cubicBezTo>
                    <a:pt x="53441" y="25"/>
                    <a:pt x="52660" y="1"/>
                    <a:pt x="51797" y="1"/>
                  </a:cubicBezTo>
                  <a:close/>
                </a:path>
              </a:pathLst>
            </a:custGeom>
            <a:solidFill>
              <a:srgbClr val="61749c"/>
            </a:solidFill>
            <a:ln w="0">
              <a:noFill/>
            </a:ln>
          </p:spPr>
          <p:style>
            <a:lnRef idx="0"/>
            <a:fillRef idx="0"/>
            <a:effectRef idx="0"/>
            <a:fontRef idx="minor"/>
          </p:style>
        </p:sp>
        <p:sp>
          <p:nvSpPr>
            <p:cNvPr id="2710" name="CustomShape 27"/>
            <p:cNvSpPr/>
            <p:nvPr/>
          </p:nvSpPr>
          <p:spPr>
            <a:xfrm>
              <a:off x="7581960" y="3956040"/>
              <a:ext cx="2243160" cy="718200"/>
            </a:xfrm>
            <a:custGeom>
              <a:avLst/>
              <a:gdLst/>
              <a:ahLst/>
              <a:rect l="l" t="t" r="r" b="b"/>
              <a:pathLst>
                <a:path w="84113" h="26944">
                  <a:moveTo>
                    <a:pt x="50950" y="0"/>
                  </a:moveTo>
                  <a:cubicBezTo>
                    <a:pt x="50628" y="0"/>
                    <a:pt x="50294" y="3"/>
                    <a:pt x="49947" y="9"/>
                  </a:cubicBezTo>
                  <a:cubicBezTo>
                    <a:pt x="48874" y="22"/>
                    <a:pt x="47758" y="78"/>
                    <a:pt x="46625" y="173"/>
                  </a:cubicBezTo>
                  <a:cubicBezTo>
                    <a:pt x="45652" y="254"/>
                    <a:pt x="44612" y="373"/>
                    <a:pt x="43340" y="547"/>
                  </a:cubicBezTo>
                  <a:cubicBezTo>
                    <a:pt x="42345" y="838"/>
                    <a:pt x="41466" y="1221"/>
                    <a:pt x="40658" y="1715"/>
                  </a:cubicBezTo>
                  <a:cubicBezTo>
                    <a:pt x="39519" y="2413"/>
                    <a:pt x="38362" y="3264"/>
                    <a:pt x="36906" y="4475"/>
                  </a:cubicBezTo>
                  <a:cubicBezTo>
                    <a:pt x="35808" y="5394"/>
                    <a:pt x="34735" y="6366"/>
                    <a:pt x="33698" y="7306"/>
                  </a:cubicBezTo>
                  <a:lnTo>
                    <a:pt x="33383" y="7592"/>
                  </a:lnTo>
                  <a:cubicBezTo>
                    <a:pt x="32787" y="8130"/>
                    <a:pt x="32189" y="8683"/>
                    <a:pt x="31611" y="9218"/>
                  </a:cubicBezTo>
                  <a:cubicBezTo>
                    <a:pt x="31077" y="9714"/>
                    <a:pt x="30543" y="10210"/>
                    <a:pt x="30005" y="10698"/>
                  </a:cubicBezTo>
                  <a:cubicBezTo>
                    <a:pt x="26106" y="14237"/>
                    <a:pt x="21473" y="18279"/>
                    <a:pt x="16676" y="21410"/>
                  </a:cubicBezTo>
                  <a:cubicBezTo>
                    <a:pt x="15331" y="22289"/>
                    <a:pt x="13955" y="23121"/>
                    <a:pt x="12587" y="23881"/>
                  </a:cubicBezTo>
                  <a:cubicBezTo>
                    <a:pt x="11751" y="24345"/>
                    <a:pt x="10663" y="24633"/>
                    <a:pt x="9710" y="24854"/>
                  </a:cubicBezTo>
                  <a:cubicBezTo>
                    <a:pt x="7857" y="25281"/>
                    <a:pt x="5975" y="25508"/>
                    <a:pt x="4118" y="25532"/>
                  </a:cubicBezTo>
                  <a:cubicBezTo>
                    <a:pt x="3989" y="25533"/>
                    <a:pt x="3861" y="25534"/>
                    <a:pt x="3734" y="25534"/>
                  </a:cubicBezTo>
                  <a:cubicBezTo>
                    <a:pt x="2476" y="25534"/>
                    <a:pt x="1335" y="25469"/>
                    <a:pt x="257" y="25332"/>
                  </a:cubicBezTo>
                  <a:cubicBezTo>
                    <a:pt x="173" y="25321"/>
                    <a:pt x="90" y="25306"/>
                    <a:pt x="5" y="25295"/>
                  </a:cubicBezTo>
                  <a:cubicBezTo>
                    <a:pt x="4" y="25346"/>
                    <a:pt x="2" y="25398"/>
                    <a:pt x="1" y="25450"/>
                  </a:cubicBezTo>
                  <a:cubicBezTo>
                    <a:pt x="79" y="25462"/>
                    <a:pt x="157" y="25474"/>
                    <a:pt x="237" y="25486"/>
                  </a:cubicBezTo>
                  <a:cubicBezTo>
                    <a:pt x="1307" y="25621"/>
                    <a:pt x="2436" y="25688"/>
                    <a:pt x="3676" y="25688"/>
                  </a:cubicBezTo>
                  <a:cubicBezTo>
                    <a:pt x="3822" y="25688"/>
                    <a:pt x="3970" y="25687"/>
                    <a:pt x="4119" y="25686"/>
                  </a:cubicBezTo>
                  <a:cubicBezTo>
                    <a:pt x="5988" y="25663"/>
                    <a:pt x="7881" y="25433"/>
                    <a:pt x="9743" y="25004"/>
                  </a:cubicBezTo>
                  <a:cubicBezTo>
                    <a:pt x="10708" y="24782"/>
                    <a:pt x="11809" y="24490"/>
                    <a:pt x="12660" y="24017"/>
                  </a:cubicBezTo>
                  <a:cubicBezTo>
                    <a:pt x="14033" y="23253"/>
                    <a:pt x="15412" y="22420"/>
                    <a:pt x="16761" y="21540"/>
                  </a:cubicBezTo>
                  <a:cubicBezTo>
                    <a:pt x="21566" y="18402"/>
                    <a:pt x="26205" y="14356"/>
                    <a:pt x="30107" y="10811"/>
                  </a:cubicBezTo>
                  <a:cubicBezTo>
                    <a:pt x="30647" y="10323"/>
                    <a:pt x="31181" y="9827"/>
                    <a:pt x="31717" y="9331"/>
                  </a:cubicBezTo>
                  <a:cubicBezTo>
                    <a:pt x="32295" y="8797"/>
                    <a:pt x="32891" y="8243"/>
                    <a:pt x="33487" y="7707"/>
                  </a:cubicBezTo>
                  <a:lnTo>
                    <a:pt x="33800" y="7421"/>
                  </a:lnTo>
                  <a:cubicBezTo>
                    <a:pt x="34837" y="6482"/>
                    <a:pt x="35909" y="5510"/>
                    <a:pt x="37005" y="4594"/>
                  </a:cubicBezTo>
                  <a:cubicBezTo>
                    <a:pt x="38455" y="3387"/>
                    <a:pt x="39607" y="2541"/>
                    <a:pt x="40738" y="1848"/>
                  </a:cubicBezTo>
                  <a:cubicBezTo>
                    <a:pt x="41535" y="1360"/>
                    <a:pt x="42401" y="984"/>
                    <a:pt x="43372" y="699"/>
                  </a:cubicBezTo>
                  <a:cubicBezTo>
                    <a:pt x="44630" y="526"/>
                    <a:pt x="45666" y="408"/>
                    <a:pt x="46638" y="326"/>
                  </a:cubicBezTo>
                  <a:cubicBezTo>
                    <a:pt x="47766" y="232"/>
                    <a:pt x="48879" y="177"/>
                    <a:pt x="49948" y="163"/>
                  </a:cubicBezTo>
                  <a:cubicBezTo>
                    <a:pt x="50282" y="157"/>
                    <a:pt x="50603" y="155"/>
                    <a:pt x="50913" y="155"/>
                  </a:cubicBezTo>
                  <a:cubicBezTo>
                    <a:pt x="51752" y="155"/>
                    <a:pt x="52506" y="175"/>
                    <a:pt x="53199" y="217"/>
                  </a:cubicBezTo>
                  <a:cubicBezTo>
                    <a:pt x="54351" y="286"/>
                    <a:pt x="55268" y="395"/>
                    <a:pt x="56083" y="561"/>
                  </a:cubicBezTo>
                  <a:lnTo>
                    <a:pt x="56243" y="593"/>
                  </a:lnTo>
                  <a:cubicBezTo>
                    <a:pt x="56468" y="640"/>
                    <a:pt x="56700" y="686"/>
                    <a:pt x="56923" y="749"/>
                  </a:cubicBezTo>
                  <a:cubicBezTo>
                    <a:pt x="61520" y="2040"/>
                    <a:pt x="63981" y="3192"/>
                    <a:pt x="66674" y="8163"/>
                  </a:cubicBezTo>
                  <a:cubicBezTo>
                    <a:pt x="67168" y="9075"/>
                    <a:pt x="67646" y="10032"/>
                    <a:pt x="68109" y="10957"/>
                  </a:cubicBezTo>
                  <a:cubicBezTo>
                    <a:pt x="68814" y="12367"/>
                    <a:pt x="69542" y="13824"/>
                    <a:pt x="70373" y="15226"/>
                  </a:cubicBezTo>
                  <a:cubicBezTo>
                    <a:pt x="71218" y="16652"/>
                    <a:pt x="72239" y="17919"/>
                    <a:pt x="73408" y="18991"/>
                  </a:cubicBezTo>
                  <a:cubicBezTo>
                    <a:pt x="73874" y="19418"/>
                    <a:pt x="74346" y="19804"/>
                    <a:pt x="74791" y="20162"/>
                  </a:cubicBezTo>
                  <a:cubicBezTo>
                    <a:pt x="75359" y="20621"/>
                    <a:pt x="75967" y="21085"/>
                    <a:pt x="76706" y="21623"/>
                  </a:cubicBezTo>
                  <a:cubicBezTo>
                    <a:pt x="77594" y="22266"/>
                    <a:pt x="78498" y="22845"/>
                    <a:pt x="79373" y="23405"/>
                  </a:cubicBezTo>
                  <a:cubicBezTo>
                    <a:pt x="81064" y="24487"/>
                    <a:pt x="82674" y="25519"/>
                    <a:pt x="84113" y="26943"/>
                  </a:cubicBezTo>
                  <a:cubicBezTo>
                    <a:pt x="84111" y="26871"/>
                    <a:pt x="84111" y="26798"/>
                    <a:pt x="84109" y="26724"/>
                  </a:cubicBezTo>
                  <a:cubicBezTo>
                    <a:pt x="82690" y="25346"/>
                    <a:pt x="81112" y="24333"/>
                    <a:pt x="79456" y="23274"/>
                  </a:cubicBezTo>
                  <a:cubicBezTo>
                    <a:pt x="78584" y="22716"/>
                    <a:pt x="77680" y="22138"/>
                    <a:pt x="76796" y="21498"/>
                  </a:cubicBezTo>
                  <a:cubicBezTo>
                    <a:pt x="76061" y="20962"/>
                    <a:pt x="75453" y="20500"/>
                    <a:pt x="74887" y="20042"/>
                  </a:cubicBezTo>
                  <a:cubicBezTo>
                    <a:pt x="74445" y="19685"/>
                    <a:pt x="73975" y="19300"/>
                    <a:pt x="73514" y="18877"/>
                  </a:cubicBezTo>
                  <a:cubicBezTo>
                    <a:pt x="72355" y="17815"/>
                    <a:pt x="71344" y="16560"/>
                    <a:pt x="70506" y="15146"/>
                  </a:cubicBezTo>
                  <a:cubicBezTo>
                    <a:pt x="69678" y="13751"/>
                    <a:pt x="68950" y="12295"/>
                    <a:pt x="68248" y="10888"/>
                  </a:cubicBezTo>
                  <a:cubicBezTo>
                    <a:pt x="67784" y="9962"/>
                    <a:pt x="67306" y="9003"/>
                    <a:pt x="66811" y="8090"/>
                  </a:cubicBezTo>
                  <a:cubicBezTo>
                    <a:pt x="64089" y="3066"/>
                    <a:pt x="61605" y="1902"/>
                    <a:pt x="56964" y="600"/>
                  </a:cubicBezTo>
                  <a:cubicBezTo>
                    <a:pt x="56737" y="536"/>
                    <a:pt x="56502" y="488"/>
                    <a:pt x="56273" y="441"/>
                  </a:cubicBezTo>
                  <a:lnTo>
                    <a:pt x="56115" y="409"/>
                  </a:lnTo>
                  <a:cubicBezTo>
                    <a:pt x="55292" y="241"/>
                    <a:pt x="54369" y="131"/>
                    <a:pt x="53209" y="62"/>
                  </a:cubicBezTo>
                  <a:cubicBezTo>
                    <a:pt x="52524" y="21"/>
                    <a:pt x="51778" y="0"/>
                    <a:pt x="50950" y="0"/>
                  </a:cubicBezTo>
                  <a:close/>
                </a:path>
              </a:pathLst>
            </a:custGeom>
            <a:solidFill>
              <a:srgbClr val="61749c"/>
            </a:solidFill>
            <a:ln w="0">
              <a:noFill/>
            </a:ln>
          </p:spPr>
          <p:style>
            <a:lnRef idx="0"/>
            <a:fillRef idx="0"/>
            <a:effectRef idx="0"/>
            <a:fontRef idx="minor"/>
          </p:style>
        </p:sp>
        <p:sp>
          <p:nvSpPr>
            <p:cNvPr id="2711" name="CustomShape 28"/>
            <p:cNvSpPr/>
            <p:nvPr/>
          </p:nvSpPr>
          <p:spPr>
            <a:xfrm>
              <a:off x="7580880" y="4001760"/>
              <a:ext cx="2243160" cy="746640"/>
            </a:xfrm>
            <a:custGeom>
              <a:avLst/>
              <a:gdLst/>
              <a:ahLst/>
              <a:rect l="l" t="t" r="r" b="b"/>
              <a:pathLst>
                <a:path w="84113" h="28009">
                  <a:moveTo>
                    <a:pt x="49970" y="0"/>
                  </a:moveTo>
                  <a:cubicBezTo>
                    <a:pt x="49629" y="0"/>
                    <a:pt x="49270" y="3"/>
                    <a:pt x="48890" y="9"/>
                  </a:cubicBezTo>
                  <a:cubicBezTo>
                    <a:pt x="47818" y="23"/>
                    <a:pt x="46695" y="73"/>
                    <a:pt x="45552" y="159"/>
                  </a:cubicBezTo>
                  <a:cubicBezTo>
                    <a:pt x="44325" y="250"/>
                    <a:pt x="43149" y="386"/>
                    <a:pt x="42250" y="495"/>
                  </a:cubicBezTo>
                  <a:cubicBezTo>
                    <a:pt x="41242" y="778"/>
                    <a:pt x="40357" y="1154"/>
                    <a:pt x="39544" y="1642"/>
                  </a:cubicBezTo>
                  <a:cubicBezTo>
                    <a:pt x="38085" y="2521"/>
                    <a:pt x="36768" y="3562"/>
                    <a:pt x="35782" y="4374"/>
                  </a:cubicBezTo>
                  <a:cubicBezTo>
                    <a:pt x="34626" y="5332"/>
                    <a:pt x="33497" y="6350"/>
                    <a:pt x="32406" y="7334"/>
                  </a:cubicBezTo>
                  <a:lnTo>
                    <a:pt x="32253" y="7473"/>
                  </a:lnTo>
                  <a:cubicBezTo>
                    <a:pt x="31617" y="8046"/>
                    <a:pt x="30981" y="8635"/>
                    <a:pt x="30363" y="9206"/>
                  </a:cubicBezTo>
                  <a:cubicBezTo>
                    <a:pt x="29869" y="9663"/>
                    <a:pt x="29376" y="10121"/>
                    <a:pt x="28878" y="10572"/>
                  </a:cubicBezTo>
                  <a:cubicBezTo>
                    <a:pt x="24736" y="14340"/>
                    <a:pt x="20265" y="18253"/>
                    <a:pt x="15636" y="21339"/>
                  </a:cubicBezTo>
                  <a:cubicBezTo>
                    <a:pt x="14311" y="22222"/>
                    <a:pt x="12950" y="23066"/>
                    <a:pt x="11585" y="23848"/>
                  </a:cubicBezTo>
                  <a:cubicBezTo>
                    <a:pt x="10764" y="24318"/>
                    <a:pt x="9677" y="24613"/>
                    <a:pt x="8722" y="24837"/>
                  </a:cubicBezTo>
                  <a:cubicBezTo>
                    <a:pt x="6876" y="25272"/>
                    <a:pt x="4999" y="25509"/>
                    <a:pt x="3143" y="25539"/>
                  </a:cubicBezTo>
                  <a:cubicBezTo>
                    <a:pt x="2955" y="25542"/>
                    <a:pt x="2769" y="25544"/>
                    <a:pt x="2586" y="25544"/>
                  </a:cubicBezTo>
                  <a:cubicBezTo>
                    <a:pt x="1669" y="25544"/>
                    <a:pt x="816" y="25507"/>
                    <a:pt x="2" y="25432"/>
                  </a:cubicBezTo>
                  <a:cubicBezTo>
                    <a:pt x="2" y="25485"/>
                    <a:pt x="0" y="25536"/>
                    <a:pt x="0" y="25589"/>
                  </a:cubicBezTo>
                  <a:cubicBezTo>
                    <a:pt x="805" y="25663"/>
                    <a:pt x="1650" y="25699"/>
                    <a:pt x="2555" y="25699"/>
                  </a:cubicBezTo>
                  <a:cubicBezTo>
                    <a:pt x="2749" y="25699"/>
                    <a:pt x="2946" y="25698"/>
                    <a:pt x="3146" y="25694"/>
                  </a:cubicBezTo>
                  <a:cubicBezTo>
                    <a:pt x="5013" y="25662"/>
                    <a:pt x="6901" y="25426"/>
                    <a:pt x="8757" y="24987"/>
                  </a:cubicBezTo>
                  <a:cubicBezTo>
                    <a:pt x="9724" y="24760"/>
                    <a:pt x="10823" y="24464"/>
                    <a:pt x="11661" y="23982"/>
                  </a:cubicBezTo>
                  <a:cubicBezTo>
                    <a:pt x="13028" y="23198"/>
                    <a:pt x="14394" y="22352"/>
                    <a:pt x="15722" y="21469"/>
                  </a:cubicBezTo>
                  <a:cubicBezTo>
                    <a:pt x="20359" y="18377"/>
                    <a:pt x="24836" y="14459"/>
                    <a:pt x="28982" y="10686"/>
                  </a:cubicBezTo>
                  <a:cubicBezTo>
                    <a:pt x="29480" y="10235"/>
                    <a:pt x="29974" y="9777"/>
                    <a:pt x="30469" y="9319"/>
                  </a:cubicBezTo>
                  <a:cubicBezTo>
                    <a:pt x="31085" y="8748"/>
                    <a:pt x="31721" y="8159"/>
                    <a:pt x="32357" y="7588"/>
                  </a:cubicBezTo>
                  <a:lnTo>
                    <a:pt x="32510" y="7449"/>
                  </a:lnTo>
                  <a:cubicBezTo>
                    <a:pt x="33600" y="6465"/>
                    <a:pt x="34726" y="5449"/>
                    <a:pt x="35882" y="4494"/>
                  </a:cubicBezTo>
                  <a:cubicBezTo>
                    <a:pt x="36861" y="3686"/>
                    <a:pt x="38173" y="2647"/>
                    <a:pt x="39624" y="1775"/>
                  </a:cubicBezTo>
                  <a:cubicBezTo>
                    <a:pt x="40426" y="1294"/>
                    <a:pt x="41298" y="924"/>
                    <a:pt x="42280" y="647"/>
                  </a:cubicBezTo>
                  <a:cubicBezTo>
                    <a:pt x="43165" y="540"/>
                    <a:pt x="44340" y="406"/>
                    <a:pt x="45564" y="313"/>
                  </a:cubicBezTo>
                  <a:cubicBezTo>
                    <a:pt x="46703" y="228"/>
                    <a:pt x="47823" y="177"/>
                    <a:pt x="48893" y="164"/>
                  </a:cubicBezTo>
                  <a:cubicBezTo>
                    <a:pt x="49284" y="158"/>
                    <a:pt x="49652" y="154"/>
                    <a:pt x="50002" y="154"/>
                  </a:cubicBezTo>
                  <a:cubicBezTo>
                    <a:pt x="50799" y="154"/>
                    <a:pt x="51501" y="171"/>
                    <a:pt x="52161" y="206"/>
                  </a:cubicBezTo>
                  <a:cubicBezTo>
                    <a:pt x="53329" y="265"/>
                    <a:pt x="54250" y="362"/>
                    <a:pt x="55062" y="513"/>
                  </a:cubicBezTo>
                  <a:lnTo>
                    <a:pt x="55225" y="543"/>
                  </a:lnTo>
                  <a:cubicBezTo>
                    <a:pt x="55450" y="583"/>
                    <a:pt x="55684" y="626"/>
                    <a:pt x="55906" y="684"/>
                  </a:cubicBezTo>
                  <a:cubicBezTo>
                    <a:pt x="60359" y="1831"/>
                    <a:pt x="63019" y="2729"/>
                    <a:pt x="65867" y="7836"/>
                  </a:cubicBezTo>
                  <a:cubicBezTo>
                    <a:pt x="66408" y="8806"/>
                    <a:pt x="66929" y="9828"/>
                    <a:pt x="67435" y="10817"/>
                  </a:cubicBezTo>
                  <a:cubicBezTo>
                    <a:pt x="68123" y="12166"/>
                    <a:pt x="68833" y="13560"/>
                    <a:pt x="69632" y="14904"/>
                  </a:cubicBezTo>
                  <a:cubicBezTo>
                    <a:pt x="70480" y="16331"/>
                    <a:pt x="71499" y="17609"/>
                    <a:pt x="72661" y="18704"/>
                  </a:cubicBezTo>
                  <a:cubicBezTo>
                    <a:pt x="73117" y="19134"/>
                    <a:pt x="73568" y="19517"/>
                    <a:pt x="74029" y="19902"/>
                  </a:cubicBezTo>
                  <a:cubicBezTo>
                    <a:pt x="74733" y="20494"/>
                    <a:pt x="75406" y="21017"/>
                    <a:pt x="75915" y="21409"/>
                  </a:cubicBezTo>
                  <a:cubicBezTo>
                    <a:pt x="76773" y="22064"/>
                    <a:pt x="77646" y="22657"/>
                    <a:pt x="78491" y="23232"/>
                  </a:cubicBezTo>
                  <a:cubicBezTo>
                    <a:pt x="80437" y="24557"/>
                    <a:pt x="82277" y="25810"/>
                    <a:pt x="83847" y="27688"/>
                  </a:cubicBezTo>
                  <a:cubicBezTo>
                    <a:pt x="83936" y="27795"/>
                    <a:pt x="84018" y="27901"/>
                    <a:pt x="84099" y="28008"/>
                  </a:cubicBezTo>
                  <a:cubicBezTo>
                    <a:pt x="84104" y="27930"/>
                    <a:pt x="84109" y="27853"/>
                    <a:pt x="84112" y="27774"/>
                  </a:cubicBezTo>
                  <a:cubicBezTo>
                    <a:pt x="84063" y="27712"/>
                    <a:pt x="84016" y="27651"/>
                    <a:pt x="83965" y="27589"/>
                  </a:cubicBezTo>
                  <a:cubicBezTo>
                    <a:pt x="82381" y="25693"/>
                    <a:pt x="80533" y="24435"/>
                    <a:pt x="78578" y="23104"/>
                  </a:cubicBezTo>
                  <a:cubicBezTo>
                    <a:pt x="77736" y="22531"/>
                    <a:pt x="76864" y="21937"/>
                    <a:pt x="76011" y="21286"/>
                  </a:cubicBezTo>
                  <a:cubicBezTo>
                    <a:pt x="75502" y="20896"/>
                    <a:pt x="74830" y="20373"/>
                    <a:pt x="74128" y="19784"/>
                  </a:cubicBezTo>
                  <a:cubicBezTo>
                    <a:pt x="73670" y="19400"/>
                    <a:pt x="73221" y="19019"/>
                    <a:pt x="72766" y="18592"/>
                  </a:cubicBezTo>
                  <a:cubicBezTo>
                    <a:pt x="71616" y="17507"/>
                    <a:pt x="70606" y="16240"/>
                    <a:pt x="69766" y="14824"/>
                  </a:cubicBezTo>
                  <a:cubicBezTo>
                    <a:pt x="68969" y="13484"/>
                    <a:pt x="68259" y="12092"/>
                    <a:pt x="67572" y="10747"/>
                  </a:cubicBezTo>
                  <a:cubicBezTo>
                    <a:pt x="67067" y="9758"/>
                    <a:pt x="66544" y="8734"/>
                    <a:pt x="66003" y="7761"/>
                  </a:cubicBezTo>
                  <a:cubicBezTo>
                    <a:pt x="63123" y="2598"/>
                    <a:pt x="60439" y="1692"/>
                    <a:pt x="55946" y="534"/>
                  </a:cubicBezTo>
                  <a:cubicBezTo>
                    <a:pt x="55718" y="476"/>
                    <a:pt x="55481" y="433"/>
                    <a:pt x="55252" y="391"/>
                  </a:cubicBezTo>
                  <a:lnTo>
                    <a:pt x="55090" y="361"/>
                  </a:lnTo>
                  <a:cubicBezTo>
                    <a:pt x="54271" y="209"/>
                    <a:pt x="53343" y="111"/>
                    <a:pt x="52169" y="50"/>
                  </a:cubicBezTo>
                  <a:cubicBezTo>
                    <a:pt x="51498" y="17"/>
                    <a:pt x="50783" y="0"/>
                    <a:pt x="49970" y="0"/>
                  </a:cubicBezTo>
                  <a:close/>
                </a:path>
              </a:pathLst>
            </a:custGeom>
            <a:solidFill>
              <a:srgbClr val="61749c"/>
            </a:solidFill>
            <a:ln w="0">
              <a:noFill/>
            </a:ln>
          </p:spPr>
          <p:style>
            <a:lnRef idx="0"/>
            <a:fillRef idx="0"/>
            <a:effectRef idx="0"/>
            <a:fontRef idx="minor"/>
          </p:style>
        </p:sp>
        <p:sp>
          <p:nvSpPr>
            <p:cNvPr id="2712" name="CustomShape 29"/>
            <p:cNvSpPr/>
            <p:nvPr/>
          </p:nvSpPr>
          <p:spPr>
            <a:xfrm>
              <a:off x="7581600" y="4047120"/>
              <a:ext cx="2235960" cy="778680"/>
            </a:xfrm>
            <a:custGeom>
              <a:avLst/>
              <a:gdLst/>
              <a:ahLst/>
              <a:rect l="l" t="t" r="r" b="b"/>
              <a:pathLst>
                <a:path w="83843" h="29217">
                  <a:moveTo>
                    <a:pt x="49016" y="1"/>
                  </a:moveTo>
                  <a:cubicBezTo>
                    <a:pt x="48623" y="1"/>
                    <a:pt x="48207" y="4"/>
                    <a:pt x="47759" y="11"/>
                  </a:cubicBezTo>
                  <a:cubicBezTo>
                    <a:pt x="46686" y="23"/>
                    <a:pt x="45558" y="70"/>
                    <a:pt x="44406" y="147"/>
                  </a:cubicBezTo>
                  <a:cubicBezTo>
                    <a:pt x="43233" y="225"/>
                    <a:pt x="42074" y="340"/>
                    <a:pt x="41084" y="446"/>
                  </a:cubicBezTo>
                  <a:cubicBezTo>
                    <a:pt x="40066" y="719"/>
                    <a:pt x="39173" y="1087"/>
                    <a:pt x="38356" y="1571"/>
                  </a:cubicBezTo>
                  <a:cubicBezTo>
                    <a:pt x="36893" y="2435"/>
                    <a:pt x="35572" y="3470"/>
                    <a:pt x="34584" y="4275"/>
                  </a:cubicBezTo>
                  <a:cubicBezTo>
                    <a:pt x="33375" y="5267"/>
                    <a:pt x="32197" y="6323"/>
                    <a:pt x="31048" y="7355"/>
                  </a:cubicBezTo>
                  <a:cubicBezTo>
                    <a:pt x="30371" y="7963"/>
                    <a:pt x="29693" y="8590"/>
                    <a:pt x="29035" y="9198"/>
                  </a:cubicBezTo>
                  <a:cubicBezTo>
                    <a:pt x="28583" y="9616"/>
                    <a:pt x="28131" y="10033"/>
                    <a:pt x="27677" y="10448"/>
                  </a:cubicBezTo>
                  <a:cubicBezTo>
                    <a:pt x="23768" y="14011"/>
                    <a:pt x="19206" y="18080"/>
                    <a:pt x="14520" y="21270"/>
                  </a:cubicBezTo>
                  <a:cubicBezTo>
                    <a:pt x="13219" y="22155"/>
                    <a:pt x="11868" y="23013"/>
                    <a:pt x="10507" y="23818"/>
                  </a:cubicBezTo>
                  <a:cubicBezTo>
                    <a:pt x="9700" y="24295"/>
                    <a:pt x="8615" y="24594"/>
                    <a:pt x="7659" y="24824"/>
                  </a:cubicBezTo>
                  <a:cubicBezTo>
                    <a:pt x="5818" y="25266"/>
                    <a:pt x="3946" y="25511"/>
                    <a:pt x="2092" y="25549"/>
                  </a:cubicBezTo>
                  <a:cubicBezTo>
                    <a:pt x="1855" y="25554"/>
                    <a:pt x="1623" y="25556"/>
                    <a:pt x="1395" y="25556"/>
                  </a:cubicBezTo>
                  <a:cubicBezTo>
                    <a:pt x="914" y="25556"/>
                    <a:pt x="450" y="25546"/>
                    <a:pt x="1" y="25525"/>
                  </a:cubicBezTo>
                  <a:lnTo>
                    <a:pt x="1" y="25525"/>
                  </a:lnTo>
                  <a:cubicBezTo>
                    <a:pt x="2" y="25578"/>
                    <a:pt x="4" y="25629"/>
                    <a:pt x="5" y="25682"/>
                  </a:cubicBezTo>
                  <a:cubicBezTo>
                    <a:pt x="435" y="25702"/>
                    <a:pt x="877" y="25712"/>
                    <a:pt x="1336" y="25712"/>
                  </a:cubicBezTo>
                  <a:cubicBezTo>
                    <a:pt x="1584" y="25712"/>
                    <a:pt x="1837" y="25709"/>
                    <a:pt x="2095" y="25703"/>
                  </a:cubicBezTo>
                  <a:cubicBezTo>
                    <a:pt x="3961" y="25664"/>
                    <a:pt x="5844" y="25419"/>
                    <a:pt x="7695" y="24975"/>
                  </a:cubicBezTo>
                  <a:cubicBezTo>
                    <a:pt x="8662" y="24741"/>
                    <a:pt x="9761" y="24439"/>
                    <a:pt x="10585" y="23951"/>
                  </a:cubicBezTo>
                  <a:cubicBezTo>
                    <a:pt x="11950" y="23144"/>
                    <a:pt x="13302" y="22285"/>
                    <a:pt x="14606" y="21399"/>
                  </a:cubicBezTo>
                  <a:cubicBezTo>
                    <a:pt x="19301" y="18203"/>
                    <a:pt x="23869" y="14129"/>
                    <a:pt x="27781" y="10561"/>
                  </a:cubicBezTo>
                  <a:cubicBezTo>
                    <a:pt x="28235" y="10149"/>
                    <a:pt x="28688" y="9729"/>
                    <a:pt x="29141" y="9312"/>
                  </a:cubicBezTo>
                  <a:cubicBezTo>
                    <a:pt x="29797" y="8704"/>
                    <a:pt x="30475" y="8076"/>
                    <a:pt x="31163" y="7460"/>
                  </a:cubicBezTo>
                  <a:cubicBezTo>
                    <a:pt x="32299" y="6440"/>
                    <a:pt x="33474" y="5384"/>
                    <a:pt x="34682" y="4395"/>
                  </a:cubicBezTo>
                  <a:cubicBezTo>
                    <a:pt x="35666" y="3593"/>
                    <a:pt x="36980" y="2563"/>
                    <a:pt x="38434" y="1703"/>
                  </a:cubicBezTo>
                  <a:cubicBezTo>
                    <a:pt x="39239" y="1228"/>
                    <a:pt x="40119" y="865"/>
                    <a:pt x="41113" y="596"/>
                  </a:cubicBezTo>
                  <a:cubicBezTo>
                    <a:pt x="42089" y="494"/>
                    <a:pt x="43245" y="379"/>
                    <a:pt x="44417" y="300"/>
                  </a:cubicBezTo>
                  <a:cubicBezTo>
                    <a:pt x="45564" y="223"/>
                    <a:pt x="46690" y="179"/>
                    <a:pt x="47761" y="166"/>
                  </a:cubicBezTo>
                  <a:cubicBezTo>
                    <a:pt x="48206" y="159"/>
                    <a:pt x="48622" y="155"/>
                    <a:pt x="49013" y="155"/>
                  </a:cubicBezTo>
                  <a:cubicBezTo>
                    <a:pt x="49766" y="155"/>
                    <a:pt x="50429" y="168"/>
                    <a:pt x="51046" y="195"/>
                  </a:cubicBezTo>
                  <a:cubicBezTo>
                    <a:pt x="52247" y="246"/>
                    <a:pt x="53148" y="329"/>
                    <a:pt x="53964" y="465"/>
                  </a:cubicBezTo>
                  <a:lnTo>
                    <a:pt x="54151" y="495"/>
                  </a:lnTo>
                  <a:cubicBezTo>
                    <a:pt x="54371" y="532"/>
                    <a:pt x="54598" y="569"/>
                    <a:pt x="54816" y="620"/>
                  </a:cubicBezTo>
                  <a:cubicBezTo>
                    <a:pt x="59534" y="1727"/>
                    <a:pt x="62131" y="2537"/>
                    <a:pt x="64984" y="7510"/>
                  </a:cubicBezTo>
                  <a:cubicBezTo>
                    <a:pt x="65574" y="8539"/>
                    <a:pt x="66142" y="9630"/>
                    <a:pt x="66691" y="10683"/>
                  </a:cubicBezTo>
                  <a:cubicBezTo>
                    <a:pt x="67360" y="11968"/>
                    <a:pt x="68053" y="13296"/>
                    <a:pt x="68818" y="14581"/>
                  </a:cubicBezTo>
                  <a:cubicBezTo>
                    <a:pt x="69669" y="16011"/>
                    <a:pt x="70685" y="17302"/>
                    <a:pt x="71837" y="18418"/>
                  </a:cubicBezTo>
                  <a:cubicBezTo>
                    <a:pt x="72285" y="18850"/>
                    <a:pt x="72733" y="19245"/>
                    <a:pt x="73191" y="19643"/>
                  </a:cubicBezTo>
                  <a:cubicBezTo>
                    <a:pt x="73866" y="20232"/>
                    <a:pt x="74511" y="20758"/>
                    <a:pt x="75051" y="21195"/>
                  </a:cubicBezTo>
                  <a:cubicBezTo>
                    <a:pt x="75879" y="21859"/>
                    <a:pt x="76720" y="22469"/>
                    <a:pt x="77533" y="23056"/>
                  </a:cubicBezTo>
                  <a:cubicBezTo>
                    <a:pt x="79464" y="24451"/>
                    <a:pt x="81287" y="25770"/>
                    <a:pt x="82826" y="27714"/>
                  </a:cubicBezTo>
                  <a:cubicBezTo>
                    <a:pt x="83218" y="28210"/>
                    <a:pt x="83543" y="28708"/>
                    <a:pt x="83812" y="29216"/>
                  </a:cubicBezTo>
                  <a:cubicBezTo>
                    <a:pt x="83823" y="29127"/>
                    <a:pt x="83831" y="29037"/>
                    <a:pt x="83842" y="28946"/>
                  </a:cubicBezTo>
                  <a:cubicBezTo>
                    <a:pt x="83589" y="28498"/>
                    <a:pt x="83293" y="28058"/>
                    <a:pt x="82946" y="27618"/>
                  </a:cubicBezTo>
                  <a:cubicBezTo>
                    <a:pt x="81394" y="25658"/>
                    <a:pt x="79564" y="24333"/>
                    <a:pt x="77624" y="22931"/>
                  </a:cubicBezTo>
                  <a:cubicBezTo>
                    <a:pt x="76813" y="22344"/>
                    <a:pt x="75973" y="21738"/>
                    <a:pt x="75149" y="21075"/>
                  </a:cubicBezTo>
                  <a:cubicBezTo>
                    <a:pt x="74608" y="20638"/>
                    <a:pt x="73967" y="20114"/>
                    <a:pt x="73293" y="19526"/>
                  </a:cubicBezTo>
                  <a:cubicBezTo>
                    <a:pt x="72835" y="19130"/>
                    <a:pt x="72389" y="18738"/>
                    <a:pt x="71944" y="18307"/>
                  </a:cubicBezTo>
                  <a:cubicBezTo>
                    <a:pt x="70802" y="17202"/>
                    <a:pt x="69794" y="15922"/>
                    <a:pt x="68950" y="14502"/>
                  </a:cubicBezTo>
                  <a:cubicBezTo>
                    <a:pt x="68187" y="13222"/>
                    <a:pt x="67496" y="11896"/>
                    <a:pt x="66829" y="10613"/>
                  </a:cubicBezTo>
                  <a:cubicBezTo>
                    <a:pt x="66280" y="9557"/>
                    <a:pt x="65710" y="8465"/>
                    <a:pt x="65118" y="7433"/>
                  </a:cubicBezTo>
                  <a:cubicBezTo>
                    <a:pt x="62233" y="2406"/>
                    <a:pt x="59614" y="1588"/>
                    <a:pt x="54852" y="470"/>
                  </a:cubicBezTo>
                  <a:cubicBezTo>
                    <a:pt x="54628" y="417"/>
                    <a:pt x="54399" y="380"/>
                    <a:pt x="54175" y="343"/>
                  </a:cubicBezTo>
                  <a:lnTo>
                    <a:pt x="53990" y="311"/>
                  </a:lnTo>
                  <a:cubicBezTo>
                    <a:pt x="53167" y="175"/>
                    <a:pt x="52262" y="91"/>
                    <a:pt x="51052" y="39"/>
                  </a:cubicBezTo>
                  <a:cubicBezTo>
                    <a:pt x="50434" y="13"/>
                    <a:pt x="49769" y="1"/>
                    <a:pt x="49016" y="1"/>
                  </a:cubicBezTo>
                  <a:close/>
                </a:path>
              </a:pathLst>
            </a:custGeom>
            <a:solidFill>
              <a:srgbClr val="61749c"/>
            </a:solidFill>
            <a:ln w="0">
              <a:noFill/>
            </a:ln>
          </p:spPr>
          <p:style>
            <a:lnRef idx="0"/>
            <a:fillRef idx="0"/>
            <a:effectRef idx="0"/>
            <a:fontRef idx="minor"/>
          </p:style>
        </p:sp>
        <p:sp>
          <p:nvSpPr>
            <p:cNvPr id="2713" name="CustomShape 30"/>
            <p:cNvSpPr/>
            <p:nvPr/>
          </p:nvSpPr>
          <p:spPr>
            <a:xfrm>
              <a:off x="7584120" y="4092840"/>
              <a:ext cx="2220840" cy="814680"/>
            </a:xfrm>
            <a:custGeom>
              <a:avLst/>
              <a:gdLst/>
              <a:ahLst/>
              <a:rect l="l" t="t" r="r" b="b"/>
              <a:pathLst>
                <a:path w="83279" h="30568">
                  <a:moveTo>
                    <a:pt x="48062" y="1"/>
                  </a:moveTo>
                  <a:cubicBezTo>
                    <a:pt x="47607" y="1"/>
                    <a:pt x="47112" y="5"/>
                    <a:pt x="46562" y="12"/>
                  </a:cubicBezTo>
                  <a:cubicBezTo>
                    <a:pt x="45486" y="24"/>
                    <a:pt x="44351" y="65"/>
                    <a:pt x="43193" y="132"/>
                  </a:cubicBezTo>
                  <a:cubicBezTo>
                    <a:pt x="42049" y="200"/>
                    <a:pt x="40921" y="299"/>
                    <a:pt x="39852" y="395"/>
                  </a:cubicBezTo>
                  <a:cubicBezTo>
                    <a:pt x="38823" y="660"/>
                    <a:pt x="37922" y="1022"/>
                    <a:pt x="37100" y="1499"/>
                  </a:cubicBezTo>
                  <a:cubicBezTo>
                    <a:pt x="35637" y="2347"/>
                    <a:pt x="34311" y="3374"/>
                    <a:pt x="33319" y="4174"/>
                  </a:cubicBezTo>
                  <a:cubicBezTo>
                    <a:pt x="32069" y="5189"/>
                    <a:pt x="30851" y="6277"/>
                    <a:pt x="29778" y="7237"/>
                  </a:cubicBezTo>
                  <a:cubicBezTo>
                    <a:pt x="29059" y="7878"/>
                    <a:pt x="28339" y="8544"/>
                    <a:pt x="27643" y="9187"/>
                  </a:cubicBezTo>
                  <a:cubicBezTo>
                    <a:pt x="27234" y="9566"/>
                    <a:pt x="26822" y="9946"/>
                    <a:pt x="26410" y="10323"/>
                  </a:cubicBezTo>
                  <a:cubicBezTo>
                    <a:pt x="22262" y="14112"/>
                    <a:pt x="17837" y="18074"/>
                    <a:pt x="13336" y="21200"/>
                  </a:cubicBezTo>
                  <a:cubicBezTo>
                    <a:pt x="12057" y="22090"/>
                    <a:pt x="10721" y="22960"/>
                    <a:pt x="9364" y="23786"/>
                  </a:cubicBezTo>
                  <a:cubicBezTo>
                    <a:pt x="8571" y="24269"/>
                    <a:pt x="7486" y="24575"/>
                    <a:pt x="6529" y="24810"/>
                  </a:cubicBezTo>
                  <a:cubicBezTo>
                    <a:pt x="4695" y="25260"/>
                    <a:pt x="2826" y="25512"/>
                    <a:pt x="977" y="25557"/>
                  </a:cubicBezTo>
                  <a:cubicBezTo>
                    <a:pt x="698" y="25564"/>
                    <a:pt x="426" y="25567"/>
                    <a:pt x="160" y="25567"/>
                  </a:cubicBezTo>
                  <a:cubicBezTo>
                    <a:pt x="106" y="25567"/>
                    <a:pt x="53" y="25567"/>
                    <a:pt x="1" y="25567"/>
                  </a:cubicBezTo>
                  <a:lnTo>
                    <a:pt x="1" y="25567"/>
                  </a:lnTo>
                  <a:cubicBezTo>
                    <a:pt x="4" y="25620"/>
                    <a:pt x="10" y="25671"/>
                    <a:pt x="13" y="25722"/>
                  </a:cubicBezTo>
                  <a:cubicBezTo>
                    <a:pt x="329" y="25722"/>
                    <a:pt x="649" y="25721"/>
                    <a:pt x="980" y="25713"/>
                  </a:cubicBezTo>
                  <a:cubicBezTo>
                    <a:pt x="2842" y="25666"/>
                    <a:pt x="4721" y="25412"/>
                    <a:pt x="6566" y="24959"/>
                  </a:cubicBezTo>
                  <a:cubicBezTo>
                    <a:pt x="7534" y="24722"/>
                    <a:pt x="8633" y="24413"/>
                    <a:pt x="9444" y="23919"/>
                  </a:cubicBezTo>
                  <a:cubicBezTo>
                    <a:pt x="10803" y="23090"/>
                    <a:pt x="12142" y="22218"/>
                    <a:pt x="13425" y="21327"/>
                  </a:cubicBezTo>
                  <a:cubicBezTo>
                    <a:pt x="17933" y="18195"/>
                    <a:pt x="22363" y="14229"/>
                    <a:pt x="26515" y="10437"/>
                  </a:cubicBezTo>
                  <a:cubicBezTo>
                    <a:pt x="26926" y="10059"/>
                    <a:pt x="27338" y="9680"/>
                    <a:pt x="27749" y="9299"/>
                  </a:cubicBezTo>
                  <a:cubicBezTo>
                    <a:pt x="28445" y="8658"/>
                    <a:pt x="29163" y="7992"/>
                    <a:pt x="29882" y="7350"/>
                  </a:cubicBezTo>
                  <a:cubicBezTo>
                    <a:pt x="30954" y="6392"/>
                    <a:pt x="32168" y="5305"/>
                    <a:pt x="33416" y="4294"/>
                  </a:cubicBezTo>
                  <a:cubicBezTo>
                    <a:pt x="34404" y="3497"/>
                    <a:pt x="35724" y="2475"/>
                    <a:pt x="37176" y="1632"/>
                  </a:cubicBezTo>
                  <a:cubicBezTo>
                    <a:pt x="37988" y="1163"/>
                    <a:pt x="38874" y="806"/>
                    <a:pt x="39877" y="545"/>
                  </a:cubicBezTo>
                  <a:cubicBezTo>
                    <a:pt x="40933" y="451"/>
                    <a:pt x="42060" y="355"/>
                    <a:pt x="43201" y="288"/>
                  </a:cubicBezTo>
                  <a:cubicBezTo>
                    <a:pt x="44358" y="219"/>
                    <a:pt x="45489" y="179"/>
                    <a:pt x="46564" y="166"/>
                  </a:cubicBezTo>
                  <a:cubicBezTo>
                    <a:pt x="47092" y="159"/>
                    <a:pt x="47569" y="155"/>
                    <a:pt x="48009" y="155"/>
                  </a:cubicBezTo>
                  <a:cubicBezTo>
                    <a:pt x="48698" y="155"/>
                    <a:pt x="49298" y="164"/>
                    <a:pt x="49863" y="184"/>
                  </a:cubicBezTo>
                  <a:cubicBezTo>
                    <a:pt x="51086" y="225"/>
                    <a:pt x="51991" y="297"/>
                    <a:pt x="52799" y="416"/>
                  </a:cubicBezTo>
                  <a:lnTo>
                    <a:pt x="52999" y="446"/>
                  </a:lnTo>
                  <a:cubicBezTo>
                    <a:pt x="53217" y="476"/>
                    <a:pt x="53443" y="510"/>
                    <a:pt x="53659" y="556"/>
                  </a:cubicBezTo>
                  <a:cubicBezTo>
                    <a:pt x="58267" y="1534"/>
                    <a:pt x="61049" y="2125"/>
                    <a:pt x="64033" y="7182"/>
                  </a:cubicBezTo>
                  <a:cubicBezTo>
                    <a:pt x="64678" y="8275"/>
                    <a:pt x="65294" y="9435"/>
                    <a:pt x="65890" y="10557"/>
                  </a:cubicBezTo>
                  <a:cubicBezTo>
                    <a:pt x="66536" y="11776"/>
                    <a:pt x="67206" y="13037"/>
                    <a:pt x="67934" y="14259"/>
                  </a:cubicBezTo>
                  <a:cubicBezTo>
                    <a:pt x="68790" y="15693"/>
                    <a:pt x="69803" y="16995"/>
                    <a:pt x="70947" y="18131"/>
                  </a:cubicBezTo>
                  <a:cubicBezTo>
                    <a:pt x="71405" y="18586"/>
                    <a:pt x="71874" y="19010"/>
                    <a:pt x="72287" y="19384"/>
                  </a:cubicBezTo>
                  <a:cubicBezTo>
                    <a:pt x="72832" y="19876"/>
                    <a:pt x="73399" y="20368"/>
                    <a:pt x="74122" y="20983"/>
                  </a:cubicBezTo>
                  <a:cubicBezTo>
                    <a:pt x="74927" y="21666"/>
                    <a:pt x="75746" y="22295"/>
                    <a:pt x="76540" y="22903"/>
                  </a:cubicBezTo>
                  <a:cubicBezTo>
                    <a:pt x="78442" y="24362"/>
                    <a:pt x="80239" y="25741"/>
                    <a:pt x="81738" y="27741"/>
                  </a:cubicBezTo>
                  <a:cubicBezTo>
                    <a:pt x="82429" y="28663"/>
                    <a:pt x="82911" y="29580"/>
                    <a:pt x="83220" y="30567"/>
                  </a:cubicBezTo>
                  <a:cubicBezTo>
                    <a:pt x="83241" y="30465"/>
                    <a:pt x="83260" y="30364"/>
                    <a:pt x="83279" y="30261"/>
                  </a:cubicBezTo>
                  <a:cubicBezTo>
                    <a:pt x="82964" y="29356"/>
                    <a:pt x="82503" y="28503"/>
                    <a:pt x="81861" y="27647"/>
                  </a:cubicBezTo>
                  <a:cubicBezTo>
                    <a:pt x="80349" y="25631"/>
                    <a:pt x="78544" y="24247"/>
                    <a:pt x="76634" y="22781"/>
                  </a:cubicBezTo>
                  <a:cubicBezTo>
                    <a:pt x="75842" y="22173"/>
                    <a:pt x="75024" y="21546"/>
                    <a:pt x="74221" y="20866"/>
                  </a:cubicBezTo>
                  <a:cubicBezTo>
                    <a:pt x="73499" y="20253"/>
                    <a:pt x="72935" y="19760"/>
                    <a:pt x="72392" y="19269"/>
                  </a:cubicBezTo>
                  <a:cubicBezTo>
                    <a:pt x="71978" y="18896"/>
                    <a:pt x="71512" y="18474"/>
                    <a:pt x="71056" y="18021"/>
                  </a:cubicBezTo>
                  <a:cubicBezTo>
                    <a:pt x="69922" y="16895"/>
                    <a:pt x="68917" y="15603"/>
                    <a:pt x="68067" y="14181"/>
                  </a:cubicBezTo>
                  <a:cubicBezTo>
                    <a:pt x="67341" y="12962"/>
                    <a:pt x="66674" y="11702"/>
                    <a:pt x="66027" y="10486"/>
                  </a:cubicBezTo>
                  <a:cubicBezTo>
                    <a:pt x="65430" y="9362"/>
                    <a:pt x="64814" y="8200"/>
                    <a:pt x="64168" y="7105"/>
                  </a:cubicBezTo>
                  <a:cubicBezTo>
                    <a:pt x="61149" y="1989"/>
                    <a:pt x="58340" y="1393"/>
                    <a:pt x="53691" y="406"/>
                  </a:cubicBezTo>
                  <a:cubicBezTo>
                    <a:pt x="53470" y="358"/>
                    <a:pt x="53243" y="326"/>
                    <a:pt x="53022" y="292"/>
                  </a:cubicBezTo>
                  <a:lnTo>
                    <a:pt x="52823" y="264"/>
                  </a:lnTo>
                  <a:cubicBezTo>
                    <a:pt x="52009" y="144"/>
                    <a:pt x="51099" y="70"/>
                    <a:pt x="49870" y="28"/>
                  </a:cubicBezTo>
                  <a:cubicBezTo>
                    <a:pt x="49317" y="9"/>
                    <a:pt x="48731" y="1"/>
                    <a:pt x="48062" y="1"/>
                  </a:cubicBezTo>
                  <a:close/>
                </a:path>
              </a:pathLst>
            </a:custGeom>
            <a:solidFill>
              <a:srgbClr val="61749c"/>
            </a:solidFill>
            <a:ln w="0">
              <a:noFill/>
            </a:ln>
          </p:spPr>
          <p:style>
            <a:lnRef idx="0"/>
            <a:fillRef idx="0"/>
            <a:effectRef idx="0"/>
            <a:fontRef idx="minor"/>
          </p:style>
        </p:sp>
        <p:sp>
          <p:nvSpPr>
            <p:cNvPr id="2714" name="CustomShape 31"/>
            <p:cNvSpPr/>
            <p:nvPr/>
          </p:nvSpPr>
          <p:spPr>
            <a:xfrm>
              <a:off x="7588800" y="4138200"/>
              <a:ext cx="2197440" cy="852480"/>
            </a:xfrm>
            <a:custGeom>
              <a:avLst/>
              <a:gdLst/>
              <a:ahLst/>
              <a:rect l="l" t="t" r="r" b="b"/>
              <a:pathLst>
                <a:path w="82403" h="31983">
                  <a:moveTo>
                    <a:pt x="47109" y="0"/>
                  </a:moveTo>
                  <a:cubicBezTo>
                    <a:pt x="46512" y="0"/>
                    <a:pt x="45906" y="6"/>
                    <a:pt x="45292" y="13"/>
                  </a:cubicBezTo>
                  <a:cubicBezTo>
                    <a:pt x="44166" y="28"/>
                    <a:pt x="43026" y="63"/>
                    <a:pt x="41908" y="119"/>
                  </a:cubicBezTo>
                  <a:cubicBezTo>
                    <a:pt x="40807" y="175"/>
                    <a:pt x="39725" y="255"/>
                    <a:pt x="38679" y="332"/>
                  </a:cubicBezTo>
                  <a:lnTo>
                    <a:pt x="38548" y="343"/>
                  </a:lnTo>
                  <a:cubicBezTo>
                    <a:pt x="37508" y="601"/>
                    <a:pt x="36600" y="954"/>
                    <a:pt x="35773" y="1426"/>
                  </a:cubicBezTo>
                  <a:cubicBezTo>
                    <a:pt x="34306" y="2263"/>
                    <a:pt x="32976" y="3281"/>
                    <a:pt x="31983" y="4074"/>
                  </a:cubicBezTo>
                  <a:cubicBezTo>
                    <a:pt x="30784" y="5034"/>
                    <a:pt x="29621" y="6061"/>
                    <a:pt x="28435" y="7118"/>
                  </a:cubicBezTo>
                  <a:cubicBezTo>
                    <a:pt x="27672" y="7798"/>
                    <a:pt x="26909" y="8502"/>
                    <a:pt x="26171" y="9183"/>
                  </a:cubicBezTo>
                  <a:cubicBezTo>
                    <a:pt x="25805" y="9522"/>
                    <a:pt x="25438" y="9862"/>
                    <a:pt x="25070" y="10198"/>
                  </a:cubicBezTo>
                  <a:cubicBezTo>
                    <a:pt x="20510" y="14372"/>
                    <a:pt x="16385" y="18078"/>
                    <a:pt x="12081" y="21131"/>
                  </a:cubicBezTo>
                  <a:cubicBezTo>
                    <a:pt x="10827" y="22020"/>
                    <a:pt x="9503" y="22904"/>
                    <a:pt x="8148" y="23755"/>
                  </a:cubicBezTo>
                  <a:cubicBezTo>
                    <a:pt x="7371" y="24243"/>
                    <a:pt x="6286" y="24555"/>
                    <a:pt x="5329" y="24795"/>
                  </a:cubicBezTo>
                  <a:cubicBezTo>
                    <a:pt x="3567" y="25237"/>
                    <a:pt x="1775" y="25491"/>
                    <a:pt x="1" y="25557"/>
                  </a:cubicBezTo>
                  <a:cubicBezTo>
                    <a:pt x="7" y="25608"/>
                    <a:pt x="12" y="25661"/>
                    <a:pt x="18" y="25712"/>
                  </a:cubicBezTo>
                  <a:cubicBezTo>
                    <a:pt x="1799" y="25645"/>
                    <a:pt x="3598" y="25389"/>
                    <a:pt x="5367" y="24945"/>
                  </a:cubicBezTo>
                  <a:cubicBezTo>
                    <a:pt x="6335" y="24702"/>
                    <a:pt x="7435" y="24387"/>
                    <a:pt x="8231" y="23885"/>
                  </a:cubicBezTo>
                  <a:cubicBezTo>
                    <a:pt x="9588" y="23032"/>
                    <a:pt x="10915" y="22148"/>
                    <a:pt x="12171" y="21257"/>
                  </a:cubicBezTo>
                  <a:cubicBezTo>
                    <a:pt x="16483" y="18198"/>
                    <a:pt x="20611" y="14491"/>
                    <a:pt x="25176" y="10311"/>
                  </a:cubicBezTo>
                  <a:cubicBezTo>
                    <a:pt x="25542" y="9975"/>
                    <a:pt x="25909" y="9636"/>
                    <a:pt x="26277" y="9297"/>
                  </a:cubicBezTo>
                  <a:cubicBezTo>
                    <a:pt x="27013" y="8617"/>
                    <a:pt x="27776" y="7911"/>
                    <a:pt x="28539" y="7233"/>
                  </a:cubicBezTo>
                  <a:cubicBezTo>
                    <a:pt x="29723" y="6178"/>
                    <a:pt x="30883" y="5153"/>
                    <a:pt x="32080" y="4194"/>
                  </a:cubicBezTo>
                  <a:cubicBezTo>
                    <a:pt x="33069" y="3405"/>
                    <a:pt x="34392" y="2391"/>
                    <a:pt x="35850" y="1561"/>
                  </a:cubicBezTo>
                  <a:cubicBezTo>
                    <a:pt x="36664" y="1097"/>
                    <a:pt x="37559" y="748"/>
                    <a:pt x="38573" y="495"/>
                  </a:cubicBezTo>
                  <a:lnTo>
                    <a:pt x="38690" y="487"/>
                  </a:lnTo>
                  <a:cubicBezTo>
                    <a:pt x="39735" y="410"/>
                    <a:pt x="40817" y="330"/>
                    <a:pt x="41916" y="274"/>
                  </a:cubicBezTo>
                  <a:cubicBezTo>
                    <a:pt x="43033" y="218"/>
                    <a:pt x="44169" y="181"/>
                    <a:pt x="45294" y="169"/>
                  </a:cubicBezTo>
                  <a:cubicBezTo>
                    <a:pt x="45903" y="161"/>
                    <a:pt x="46505" y="154"/>
                    <a:pt x="47098" y="154"/>
                  </a:cubicBezTo>
                  <a:cubicBezTo>
                    <a:pt x="47609" y="154"/>
                    <a:pt x="48113" y="159"/>
                    <a:pt x="48610" y="172"/>
                  </a:cubicBezTo>
                  <a:cubicBezTo>
                    <a:pt x="49500" y="194"/>
                    <a:pt x="50547" y="236"/>
                    <a:pt x="51564" y="369"/>
                  </a:cubicBezTo>
                  <a:lnTo>
                    <a:pt x="51771" y="394"/>
                  </a:lnTo>
                  <a:cubicBezTo>
                    <a:pt x="51988" y="423"/>
                    <a:pt x="52214" y="452"/>
                    <a:pt x="52430" y="493"/>
                  </a:cubicBezTo>
                  <a:lnTo>
                    <a:pt x="52750" y="553"/>
                  </a:lnTo>
                  <a:cubicBezTo>
                    <a:pt x="57289" y="1415"/>
                    <a:pt x="60029" y="1935"/>
                    <a:pt x="63013" y="6857"/>
                  </a:cubicBezTo>
                  <a:cubicBezTo>
                    <a:pt x="63713" y="8010"/>
                    <a:pt x="64379" y="9244"/>
                    <a:pt x="65022" y="10436"/>
                  </a:cubicBezTo>
                  <a:cubicBezTo>
                    <a:pt x="65645" y="11588"/>
                    <a:pt x="66288" y="12780"/>
                    <a:pt x="66981" y="13939"/>
                  </a:cubicBezTo>
                  <a:cubicBezTo>
                    <a:pt x="67840" y="15372"/>
                    <a:pt x="68850" y="16687"/>
                    <a:pt x="69986" y="17846"/>
                  </a:cubicBezTo>
                  <a:cubicBezTo>
                    <a:pt x="70429" y="18297"/>
                    <a:pt x="70872" y="18712"/>
                    <a:pt x="71312" y="19124"/>
                  </a:cubicBezTo>
                  <a:cubicBezTo>
                    <a:pt x="71962" y="19734"/>
                    <a:pt x="72591" y="20299"/>
                    <a:pt x="73119" y="20769"/>
                  </a:cubicBezTo>
                  <a:cubicBezTo>
                    <a:pt x="73893" y="21460"/>
                    <a:pt x="74682" y="22102"/>
                    <a:pt x="75445" y="22721"/>
                  </a:cubicBezTo>
                  <a:cubicBezTo>
                    <a:pt x="77330" y="24253"/>
                    <a:pt x="79111" y="25701"/>
                    <a:pt x="80578" y="27766"/>
                  </a:cubicBezTo>
                  <a:cubicBezTo>
                    <a:pt x="81477" y="29035"/>
                    <a:pt x="82012" y="30282"/>
                    <a:pt x="82260" y="31690"/>
                  </a:cubicBezTo>
                  <a:cubicBezTo>
                    <a:pt x="82276" y="31786"/>
                    <a:pt x="82289" y="31885"/>
                    <a:pt x="82305" y="31982"/>
                  </a:cubicBezTo>
                  <a:cubicBezTo>
                    <a:pt x="82338" y="31861"/>
                    <a:pt x="82369" y="31739"/>
                    <a:pt x="82402" y="31618"/>
                  </a:cubicBezTo>
                  <a:cubicBezTo>
                    <a:pt x="82148" y="30205"/>
                    <a:pt x="81607" y="28952"/>
                    <a:pt x="80704" y="27677"/>
                  </a:cubicBezTo>
                  <a:cubicBezTo>
                    <a:pt x="79224" y="25593"/>
                    <a:pt x="77437" y="24139"/>
                    <a:pt x="75543" y="22601"/>
                  </a:cubicBezTo>
                  <a:cubicBezTo>
                    <a:pt x="74781" y="21982"/>
                    <a:pt x="73994" y="21342"/>
                    <a:pt x="73221" y="20654"/>
                  </a:cubicBezTo>
                  <a:cubicBezTo>
                    <a:pt x="72693" y="20184"/>
                    <a:pt x="72067" y="19619"/>
                    <a:pt x="71405" y="18998"/>
                  </a:cubicBezTo>
                  <a:cubicBezTo>
                    <a:pt x="70978" y="18600"/>
                    <a:pt x="70538" y="18187"/>
                    <a:pt x="70096" y="17737"/>
                  </a:cubicBezTo>
                  <a:cubicBezTo>
                    <a:pt x="68970" y="16588"/>
                    <a:pt x="67966" y="15283"/>
                    <a:pt x="67114" y="13859"/>
                  </a:cubicBezTo>
                  <a:cubicBezTo>
                    <a:pt x="66424" y="12703"/>
                    <a:pt x="65781" y="11513"/>
                    <a:pt x="65158" y="10362"/>
                  </a:cubicBezTo>
                  <a:cubicBezTo>
                    <a:pt x="64513" y="9167"/>
                    <a:pt x="63848" y="7934"/>
                    <a:pt x="63145" y="6777"/>
                  </a:cubicBezTo>
                  <a:cubicBezTo>
                    <a:pt x="60125" y="1794"/>
                    <a:pt x="57203" y="1241"/>
                    <a:pt x="52779" y="401"/>
                  </a:cubicBezTo>
                  <a:lnTo>
                    <a:pt x="52459" y="341"/>
                  </a:lnTo>
                  <a:cubicBezTo>
                    <a:pt x="52238" y="298"/>
                    <a:pt x="52011" y="269"/>
                    <a:pt x="51791" y="241"/>
                  </a:cubicBezTo>
                  <a:lnTo>
                    <a:pt x="51585" y="215"/>
                  </a:lnTo>
                  <a:cubicBezTo>
                    <a:pt x="50559" y="82"/>
                    <a:pt x="49508" y="40"/>
                    <a:pt x="48615" y="16"/>
                  </a:cubicBezTo>
                  <a:cubicBezTo>
                    <a:pt x="48120" y="5"/>
                    <a:pt x="47617" y="0"/>
                    <a:pt x="47109" y="0"/>
                  </a:cubicBezTo>
                  <a:close/>
                </a:path>
              </a:pathLst>
            </a:custGeom>
            <a:solidFill>
              <a:srgbClr val="61749c"/>
            </a:solidFill>
            <a:ln w="0">
              <a:noFill/>
            </a:ln>
          </p:spPr>
          <p:style>
            <a:lnRef idx="0"/>
            <a:fillRef idx="0"/>
            <a:effectRef idx="0"/>
            <a:fontRef idx="minor"/>
          </p:style>
        </p:sp>
        <p:sp>
          <p:nvSpPr>
            <p:cNvPr id="2715" name="CustomShape 32"/>
            <p:cNvSpPr/>
            <p:nvPr/>
          </p:nvSpPr>
          <p:spPr>
            <a:xfrm>
              <a:off x="7594920" y="4183560"/>
              <a:ext cx="2167200" cy="884880"/>
            </a:xfrm>
            <a:custGeom>
              <a:avLst/>
              <a:gdLst/>
              <a:ahLst/>
              <a:rect l="l" t="t" r="r" b="b"/>
              <a:pathLst>
                <a:path w="81269" h="33201">
                  <a:moveTo>
                    <a:pt x="46161" y="0"/>
                  </a:moveTo>
                  <a:cubicBezTo>
                    <a:pt x="45483" y="0"/>
                    <a:pt x="44789" y="9"/>
                    <a:pt x="44071" y="18"/>
                  </a:cubicBezTo>
                  <a:lnTo>
                    <a:pt x="43965" y="18"/>
                  </a:lnTo>
                  <a:cubicBezTo>
                    <a:pt x="42816" y="33"/>
                    <a:pt x="41671" y="63"/>
                    <a:pt x="40563" y="111"/>
                  </a:cubicBezTo>
                  <a:cubicBezTo>
                    <a:pt x="39634" y="149"/>
                    <a:pt x="38712" y="204"/>
                    <a:pt x="37822" y="257"/>
                  </a:cubicBezTo>
                  <a:lnTo>
                    <a:pt x="37187" y="295"/>
                  </a:lnTo>
                  <a:cubicBezTo>
                    <a:pt x="36134" y="545"/>
                    <a:pt x="35219" y="892"/>
                    <a:pt x="34387" y="1357"/>
                  </a:cubicBezTo>
                  <a:cubicBezTo>
                    <a:pt x="32915" y="2181"/>
                    <a:pt x="31584" y="3189"/>
                    <a:pt x="30589" y="3977"/>
                  </a:cubicBezTo>
                  <a:cubicBezTo>
                    <a:pt x="29355" y="4956"/>
                    <a:pt x="28157" y="6009"/>
                    <a:pt x="27035" y="7002"/>
                  </a:cubicBezTo>
                  <a:cubicBezTo>
                    <a:pt x="26222" y="7724"/>
                    <a:pt x="25412" y="8471"/>
                    <a:pt x="24628" y="9196"/>
                  </a:cubicBezTo>
                  <a:cubicBezTo>
                    <a:pt x="24310" y="9490"/>
                    <a:pt x="23993" y="9783"/>
                    <a:pt x="23675" y="10076"/>
                  </a:cubicBezTo>
                  <a:cubicBezTo>
                    <a:pt x="19495" y="13910"/>
                    <a:pt x="15175" y="17875"/>
                    <a:pt x="10769" y="21064"/>
                  </a:cubicBezTo>
                  <a:cubicBezTo>
                    <a:pt x="9548" y="21948"/>
                    <a:pt x="8237" y="22845"/>
                    <a:pt x="6876" y="23726"/>
                  </a:cubicBezTo>
                  <a:cubicBezTo>
                    <a:pt x="6112" y="24221"/>
                    <a:pt x="5076" y="24526"/>
                    <a:pt x="4071" y="24784"/>
                  </a:cubicBezTo>
                  <a:cubicBezTo>
                    <a:pt x="2727" y="25128"/>
                    <a:pt x="1363" y="25361"/>
                    <a:pt x="0" y="25486"/>
                  </a:cubicBezTo>
                  <a:cubicBezTo>
                    <a:pt x="8" y="25537"/>
                    <a:pt x="16" y="25589"/>
                    <a:pt x="24" y="25640"/>
                  </a:cubicBezTo>
                  <a:cubicBezTo>
                    <a:pt x="1392" y="25513"/>
                    <a:pt x="2760" y="25278"/>
                    <a:pt x="4109" y="24933"/>
                  </a:cubicBezTo>
                  <a:cubicBezTo>
                    <a:pt x="5127" y="24673"/>
                    <a:pt x="6178" y="24363"/>
                    <a:pt x="6959" y="23856"/>
                  </a:cubicBezTo>
                  <a:cubicBezTo>
                    <a:pt x="8324" y="22973"/>
                    <a:pt x="9637" y="22075"/>
                    <a:pt x="10860" y="21190"/>
                  </a:cubicBezTo>
                  <a:cubicBezTo>
                    <a:pt x="15273" y="17995"/>
                    <a:pt x="19598" y="14027"/>
                    <a:pt x="23779" y="10190"/>
                  </a:cubicBezTo>
                  <a:cubicBezTo>
                    <a:pt x="24097" y="9898"/>
                    <a:pt x="24416" y="9604"/>
                    <a:pt x="24734" y="9310"/>
                  </a:cubicBezTo>
                  <a:cubicBezTo>
                    <a:pt x="25516" y="8586"/>
                    <a:pt x="26326" y="7838"/>
                    <a:pt x="27139" y="7119"/>
                  </a:cubicBezTo>
                  <a:cubicBezTo>
                    <a:pt x="28259" y="6126"/>
                    <a:pt x="29454" y="5074"/>
                    <a:pt x="30685" y="4098"/>
                  </a:cubicBezTo>
                  <a:cubicBezTo>
                    <a:pt x="31675" y="3316"/>
                    <a:pt x="33001" y="2311"/>
                    <a:pt x="34464" y="1492"/>
                  </a:cubicBezTo>
                  <a:cubicBezTo>
                    <a:pt x="35282" y="1034"/>
                    <a:pt x="36184" y="692"/>
                    <a:pt x="37210" y="449"/>
                  </a:cubicBezTo>
                  <a:lnTo>
                    <a:pt x="37832" y="412"/>
                  </a:lnTo>
                  <a:cubicBezTo>
                    <a:pt x="38722" y="359"/>
                    <a:pt x="39642" y="305"/>
                    <a:pt x="40570" y="265"/>
                  </a:cubicBezTo>
                  <a:cubicBezTo>
                    <a:pt x="41677" y="217"/>
                    <a:pt x="42819" y="186"/>
                    <a:pt x="43967" y="173"/>
                  </a:cubicBezTo>
                  <a:lnTo>
                    <a:pt x="44072" y="172"/>
                  </a:lnTo>
                  <a:cubicBezTo>
                    <a:pt x="44803" y="163"/>
                    <a:pt x="45505" y="156"/>
                    <a:pt x="46191" y="156"/>
                  </a:cubicBezTo>
                  <a:cubicBezTo>
                    <a:pt x="46565" y="156"/>
                    <a:pt x="46934" y="158"/>
                    <a:pt x="47300" y="164"/>
                  </a:cubicBezTo>
                  <a:cubicBezTo>
                    <a:pt x="48269" y="181"/>
                    <a:pt x="49300" y="212"/>
                    <a:pt x="50271" y="324"/>
                  </a:cubicBezTo>
                  <a:lnTo>
                    <a:pt x="50477" y="346"/>
                  </a:lnTo>
                  <a:cubicBezTo>
                    <a:pt x="50698" y="370"/>
                    <a:pt x="50924" y="394"/>
                    <a:pt x="51143" y="433"/>
                  </a:cubicBezTo>
                  <a:lnTo>
                    <a:pt x="51791" y="540"/>
                  </a:lnTo>
                  <a:cubicBezTo>
                    <a:pt x="56097" y="1255"/>
                    <a:pt x="58942" y="1729"/>
                    <a:pt x="61932" y="6532"/>
                  </a:cubicBezTo>
                  <a:cubicBezTo>
                    <a:pt x="62692" y="7751"/>
                    <a:pt x="63409" y="9058"/>
                    <a:pt x="64103" y="10322"/>
                  </a:cubicBezTo>
                  <a:cubicBezTo>
                    <a:pt x="64699" y="11407"/>
                    <a:pt x="65315" y="12527"/>
                    <a:pt x="65969" y="13620"/>
                  </a:cubicBezTo>
                  <a:cubicBezTo>
                    <a:pt x="66830" y="15055"/>
                    <a:pt x="67836" y="16382"/>
                    <a:pt x="68966" y="17563"/>
                  </a:cubicBezTo>
                  <a:cubicBezTo>
                    <a:pt x="69380" y="17996"/>
                    <a:pt x="69793" y="18396"/>
                    <a:pt x="70192" y="18785"/>
                  </a:cubicBezTo>
                  <a:lnTo>
                    <a:pt x="70278" y="18868"/>
                  </a:lnTo>
                  <a:cubicBezTo>
                    <a:pt x="70897" y="19470"/>
                    <a:pt x="71499" y="20036"/>
                    <a:pt x="72057" y="20560"/>
                  </a:cubicBezTo>
                  <a:cubicBezTo>
                    <a:pt x="72801" y="21257"/>
                    <a:pt x="73560" y="21908"/>
                    <a:pt x="74294" y="22539"/>
                  </a:cubicBezTo>
                  <a:cubicBezTo>
                    <a:pt x="76162" y="24144"/>
                    <a:pt x="77926" y="25661"/>
                    <a:pt x="79360" y="27797"/>
                  </a:cubicBezTo>
                  <a:cubicBezTo>
                    <a:pt x="80232" y="29094"/>
                    <a:pt x="80747" y="30357"/>
                    <a:pt x="80983" y="31771"/>
                  </a:cubicBezTo>
                  <a:cubicBezTo>
                    <a:pt x="81059" y="32234"/>
                    <a:pt x="81111" y="32712"/>
                    <a:pt x="81139" y="33200"/>
                  </a:cubicBezTo>
                  <a:cubicBezTo>
                    <a:pt x="81184" y="33077"/>
                    <a:pt x="81226" y="32954"/>
                    <a:pt x="81269" y="32832"/>
                  </a:cubicBezTo>
                  <a:cubicBezTo>
                    <a:pt x="81237" y="32462"/>
                    <a:pt x="81194" y="32101"/>
                    <a:pt x="81135" y="31746"/>
                  </a:cubicBezTo>
                  <a:cubicBezTo>
                    <a:pt x="80896" y="30309"/>
                    <a:pt x="80373" y="29027"/>
                    <a:pt x="79488" y="27710"/>
                  </a:cubicBezTo>
                  <a:cubicBezTo>
                    <a:pt x="78043" y="25557"/>
                    <a:pt x="76270" y="24033"/>
                    <a:pt x="74395" y="22421"/>
                  </a:cubicBezTo>
                  <a:cubicBezTo>
                    <a:pt x="73662" y="21792"/>
                    <a:pt x="72905" y="21142"/>
                    <a:pt x="72163" y="20446"/>
                  </a:cubicBezTo>
                  <a:cubicBezTo>
                    <a:pt x="71606" y="19924"/>
                    <a:pt x="71005" y="19358"/>
                    <a:pt x="70385" y="18756"/>
                  </a:cubicBezTo>
                  <a:lnTo>
                    <a:pt x="70301" y="18673"/>
                  </a:lnTo>
                  <a:cubicBezTo>
                    <a:pt x="69902" y="18288"/>
                    <a:pt x="69491" y="17886"/>
                    <a:pt x="69078" y="17456"/>
                  </a:cubicBezTo>
                  <a:cubicBezTo>
                    <a:pt x="67958" y="16283"/>
                    <a:pt x="66956" y="14966"/>
                    <a:pt x="66102" y="13540"/>
                  </a:cubicBezTo>
                  <a:cubicBezTo>
                    <a:pt x="65449" y="12451"/>
                    <a:pt x="64835" y="11331"/>
                    <a:pt x="64239" y="10247"/>
                  </a:cubicBezTo>
                  <a:cubicBezTo>
                    <a:pt x="63545" y="8982"/>
                    <a:pt x="62825" y="7673"/>
                    <a:pt x="62065" y="6450"/>
                  </a:cubicBezTo>
                  <a:cubicBezTo>
                    <a:pt x="59036" y="1588"/>
                    <a:pt x="56164" y="1109"/>
                    <a:pt x="51817" y="388"/>
                  </a:cubicBezTo>
                  <a:lnTo>
                    <a:pt x="51170" y="279"/>
                  </a:lnTo>
                  <a:cubicBezTo>
                    <a:pt x="50946" y="242"/>
                    <a:pt x="50717" y="217"/>
                    <a:pt x="50495" y="193"/>
                  </a:cubicBezTo>
                  <a:lnTo>
                    <a:pt x="50289" y="170"/>
                  </a:lnTo>
                  <a:cubicBezTo>
                    <a:pt x="49309" y="58"/>
                    <a:pt x="48276" y="26"/>
                    <a:pt x="47303" y="10"/>
                  </a:cubicBezTo>
                  <a:cubicBezTo>
                    <a:pt x="46927" y="3"/>
                    <a:pt x="46546" y="0"/>
                    <a:pt x="46161" y="0"/>
                  </a:cubicBezTo>
                  <a:close/>
                </a:path>
              </a:pathLst>
            </a:custGeom>
            <a:solidFill>
              <a:srgbClr val="61749c"/>
            </a:solidFill>
            <a:ln w="0">
              <a:noFill/>
            </a:ln>
          </p:spPr>
          <p:style>
            <a:lnRef idx="0"/>
            <a:fillRef idx="0"/>
            <a:effectRef idx="0"/>
            <a:fontRef idx="minor"/>
          </p:style>
        </p:sp>
        <p:sp>
          <p:nvSpPr>
            <p:cNvPr id="2716" name="CustomShape 33"/>
            <p:cNvSpPr/>
            <p:nvPr/>
          </p:nvSpPr>
          <p:spPr>
            <a:xfrm>
              <a:off x="7602120" y="4229280"/>
              <a:ext cx="2133000" cy="908280"/>
            </a:xfrm>
            <a:custGeom>
              <a:avLst/>
              <a:gdLst/>
              <a:ahLst/>
              <a:rect l="l" t="t" r="r" b="b"/>
              <a:pathLst>
                <a:path w="79978" h="34078">
                  <a:moveTo>
                    <a:pt x="45260" y="0"/>
                  </a:moveTo>
                  <a:cubicBezTo>
                    <a:pt x="44600" y="0"/>
                    <a:pt x="43926" y="8"/>
                    <a:pt x="43223" y="16"/>
                  </a:cubicBezTo>
                  <a:lnTo>
                    <a:pt x="42588" y="24"/>
                  </a:lnTo>
                  <a:cubicBezTo>
                    <a:pt x="41410" y="37"/>
                    <a:pt x="40261" y="62"/>
                    <a:pt x="39172" y="101"/>
                  </a:cubicBezTo>
                  <a:cubicBezTo>
                    <a:pt x="38410" y="128"/>
                    <a:pt x="37656" y="163"/>
                    <a:pt x="36917" y="197"/>
                  </a:cubicBezTo>
                  <a:cubicBezTo>
                    <a:pt x="36538" y="214"/>
                    <a:pt x="36162" y="232"/>
                    <a:pt x="35776" y="250"/>
                  </a:cubicBezTo>
                  <a:cubicBezTo>
                    <a:pt x="34714" y="488"/>
                    <a:pt x="33791" y="829"/>
                    <a:pt x="32954" y="1290"/>
                  </a:cubicBezTo>
                  <a:cubicBezTo>
                    <a:pt x="31478" y="2101"/>
                    <a:pt x="30142" y="3101"/>
                    <a:pt x="29144" y="3880"/>
                  </a:cubicBezTo>
                  <a:cubicBezTo>
                    <a:pt x="27877" y="4875"/>
                    <a:pt x="26643" y="5954"/>
                    <a:pt x="25585" y="6888"/>
                  </a:cubicBezTo>
                  <a:cubicBezTo>
                    <a:pt x="24728" y="7645"/>
                    <a:pt x="23872" y="8435"/>
                    <a:pt x="23046" y="9199"/>
                  </a:cubicBezTo>
                  <a:cubicBezTo>
                    <a:pt x="22774" y="9452"/>
                    <a:pt x="22501" y="9704"/>
                    <a:pt x="22227" y="9956"/>
                  </a:cubicBezTo>
                  <a:lnTo>
                    <a:pt x="21670" y="10468"/>
                  </a:lnTo>
                  <a:cubicBezTo>
                    <a:pt x="17683" y="14136"/>
                    <a:pt x="13559" y="17930"/>
                    <a:pt x="9407" y="20999"/>
                  </a:cubicBezTo>
                  <a:cubicBezTo>
                    <a:pt x="8198" y="21892"/>
                    <a:pt x="6937" y="22777"/>
                    <a:pt x="5553" y="23700"/>
                  </a:cubicBezTo>
                  <a:cubicBezTo>
                    <a:pt x="4802" y="24199"/>
                    <a:pt x="3769" y="24511"/>
                    <a:pt x="2762" y="24774"/>
                  </a:cubicBezTo>
                  <a:cubicBezTo>
                    <a:pt x="1849" y="25012"/>
                    <a:pt x="925" y="25199"/>
                    <a:pt x="0" y="25337"/>
                  </a:cubicBezTo>
                  <a:cubicBezTo>
                    <a:pt x="10" y="25386"/>
                    <a:pt x="20" y="25438"/>
                    <a:pt x="29" y="25489"/>
                  </a:cubicBezTo>
                  <a:cubicBezTo>
                    <a:pt x="959" y="25351"/>
                    <a:pt x="1885" y="25162"/>
                    <a:pt x="2801" y="24922"/>
                  </a:cubicBezTo>
                  <a:cubicBezTo>
                    <a:pt x="3821" y="24657"/>
                    <a:pt x="4869" y="24340"/>
                    <a:pt x="5639" y="23828"/>
                  </a:cubicBezTo>
                  <a:cubicBezTo>
                    <a:pt x="7025" y="22903"/>
                    <a:pt x="8289" y="22018"/>
                    <a:pt x="9500" y="21122"/>
                  </a:cubicBezTo>
                  <a:cubicBezTo>
                    <a:pt x="13659" y="18050"/>
                    <a:pt x="17784" y="14253"/>
                    <a:pt x="21774" y="10581"/>
                  </a:cubicBezTo>
                  <a:lnTo>
                    <a:pt x="22333" y="10069"/>
                  </a:lnTo>
                  <a:cubicBezTo>
                    <a:pt x="22606" y="9818"/>
                    <a:pt x="22878" y="9565"/>
                    <a:pt x="23152" y="9312"/>
                  </a:cubicBezTo>
                  <a:cubicBezTo>
                    <a:pt x="23977" y="8549"/>
                    <a:pt x="24832" y="7760"/>
                    <a:pt x="25689" y="7003"/>
                  </a:cubicBezTo>
                  <a:cubicBezTo>
                    <a:pt x="26744" y="6072"/>
                    <a:pt x="27976" y="4994"/>
                    <a:pt x="29240" y="4002"/>
                  </a:cubicBezTo>
                  <a:cubicBezTo>
                    <a:pt x="30234" y="3226"/>
                    <a:pt x="31563" y="2230"/>
                    <a:pt x="33027" y="1424"/>
                  </a:cubicBezTo>
                  <a:cubicBezTo>
                    <a:pt x="33853" y="971"/>
                    <a:pt x="34762" y="637"/>
                    <a:pt x="35797" y="402"/>
                  </a:cubicBezTo>
                  <a:cubicBezTo>
                    <a:pt x="36168" y="386"/>
                    <a:pt x="36544" y="368"/>
                    <a:pt x="36923" y="350"/>
                  </a:cubicBezTo>
                  <a:cubicBezTo>
                    <a:pt x="37663" y="317"/>
                    <a:pt x="38416" y="283"/>
                    <a:pt x="39176" y="256"/>
                  </a:cubicBezTo>
                  <a:cubicBezTo>
                    <a:pt x="40264" y="218"/>
                    <a:pt x="41413" y="192"/>
                    <a:pt x="42591" y="178"/>
                  </a:cubicBezTo>
                  <a:lnTo>
                    <a:pt x="43226" y="171"/>
                  </a:lnTo>
                  <a:cubicBezTo>
                    <a:pt x="43960" y="163"/>
                    <a:pt x="44664" y="155"/>
                    <a:pt x="45352" y="155"/>
                  </a:cubicBezTo>
                  <a:cubicBezTo>
                    <a:pt x="45549" y="155"/>
                    <a:pt x="45745" y="155"/>
                    <a:pt x="45940" y="157"/>
                  </a:cubicBezTo>
                  <a:cubicBezTo>
                    <a:pt x="46866" y="166"/>
                    <a:pt x="47938" y="182"/>
                    <a:pt x="48929" y="278"/>
                  </a:cubicBezTo>
                  <a:lnTo>
                    <a:pt x="49151" y="299"/>
                  </a:lnTo>
                  <a:cubicBezTo>
                    <a:pt x="49367" y="320"/>
                    <a:pt x="49591" y="341"/>
                    <a:pt x="49807" y="371"/>
                  </a:cubicBezTo>
                  <a:cubicBezTo>
                    <a:pt x="50127" y="419"/>
                    <a:pt x="50438" y="462"/>
                    <a:pt x="50742" y="506"/>
                  </a:cubicBezTo>
                  <a:cubicBezTo>
                    <a:pt x="54993" y="1110"/>
                    <a:pt x="57801" y="1509"/>
                    <a:pt x="60806" y="6210"/>
                  </a:cubicBezTo>
                  <a:cubicBezTo>
                    <a:pt x="61625" y="7495"/>
                    <a:pt x="62363" y="8818"/>
                    <a:pt x="63145" y="10218"/>
                  </a:cubicBezTo>
                  <a:cubicBezTo>
                    <a:pt x="63710" y="11232"/>
                    <a:pt x="64294" y="12279"/>
                    <a:pt x="64909" y="13301"/>
                  </a:cubicBezTo>
                  <a:cubicBezTo>
                    <a:pt x="65771" y="14740"/>
                    <a:pt x="66777" y="16077"/>
                    <a:pt x="67897" y="17281"/>
                  </a:cubicBezTo>
                  <a:cubicBezTo>
                    <a:pt x="68289" y="17701"/>
                    <a:pt x="68681" y="18095"/>
                    <a:pt x="69059" y="18474"/>
                  </a:cubicBezTo>
                  <a:lnTo>
                    <a:pt x="69195" y="18612"/>
                  </a:lnTo>
                  <a:cubicBezTo>
                    <a:pt x="69829" y="19250"/>
                    <a:pt x="70450" y="19860"/>
                    <a:pt x="70949" y="20351"/>
                  </a:cubicBezTo>
                  <a:cubicBezTo>
                    <a:pt x="71662" y="21054"/>
                    <a:pt x="72390" y="21713"/>
                    <a:pt x="73093" y="22351"/>
                  </a:cubicBezTo>
                  <a:cubicBezTo>
                    <a:pt x="74944" y="24031"/>
                    <a:pt x="76693" y="25620"/>
                    <a:pt x="78093" y="27827"/>
                  </a:cubicBezTo>
                  <a:cubicBezTo>
                    <a:pt x="78935" y="29151"/>
                    <a:pt x="79431" y="30431"/>
                    <a:pt x="79656" y="31854"/>
                  </a:cubicBezTo>
                  <a:cubicBezTo>
                    <a:pt x="79768" y="32566"/>
                    <a:pt x="79824" y="33308"/>
                    <a:pt x="79829" y="34078"/>
                  </a:cubicBezTo>
                  <a:cubicBezTo>
                    <a:pt x="79879" y="33964"/>
                    <a:pt x="79930" y="33851"/>
                    <a:pt x="79978" y="33737"/>
                  </a:cubicBezTo>
                  <a:cubicBezTo>
                    <a:pt x="79960" y="33081"/>
                    <a:pt x="79906" y="32443"/>
                    <a:pt x="79808" y="31830"/>
                  </a:cubicBezTo>
                  <a:cubicBezTo>
                    <a:pt x="79581" y="30385"/>
                    <a:pt x="79077" y="29087"/>
                    <a:pt x="78224" y="27743"/>
                  </a:cubicBezTo>
                  <a:cubicBezTo>
                    <a:pt x="76811" y="25519"/>
                    <a:pt x="75056" y="23926"/>
                    <a:pt x="73197" y="22238"/>
                  </a:cubicBezTo>
                  <a:cubicBezTo>
                    <a:pt x="72494" y="21599"/>
                    <a:pt x="71770" y="20940"/>
                    <a:pt x="71058" y="20241"/>
                  </a:cubicBezTo>
                  <a:cubicBezTo>
                    <a:pt x="70558" y="19749"/>
                    <a:pt x="69938" y="19140"/>
                    <a:pt x="69305" y="18505"/>
                  </a:cubicBezTo>
                  <a:lnTo>
                    <a:pt x="69169" y="18365"/>
                  </a:lnTo>
                  <a:cubicBezTo>
                    <a:pt x="68792" y="17986"/>
                    <a:pt x="68401" y="17594"/>
                    <a:pt x="68011" y="17175"/>
                  </a:cubicBezTo>
                  <a:cubicBezTo>
                    <a:pt x="66897" y="15980"/>
                    <a:pt x="65899" y="14650"/>
                    <a:pt x="65041" y="13223"/>
                  </a:cubicBezTo>
                  <a:cubicBezTo>
                    <a:pt x="64428" y="12202"/>
                    <a:pt x="63844" y="11156"/>
                    <a:pt x="63280" y="10144"/>
                  </a:cubicBezTo>
                  <a:cubicBezTo>
                    <a:pt x="62532" y="8802"/>
                    <a:pt x="61758" y="7416"/>
                    <a:pt x="60936" y="6127"/>
                  </a:cubicBezTo>
                  <a:cubicBezTo>
                    <a:pt x="57892" y="1366"/>
                    <a:pt x="55057" y="963"/>
                    <a:pt x="50762" y="354"/>
                  </a:cubicBezTo>
                  <a:cubicBezTo>
                    <a:pt x="50458" y="310"/>
                    <a:pt x="50148" y="266"/>
                    <a:pt x="49830" y="219"/>
                  </a:cubicBezTo>
                  <a:cubicBezTo>
                    <a:pt x="49610" y="187"/>
                    <a:pt x="49383" y="166"/>
                    <a:pt x="49164" y="146"/>
                  </a:cubicBezTo>
                  <a:lnTo>
                    <a:pt x="48943" y="125"/>
                  </a:lnTo>
                  <a:cubicBezTo>
                    <a:pt x="47946" y="29"/>
                    <a:pt x="46871" y="11"/>
                    <a:pt x="45941" y="3"/>
                  </a:cubicBezTo>
                  <a:cubicBezTo>
                    <a:pt x="45715" y="1"/>
                    <a:pt x="45488" y="0"/>
                    <a:pt x="45260" y="0"/>
                  </a:cubicBezTo>
                  <a:close/>
                </a:path>
              </a:pathLst>
            </a:custGeom>
            <a:solidFill>
              <a:srgbClr val="61749c"/>
            </a:solidFill>
            <a:ln w="0">
              <a:noFill/>
            </a:ln>
          </p:spPr>
          <p:style>
            <a:lnRef idx="0"/>
            <a:fillRef idx="0"/>
            <a:effectRef idx="0"/>
            <a:fontRef idx="minor"/>
          </p:style>
        </p:sp>
        <p:sp>
          <p:nvSpPr>
            <p:cNvPr id="2717" name="CustomShape 34"/>
            <p:cNvSpPr/>
            <p:nvPr/>
          </p:nvSpPr>
          <p:spPr>
            <a:xfrm>
              <a:off x="7610400" y="4274280"/>
              <a:ext cx="2096640" cy="923400"/>
            </a:xfrm>
            <a:custGeom>
              <a:avLst/>
              <a:gdLst/>
              <a:ahLst/>
              <a:rect l="l" t="t" r="r" b="b"/>
              <a:pathLst>
                <a:path w="78615" h="34634">
                  <a:moveTo>
                    <a:pt x="45012" y="0"/>
                  </a:moveTo>
                  <a:cubicBezTo>
                    <a:pt x="44859" y="0"/>
                    <a:pt x="44702" y="1"/>
                    <a:pt x="44541" y="2"/>
                  </a:cubicBezTo>
                  <a:cubicBezTo>
                    <a:pt x="43739" y="9"/>
                    <a:pt x="42914" y="18"/>
                    <a:pt x="42067" y="26"/>
                  </a:cubicBezTo>
                  <a:lnTo>
                    <a:pt x="41173" y="36"/>
                  </a:lnTo>
                  <a:cubicBezTo>
                    <a:pt x="39976" y="49"/>
                    <a:pt x="38821" y="69"/>
                    <a:pt x="37741" y="98"/>
                  </a:cubicBezTo>
                  <a:cubicBezTo>
                    <a:pt x="37141" y="116"/>
                    <a:pt x="36547" y="135"/>
                    <a:pt x="35960" y="154"/>
                  </a:cubicBezTo>
                  <a:cubicBezTo>
                    <a:pt x="35413" y="173"/>
                    <a:pt x="34872" y="191"/>
                    <a:pt x="34326" y="209"/>
                  </a:cubicBezTo>
                  <a:cubicBezTo>
                    <a:pt x="33254" y="439"/>
                    <a:pt x="32323" y="772"/>
                    <a:pt x="31480" y="1228"/>
                  </a:cubicBezTo>
                  <a:cubicBezTo>
                    <a:pt x="30001" y="2026"/>
                    <a:pt x="28662" y="3017"/>
                    <a:pt x="27662" y="3791"/>
                  </a:cubicBezTo>
                  <a:cubicBezTo>
                    <a:pt x="26420" y="4754"/>
                    <a:pt x="25215" y="5798"/>
                    <a:pt x="24097" y="6780"/>
                  </a:cubicBezTo>
                  <a:cubicBezTo>
                    <a:pt x="23193" y="7575"/>
                    <a:pt x="22295" y="8406"/>
                    <a:pt x="21426" y="9209"/>
                  </a:cubicBezTo>
                  <a:lnTo>
                    <a:pt x="19582" y="10911"/>
                  </a:lnTo>
                  <a:cubicBezTo>
                    <a:pt x="15812" y="14393"/>
                    <a:pt x="11913" y="17993"/>
                    <a:pt x="8007" y="20941"/>
                  </a:cubicBezTo>
                  <a:cubicBezTo>
                    <a:pt x="6837" y="21822"/>
                    <a:pt x="5589" y="22718"/>
                    <a:pt x="4192" y="23680"/>
                  </a:cubicBezTo>
                  <a:cubicBezTo>
                    <a:pt x="3456" y="24184"/>
                    <a:pt x="2423" y="24502"/>
                    <a:pt x="1415" y="24770"/>
                  </a:cubicBezTo>
                  <a:cubicBezTo>
                    <a:pt x="946" y="24894"/>
                    <a:pt x="474" y="25005"/>
                    <a:pt x="0" y="25104"/>
                  </a:cubicBezTo>
                  <a:cubicBezTo>
                    <a:pt x="13" y="25154"/>
                    <a:pt x="26" y="25203"/>
                    <a:pt x="37" y="25254"/>
                  </a:cubicBezTo>
                  <a:cubicBezTo>
                    <a:pt x="512" y="25155"/>
                    <a:pt x="984" y="25045"/>
                    <a:pt x="1455" y="24920"/>
                  </a:cubicBezTo>
                  <a:cubicBezTo>
                    <a:pt x="2475" y="24648"/>
                    <a:pt x="3525" y="24325"/>
                    <a:pt x="4279" y="23806"/>
                  </a:cubicBezTo>
                  <a:cubicBezTo>
                    <a:pt x="5679" y="22845"/>
                    <a:pt x="6928" y="21947"/>
                    <a:pt x="8100" y="21064"/>
                  </a:cubicBezTo>
                  <a:cubicBezTo>
                    <a:pt x="12012" y="18112"/>
                    <a:pt x="15914" y="14510"/>
                    <a:pt x="19687" y="11025"/>
                  </a:cubicBezTo>
                  <a:lnTo>
                    <a:pt x="21532" y="9323"/>
                  </a:lnTo>
                  <a:cubicBezTo>
                    <a:pt x="22401" y="8519"/>
                    <a:pt x="23297" y="7691"/>
                    <a:pt x="24199" y="6897"/>
                  </a:cubicBezTo>
                  <a:cubicBezTo>
                    <a:pt x="25315" y="5914"/>
                    <a:pt x="26518" y="4874"/>
                    <a:pt x="27758" y="3913"/>
                  </a:cubicBezTo>
                  <a:cubicBezTo>
                    <a:pt x="28753" y="3143"/>
                    <a:pt x="30084" y="2158"/>
                    <a:pt x="31555" y="1364"/>
                  </a:cubicBezTo>
                  <a:cubicBezTo>
                    <a:pt x="32384" y="916"/>
                    <a:pt x="33301" y="586"/>
                    <a:pt x="34345" y="361"/>
                  </a:cubicBezTo>
                  <a:cubicBezTo>
                    <a:pt x="34877" y="346"/>
                    <a:pt x="35417" y="329"/>
                    <a:pt x="35966" y="309"/>
                  </a:cubicBezTo>
                  <a:cubicBezTo>
                    <a:pt x="36552" y="290"/>
                    <a:pt x="37147" y="269"/>
                    <a:pt x="37745" y="253"/>
                  </a:cubicBezTo>
                  <a:cubicBezTo>
                    <a:pt x="38824" y="223"/>
                    <a:pt x="39978" y="202"/>
                    <a:pt x="41176" y="189"/>
                  </a:cubicBezTo>
                  <a:lnTo>
                    <a:pt x="42069" y="181"/>
                  </a:lnTo>
                  <a:cubicBezTo>
                    <a:pt x="42917" y="172"/>
                    <a:pt x="43743" y="164"/>
                    <a:pt x="44543" y="157"/>
                  </a:cubicBezTo>
                  <a:cubicBezTo>
                    <a:pt x="44728" y="155"/>
                    <a:pt x="44907" y="155"/>
                    <a:pt x="45082" y="155"/>
                  </a:cubicBezTo>
                  <a:cubicBezTo>
                    <a:pt x="46036" y="155"/>
                    <a:pt x="46828" y="184"/>
                    <a:pt x="47547" y="242"/>
                  </a:cubicBezTo>
                  <a:lnTo>
                    <a:pt x="47775" y="260"/>
                  </a:lnTo>
                  <a:cubicBezTo>
                    <a:pt x="47992" y="276"/>
                    <a:pt x="48216" y="292"/>
                    <a:pt x="48434" y="319"/>
                  </a:cubicBezTo>
                  <a:cubicBezTo>
                    <a:pt x="48840" y="370"/>
                    <a:pt x="49236" y="417"/>
                    <a:pt x="49620" y="461"/>
                  </a:cubicBezTo>
                  <a:cubicBezTo>
                    <a:pt x="53682" y="938"/>
                    <a:pt x="56617" y="1282"/>
                    <a:pt x="59639" y="5894"/>
                  </a:cubicBezTo>
                  <a:cubicBezTo>
                    <a:pt x="60524" y="7247"/>
                    <a:pt x="61318" y="8647"/>
                    <a:pt x="62156" y="10131"/>
                  </a:cubicBezTo>
                  <a:cubicBezTo>
                    <a:pt x="62687" y="11070"/>
                    <a:pt x="63238" y="12041"/>
                    <a:pt x="63809" y="12992"/>
                  </a:cubicBezTo>
                  <a:cubicBezTo>
                    <a:pt x="64675" y="14428"/>
                    <a:pt x="65676" y="15779"/>
                    <a:pt x="66790" y="17004"/>
                  </a:cubicBezTo>
                  <a:cubicBezTo>
                    <a:pt x="67172" y="17425"/>
                    <a:pt x="67551" y="17820"/>
                    <a:pt x="67919" y="18201"/>
                  </a:cubicBezTo>
                  <a:lnTo>
                    <a:pt x="68076" y="18364"/>
                  </a:lnTo>
                  <a:cubicBezTo>
                    <a:pt x="68558" y="18869"/>
                    <a:pt x="69022" y="19345"/>
                    <a:pt x="69467" y="19803"/>
                  </a:cubicBezTo>
                  <a:lnTo>
                    <a:pt x="69801" y="20149"/>
                  </a:lnTo>
                  <a:cubicBezTo>
                    <a:pt x="70484" y="20854"/>
                    <a:pt x="71180" y="21520"/>
                    <a:pt x="71854" y="22165"/>
                  </a:cubicBezTo>
                  <a:cubicBezTo>
                    <a:pt x="73689" y="23923"/>
                    <a:pt x="75422" y="25584"/>
                    <a:pt x="76790" y="27864"/>
                  </a:cubicBezTo>
                  <a:cubicBezTo>
                    <a:pt x="77601" y="29218"/>
                    <a:pt x="78078" y="30514"/>
                    <a:pt x="78293" y="31944"/>
                  </a:cubicBezTo>
                  <a:cubicBezTo>
                    <a:pt x="78419" y="32799"/>
                    <a:pt x="78470" y="33699"/>
                    <a:pt x="78448" y="34634"/>
                  </a:cubicBezTo>
                  <a:cubicBezTo>
                    <a:pt x="78504" y="34527"/>
                    <a:pt x="78557" y="34418"/>
                    <a:pt x="78611" y="34309"/>
                  </a:cubicBezTo>
                  <a:cubicBezTo>
                    <a:pt x="78614" y="33482"/>
                    <a:pt x="78560" y="32683"/>
                    <a:pt x="78446" y="31922"/>
                  </a:cubicBezTo>
                  <a:cubicBezTo>
                    <a:pt x="78229" y="30470"/>
                    <a:pt x="77745" y="29157"/>
                    <a:pt x="76923" y="27784"/>
                  </a:cubicBezTo>
                  <a:lnTo>
                    <a:pt x="76921" y="27784"/>
                  </a:lnTo>
                  <a:cubicBezTo>
                    <a:pt x="75544" y="25486"/>
                    <a:pt x="73803" y="23819"/>
                    <a:pt x="71960" y="22053"/>
                  </a:cubicBezTo>
                  <a:cubicBezTo>
                    <a:pt x="71288" y="21409"/>
                    <a:pt x="70593" y="20744"/>
                    <a:pt x="69912" y="20040"/>
                  </a:cubicBezTo>
                  <a:lnTo>
                    <a:pt x="69577" y="19696"/>
                  </a:lnTo>
                  <a:cubicBezTo>
                    <a:pt x="69132" y="19238"/>
                    <a:pt x="68668" y="18760"/>
                    <a:pt x="68187" y="18257"/>
                  </a:cubicBezTo>
                  <a:lnTo>
                    <a:pt x="68030" y="18094"/>
                  </a:lnTo>
                  <a:cubicBezTo>
                    <a:pt x="67663" y="17713"/>
                    <a:pt x="67284" y="17320"/>
                    <a:pt x="66903" y="16900"/>
                  </a:cubicBezTo>
                  <a:cubicBezTo>
                    <a:pt x="65798" y="15681"/>
                    <a:pt x="64801" y="14340"/>
                    <a:pt x="63942" y="12912"/>
                  </a:cubicBezTo>
                  <a:cubicBezTo>
                    <a:pt x="63370" y="11963"/>
                    <a:pt x="62822" y="10993"/>
                    <a:pt x="62290" y="10054"/>
                  </a:cubicBezTo>
                  <a:cubicBezTo>
                    <a:pt x="61487" y="8635"/>
                    <a:pt x="60657" y="7166"/>
                    <a:pt x="59767" y="5809"/>
                  </a:cubicBezTo>
                  <a:cubicBezTo>
                    <a:pt x="56706" y="1138"/>
                    <a:pt x="53741" y="789"/>
                    <a:pt x="49637" y="308"/>
                  </a:cubicBezTo>
                  <a:cubicBezTo>
                    <a:pt x="49253" y="263"/>
                    <a:pt x="48858" y="217"/>
                    <a:pt x="48452" y="165"/>
                  </a:cubicBezTo>
                  <a:cubicBezTo>
                    <a:pt x="48231" y="138"/>
                    <a:pt x="48005" y="121"/>
                    <a:pt x="47786" y="105"/>
                  </a:cubicBezTo>
                  <a:lnTo>
                    <a:pt x="47559" y="87"/>
                  </a:lnTo>
                  <a:cubicBezTo>
                    <a:pt x="46819" y="28"/>
                    <a:pt x="45999" y="0"/>
                    <a:pt x="45012" y="0"/>
                  </a:cubicBezTo>
                  <a:close/>
                </a:path>
              </a:pathLst>
            </a:custGeom>
            <a:solidFill>
              <a:srgbClr val="61749c"/>
            </a:solidFill>
            <a:ln w="0">
              <a:noFill/>
            </a:ln>
          </p:spPr>
          <p:style>
            <a:lnRef idx="0"/>
            <a:fillRef idx="0"/>
            <a:effectRef idx="0"/>
            <a:fontRef idx="minor"/>
          </p:style>
        </p:sp>
        <p:sp>
          <p:nvSpPr>
            <p:cNvPr id="2718" name="CustomShape 35"/>
            <p:cNvSpPr/>
            <p:nvPr/>
          </p:nvSpPr>
          <p:spPr>
            <a:xfrm>
              <a:off x="7619760" y="4319640"/>
              <a:ext cx="2059200" cy="929880"/>
            </a:xfrm>
            <a:custGeom>
              <a:avLst/>
              <a:gdLst/>
              <a:ahLst/>
              <a:rect l="l" t="t" r="r" b="b"/>
              <a:pathLst>
                <a:path w="77212" h="34890">
                  <a:moveTo>
                    <a:pt x="44087" y="0"/>
                  </a:moveTo>
                  <a:cubicBezTo>
                    <a:pt x="43759" y="0"/>
                    <a:pt x="43432" y="3"/>
                    <a:pt x="43108" y="5"/>
                  </a:cubicBezTo>
                  <a:cubicBezTo>
                    <a:pt x="42533" y="9"/>
                    <a:pt x="41947" y="18"/>
                    <a:pt x="41349" y="28"/>
                  </a:cubicBezTo>
                  <a:cubicBezTo>
                    <a:pt x="40816" y="37"/>
                    <a:pt x="40275" y="45"/>
                    <a:pt x="39725" y="50"/>
                  </a:cubicBezTo>
                  <a:cubicBezTo>
                    <a:pt x="38437" y="63"/>
                    <a:pt x="37309" y="79"/>
                    <a:pt x="36275" y="100"/>
                  </a:cubicBezTo>
                  <a:cubicBezTo>
                    <a:pt x="35845" y="108"/>
                    <a:pt x="35416" y="117"/>
                    <a:pt x="34990" y="127"/>
                  </a:cubicBezTo>
                  <a:cubicBezTo>
                    <a:pt x="34267" y="145"/>
                    <a:pt x="33555" y="161"/>
                    <a:pt x="32843" y="172"/>
                  </a:cubicBezTo>
                  <a:cubicBezTo>
                    <a:pt x="31760" y="393"/>
                    <a:pt x="30822" y="719"/>
                    <a:pt x="29974" y="1169"/>
                  </a:cubicBezTo>
                  <a:cubicBezTo>
                    <a:pt x="28488" y="1957"/>
                    <a:pt x="27147" y="2938"/>
                    <a:pt x="26145" y="3705"/>
                  </a:cubicBezTo>
                  <a:cubicBezTo>
                    <a:pt x="24880" y="4676"/>
                    <a:pt x="23683" y="5706"/>
                    <a:pt x="22576" y="6676"/>
                  </a:cubicBezTo>
                  <a:cubicBezTo>
                    <a:pt x="21622" y="7511"/>
                    <a:pt x="20676" y="8386"/>
                    <a:pt x="19761" y="9233"/>
                  </a:cubicBezTo>
                  <a:lnTo>
                    <a:pt x="19223" y="9729"/>
                  </a:lnTo>
                  <a:cubicBezTo>
                    <a:pt x="18649" y="10260"/>
                    <a:pt x="18073" y="10794"/>
                    <a:pt x="17497" y="11329"/>
                  </a:cubicBezTo>
                  <a:cubicBezTo>
                    <a:pt x="13932" y="14635"/>
                    <a:pt x="10247" y="18054"/>
                    <a:pt x="6573" y="20883"/>
                  </a:cubicBezTo>
                  <a:cubicBezTo>
                    <a:pt x="5442" y="21755"/>
                    <a:pt x="4207" y="22662"/>
                    <a:pt x="2797" y="23661"/>
                  </a:cubicBezTo>
                  <a:cubicBezTo>
                    <a:pt x="2074" y="24173"/>
                    <a:pt x="1042" y="24496"/>
                    <a:pt x="34" y="24768"/>
                  </a:cubicBezTo>
                  <a:cubicBezTo>
                    <a:pt x="23" y="24771"/>
                    <a:pt x="11" y="24774"/>
                    <a:pt x="0" y="24777"/>
                  </a:cubicBezTo>
                  <a:cubicBezTo>
                    <a:pt x="13" y="24827"/>
                    <a:pt x="26" y="24877"/>
                    <a:pt x="40" y="24926"/>
                  </a:cubicBezTo>
                  <a:cubicBezTo>
                    <a:pt x="51" y="24923"/>
                    <a:pt x="63" y="24921"/>
                    <a:pt x="75" y="24918"/>
                  </a:cubicBezTo>
                  <a:cubicBezTo>
                    <a:pt x="1096" y="24641"/>
                    <a:pt x="2144" y="24313"/>
                    <a:pt x="2887" y="23787"/>
                  </a:cubicBezTo>
                  <a:cubicBezTo>
                    <a:pt x="4298" y="22788"/>
                    <a:pt x="5535" y="21878"/>
                    <a:pt x="6668" y="21004"/>
                  </a:cubicBezTo>
                  <a:cubicBezTo>
                    <a:pt x="10348" y="18171"/>
                    <a:pt x="14036" y="14750"/>
                    <a:pt x="17603" y="11443"/>
                  </a:cubicBezTo>
                  <a:cubicBezTo>
                    <a:pt x="18179" y="10906"/>
                    <a:pt x="18755" y="10374"/>
                    <a:pt x="19329" y="9842"/>
                  </a:cubicBezTo>
                  <a:lnTo>
                    <a:pt x="19867" y="9346"/>
                  </a:lnTo>
                  <a:cubicBezTo>
                    <a:pt x="20780" y="8500"/>
                    <a:pt x="21724" y="7625"/>
                    <a:pt x="22678" y="6791"/>
                  </a:cubicBezTo>
                  <a:cubicBezTo>
                    <a:pt x="23782" y="5825"/>
                    <a:pt x="24979" y="4796"/>
                    <a:pt x="26241" y="3826"/>
                  </a:cubicBezTo>
                  <a:cubicBezTo>
                    <a:pt x="27237" y="3065"/>
                    <a:pt x="28571" y="2089"/>
                    <a:pt x="30046" y="1306"/>
                  </a:cubicBezTo>
                  <a:cubicBezTo>
                    <a:pt x="30881" y="863"/>
                    <a:pt x="31806" y="541"/>
                    <a:pt x="32859" y="324"/>
                  </a:cubicBezTo>
                  <a:cubicBezTo>
                    <a:pt x="33558" y="316"/>
                    <a:pt x="34272" y="298"/>
                    <a:pt x="34994" y="282"/>
                  </a:cubicBezTo>
                  <a:cubicBezTo>
                    <a:pt x="35419" y="273"/>
                    <a:pt x="35848" y="263"/>
                    <a:pt x="36278" y="253"/>
                  </a:cubicBezTo>
                  <a:cubicBezTo>
                    <a:pt x="37312" y="234"/>
                    <a:pt x="38439" y="218"/>
                    <a:pt x="39727" y="205"/>
                  </a:cubicBezTo>
                  <a:cubicBezTo>
                    <a:pt x="40277" y="201"/>
                    <a:pt x="40819" y="191"/>
                    <a:pt x="41352" y="183"/>
                  </a:cubicBezTo>
                  <a:cubicBezTo>
                    <a:pt x="41949" y="173"/>
                    <a:pt x="42536" y="164"/>
                    <a:pt x="43109" y="159"/>
                  </a:cubicBezTo>
                  <a:cubicBezTo>
                    <a:pt x="43431" y="157"/>
                    <a:pt x="43757" y="155"/>
                    <a:pt x="44083" y="155"/>
                  </a:cubicBezTo>
                  <a:cubicBezTo>
                    <a:pt x="44773" y="155"/>
                    <a:pt x="45465" y="165"/>
                    <a:pt x="46132" y="207"/>
                  </a:cubicBezTo>
                  <a:lnTo>
                    <a:pt x="46375" y="221"/>
                  </a:lnTo>
                  <a:cubicBezTo>
                    <a:pt x="46589" y="233"/>
                    <a:pt x="46810" y="245"/>
                    <a:pt x="47024" y="268"/>
                  </a:cubicBezTo>
                  <a:cubicBezTo>
                    <a:pt x="47511" y="319"/>
                    <a:pt x="47980" y="362"/>
                    <a:pt x="48436" y="405"/>
                  </a:cubicBezTo>
                  <a:cubicBezTo>
                    <a:pt x="52474" y="778"/>
                    <a:pt x="55393" y="1049"/>
                    <a:pt x="58438" y="5580"/>
                  </a:cubicBezTo>
                  <a:cubicBezTo>
                    <a:pt x="59395" y="7006"/>
                    <a:pt x="60244" y="8487"/>
                    <a:pt x="61145" y="10058"/>
                  </a:cubicBezTo>
                  <a:cubicBezTo>
                    <a:pt x="61638" y="10919"/>
                    <a:pt x="62150" y="11811"/>
                    <a:pt x="62675" y="12683"/>
                  </a:cubicBezTo>
                  <a:cubicBezTo>
                    <a:pt x="63543" y="14121"/>
                    <a:pt x="64544" y="15484"/>
                    <a:pt x="65649" y="16732"/>
                  </a:cubicBezTo>
                  <a:cubicBezTo>
                    <a:pt x="65982" y="17108"/>
                    <a:pt x="66313" y="17465"/>
                    <a:pt x="66635" y="17809"/>
                  </a:cubicBezTo>
                  <a:lnTo>
                    <a:pt x="66920" y="18118"/>
                  </a:lnTo>
                  <a:cubicBezTo>
                    <a:pt x="67209" y="18430"/>
                    <a:pt x="67491" y="18732"/>
                    <a:pt x="67764" y="19027"/>
                  </a:cubicBezTo>
                  <a:cubicBezTo>
                    <a:pt x="68057" y="19342"/>
                    <a:pt x="68342" y="19648"/>
                    <a:pt x="68619" y="19948"/>
                  </a:cubicBezTo>
                  <a:cubicBezTo>
                    <a:pt x="69272" y="20654"/>
                    <a:pt x="69937" y="21326"/>
                    <a:pt x="70579" y="21976"/>
                  </a:cubicBezTo>
                  <a:cubicBezTo>
                    <a:pt x="72398" y="23813"/>
                    <a:pt x="74117" y="25549"/>
                    <a:pt x="75451" y="27902"/>
                  </a:cubicBezTo>
                  <a:cubicBezTo>
                    <a:pt x="76234" y="29283"/>
                    <a:pt x="76691" y="30598"/>
                    <a:pt x="76893" y="32037"/>
                  </a:cubicBezTo>
                  <a:cubicBezTo>
                    <a:pt x="77021" y="32939"/>
                    <a:pt x="77066" y="33893"/>
                    <a:pt x="77034" y="34890"/>
                  </a:cubicBezTo>
                  <a:cubicBezTo>
                    <a:pt x="77088" y="34797"/>
                    <a:pt x="77142" y="34704"/>
                    <a:pt x="77195" y="34610"/>
                  </a:cubicBezTo>
                  <a:cubicBezTo>
                    <a:pt x="77211" y="33707"/>
                    <a:pt x="77163" y="32840"/>
                    <a:pt x="77046" y="32014"/>
                  </a:cubicBezTo>
                  <a:lnTo>
                    <a:pt x="77046" y="32016"/>
                  </a:lnTo>
                  <a:cubicBezTo>
                    <a:pt x="76842" y="30557"/>
                    <a:pt x="76378" y="29227"/>
                    <a:pt x="75584" y="27827"/>
                  </a:cubicBezTo>
                  <a:cubicBezTo>
                    <a:pt x="74241" y="25456"/>
                    <a:pt x="72515" y="23713"/>
                    <a:pt x="70689" y="21867"/>
                  </a:cubicBezTo>
                  <a:cubicBezTo>
                    <a:pt x="70048" y="21219"/>
                    <a:pt x="69384" y="20548"/>
                    <a:pt x="68732" y="19843"/>
                  </a:cubicBezTo>
                  <a:cubicBezTo>
                    <a:pt x="68456" y="19544"/>
                    <a:pt x="68171" y="19238"/>
                    <a:pt x="67876" y="18923"/>
                  </a:cubicBezTo>
                  <a:cubicBezTo>
                    <a:pt x="67603" y="18627"/>
                    <a:pt x="67321" y="18324"/>
                    <a:pt x="67033" y="18014"/>
                  </a:cubicBezTo>
                  <a:lnTo>
                    <a:pt x="66747" y="17705"/>
                  </a:lnTo>
                  <a:cubicBezTo>
                    <a:pt x="66427" y="17361"/>
                    <a:pt x="66097" y="17004"/>
                    <a:pt x="65764" y="16630"/>
                  </a:cubicBezTo>
                  <a:cubicBezTo>
                    <a:pt x="64665" y="15388"/>
                    <a:pt x="63671" y="14035"/>
                    <a:pt x="62807" y="12604"/>
                  </a:cubicBezTo>
                  <a:cubicBezTo>
                    <a:pt x="62283" y="11732"/>
                    <a:pt x="61772" y="10842"/>
                    <a:pt x="61278" y="9982"/>
                  </a:cubicBezTo>
                  <a:cubicBezTo>
                    <a:pt x="60417" y="8478"/>
                    <a:pt x="59526" y="6924"/>
                    <a:pt x="58566" y="5495"/>
                  </a:cubicBezTo>
                  <a:cubicBezTo>
                    <a:pt x="55481" y="901"/>
                    <a:pt x="52532" y="629"/>
                    <a:pt x="48450" y="252"/>
                  </a:cubicBezTo>
                  <a:cubicBezTo>
                    <a:pt x="47994" y="210"/>
                    <a:pt x="47525" y="165"/>
                    <a:pt x="47040" y="114"/>
                  </a:cubicBezTo>
                  <a:cubicBezTo>
                    <a:pt x="46823" y="92"/>
                    <a:pt x="46599" y="79"/>
                    <a:pt x="46383" y="68"/>
                  </a:cubicBezTo>
                  <a:lnTo>
                    <a:pt x="46141" y="53"/>
                  </a:lnTo>
                  <a:cubicBezTo>
                    <a:pt x="45471" y="11"/>
                    <a:pt x="44778" y="0"/>
                    <a:pt x="44087" y="0"/>
                  </a:cubicBezTo>
                  <a:close/>
                </a:path>
              </a:pathLst>
            </a:custGeom>
            <a:solidFill>
              <a:srgbClr val="61749c"/>
            </a:solidFill>
            <a:ln w="0">
              <a:noFill/>
            </a:ln>
          </p:spPr>
          <p:style>
            <a:lnRef idx="0"/>
            <a:fillRef idx="0"/>
            <a:effectRef idx="0"/>
            <a:fontRef idx="minor"/>
          </p:style>
        </p:sp>
        <p:sp>
          <p:nvSpPr>
            <p:cNvPr id="2719" name="CustomShape 36"/>
            <p:cNvSpPr/>
            <p:nvPr/>
          </p:nvSpPr>
          <p:spPr>
            <a:xfrm>
              <a:off x="7629480" y="4364640"/>
              <a:ext cx="2021040" cy="931320"/>
            </a:xfrm>
            <a:custGeom>
              <a:avLst/>
              <a:gdLst/>
              <a:ahLst/>
              <a:rect l="l" t="t" r="r" b="b"/>
              <a:pathLst>
                <a:path w="75788" h="34938">
                  <a:moveTo>
                    <a:pt x="43339" y="1"/>
                  </a:moveTo>
                  <a:cubicBezTo>
                    <a:pt x="42846" y="1"/>
                    <a:pt x="42342" y="9"/>
                    <a:pt x="41823" y="17"/>
                  </a:cubicBezTo>
                  <a:lnTo>
                    <a:pt x="41661" y="18"/>
                  </a:lnTo>
                  <a:cubicBezTo>
                    <a:pt x="41229" y="25"/>
                    <a:pt x="40791" y="34"/>
                    <a:pt x="40344" y="42"/>
                  </a:cubicBezTo>
                  <a:cubicBezTo>
                    <a:pt x="39666" y="57"/>
                    <a:pt x="38971" y="71"/>
                    <a:pt x="38263" y="78"/>
                  </a:cubicBezTo>
                  <a:cubicBezTo>
                    <a:pt x="37107" y="87"/>
                    <a:pt x="35946" y="98"/>
                    <a:pt x="34798" y="111"/>
                  </a:cubicBezTo>
                  <a:lnTo>
                    <a:pt x="33976" y="122"/>
                  </a:lnTo>
                  <a:cubicBezTo>
                    <a:pt x="33070" y="134"/>
                    <a:pt x="32214" y="145"/>
                    <a:pt x="31347" y="146"/>
                  </a:cubicBezTo>
                  <a:cubicBezTo>
                    <a:pt x="30256" y="358"/>
                    <a:pt x="29309" y="678"/>
                    <a:pt x="28454" y="1122"/>
                  </a:cubicBezTo>
                  <a:cubicBezTo>
                    <a:pt x="26963" y="1898"/>
                    <a:pt x="25620" y="2870"/>
                    <a:pt x="24617" y="3630"/>
                  </a:cubicBezTo>
                  <a:cubicBezTo>
                    <a:pt x="23323" y="4612"/>
                    <a:pt x="22083" y="5673"/>
                    <a:pt x="21041" y="6582"/>
                  </a:cubicBezTo>
                  <a:cubicBezTo>
                    <a:pt x="20039" y="7455"/>
                    <a:pt x="19049" y="8372"/>
                    <a:pt x="18092" y="9259"/>
                  </a:cubicBezTo>
                  <a:lnTo>
                    <a:pt x="17692" y="9630"/>
                  </a:lnTo>
                  <a:cubicBezTo>
                    <a:pt x="16937" y="10329"/>
                    <a:pt x="16180" y="11033"/>
                    <a:pt x="15425" y="11740"/>
                  </a:cubicBezTo>
                  <a:cubicBezTo>
                    <a:pt x="12060" y="14878"/>
                    <a:pt x="8580" y="18123"/>
                    <a:pt x="5125" y="20838"/>
                  </a:cubicBezTo>
                  <a:cubicBezTo>
                    <a:pt x="4032" y="21698"/>
                    <a:pt x="2845" y="22592"/>
                    <a:pt x="1389" y="23654"/>
                  </a:cubicBezTo>
                  <a:cubicBezTo>
                    <a:pt x="1002" y="23936"/>
                    <a:pt x="520" y="24160"/>
                    <a:pt x="0" y="24354"/>
                  </a:cubicBezTo>
                  <a:cubicBezTo>
                    <a:pt x="15" y="24402"/>
                    <a:pt x="29" y="24453"/>
                    <a:pt x="43" y="24501"/>
                  </a:cubicBezTo>
                  <a:cubicBezTo>
                    <a:pt x="580" y="24304"/>
                    <a:pt x="1079" y="24072"/>
                    <a:pt x="1480" y="23779"/>
                  </a:cubicBezTo>
                  <a:cubicBezTo>
                    <a:pt x="2938" y="22717"/>
                    <a:pt x="4127" y="21821"/>
                    <a:pt x="5221" y="20961"/>
                  </a:cubicBezTo>
                  <a:cubicBezTo>
                    <a:pt x="8681" y="18241"/>
                    <a:pt x="12162" y="14993"/>
                    <a:pt x="15530" y="11852"/>
                  </a:cubicBezTo>
                  <a:cubicBezTo>
                    <a:pt x="16286" y="11147"/>
                    <a:pt x="17043" y="10443"/>
                    <a:pt x="17798" y="9744"/>
                  </a:cubicBezTo>
                  <a:lnTo>
                    <a:pt x="18198" y="9372"/>
                  </a:lnTo>
                  <a:cubicBezTo>
                    <a:pt x="19153" y="8486"/>
                    <a:pt x="20143" y="7571"/>
                    <a:pt x="21143" y="6699"/>
                  </a:cubicBezTo>
                  <a:cubicBezTo>
                    <a:pt x="22184" y="5791"/>
                    <a:pt x="23420" y="4732"/>
                    <a:pt x="24710" y="3753"/>
                  </a:cubicBezTo>
                  <a:cubicBezTo>
                    <a:pt x="25710" y="2998"/>
                    <a:pt x="27045" y="2031"/>
                    <a:pt x="28526" y="1258"/>
                  </a:cubicBezTo>
                  <a:cubicBezTo>
                    <a:pt x="29368" y="822"/>
                    <a:pt x="30299" y="506"/>
                    <a:pt x="31361" y="298"/>
                  </a:cubicBezTo>
                  <a:cubicBezTo>
                    <a:pt x="32216" y="298"/>
                    <a:pt x="33072" y="289"/>
                    <a:pt x="33979" y="278"/>
                  </a:cubicBezTo>
                  <a:lnTo>
                    <a:pt x="34800" y="266"/>
                  </a:lnTo>
                  <a:cubicBezTo>
                    <a:pt x="35947" y="252"/>
                    <a:pt x="37109" y="242"/>
                    <a:pt x="38264" y="231"/>
                  </a:cubicBezTo>
                  <a:cubicBezTo>
                    <a:pt x="38973" y="225"/>
                    <a:pt x="39669" y="212"/>
                    <a:pt x="40347" y="198"/>
                  </a:cubicBezTo>
                  <a:cubicBezTo>
                    <a:pt x="40794" y="190"/>
                    <a:pt x="41232" y="180"/>
                    <a:pt x="41664" y="174"/>
                  </a:cubicBezTo>
                  <a:lnTo>
                    <a:pt x="41826" y="170"/>
                  </a:lnTo>
                  <a:cubicBezTo>
                    <a:pt x="42337" y="162"/>
                    <a:pt x="42833" y="155"/>
                    <a:pt x="43318" y="155"/>
                  </a:cubicBezTo>
                  <a:cubicBezTo>
                    <a:pt x="43790" y="155"/>
                    <a:pt x="44251" y="162"/>
                    <a:pt x="44704" y="183"/>
                  </a:cubicBezTo>
                  <a:lnTo>
                    <a:pt x="44964" y="194"/>
                  </a:lnTo>
                  <a:cubicBezTo>
                    <a:pt x="45175" y="202"/>
                    <a:pt x="45392" y="212"/>
                    <a:pt x="45604" y="230"/>
                  </a:cubicBezTo>
                  <a:cubicBezTo>
                    <a:pt x="46159" y="276"/>
                    <a:pt x="46696" y="313"/>
                    <a:pt x="47215" y="348"/>
                  </a:cubicBezTo>
                  <a:cubicBezTo>
                    <a:pt x="51242" y="620"/>
                    <a:pt x="54153" y="817"/>
                    <a:pt x="57223" y="5279"/>
                  </a:cubicBezTo>
                  <a:cubicBezTo>
                    <a:pt x="58252" y="6774"/>
                    <a:pt x="59159" y="8337"/>
                    <a:pt x="60121" y="9993"/>
                  </a:cubicBezTo>
                  <a:cubicBezTo>
                    <a:pt x="60577" y="10779"/>
                    <a:pt x="61047" y="11590"/>
                    <a:pt x="61529" y="12387"/>
                  </a:cubicBezTo>
                  <a:cubicBezTo>
                    <a:pt x="62399" y="13825"/>
                    <a:pt x="63398" y="15200"/>
                    <a:pt x="64496" y="16470"/>
                  </a:cubicBezTo>
                  <a:cubicBezTo>
                    <a:pt x="64806" y="16830"/>
                    <a:pt x="65116" y="17176"/>
                    <a:pt x="65416" y="17507"/>
                  </a:cubicBezTo>
                  <a:lnTo>
                    <a:pt x="65928" y="18080"/>
                  </a:lnTo>
                  <a:cubicBezTo>
                    <a:pt x="66452" y="18665"/>
                    <a:pt x="66952" y="19224"/>
                    <a:pt x="67425" y="19761"/>
                  </a:cubicBezTo>
                  <a:cubicBezTo>
                    <a:pt x="68048" y="20465"/>
                    <a:pt x="68680" y="21141"/>
                    <a:pt x="69293" y="21792"/>
                  </a:cubicBezTo>
                  <a:cubicBezTo>
                    <a:pt x="71096" y="23712"/>
                    <a:pt x="72800" y="25525"/>
                    <a:pt x="74099" y="27954"/>
                  </a:cubicBezTo>
                  <a:cubicBezTo>
                    <a:pt x="74851" y="29363"/>
                    <a:pt x="75291" y="30693"/>
                    <a:pt x="75482" y="32141"/>
                  </a:cubicBezTo>
                  <a:cubicBezTo>
                    <a:pt x="75598" y="33026"/>
                    <a:pt x="75640" y="33962"/>
                    <a:pt x="75611" y="34938"/>
                  </a:cubicBezTo>
                  <a:cubicBezTo>
                    <a:pt x="75664" y="34855"/>
                    <a:pt x="75718" y="34772"/>
                    <a:pt x="75773" y="34688"/>
                  </a:cubicBezTo>
                  <a:cubicBezTo>
                    <a:pt x="75787" y="33796"/>
                    <a:pt x="75742" y="32936"/>
                    <a:pt x="75635" y="32120"/>
                  </a:cubicBezTo>
                  <a:cubicBezTo>
                    <a:pt x="75442" y="30655"/>
                    <a:pt x="74997" y="29307"/>
                    <a:pt x="74235" y="27882"/>
                  </a:cubicBezTo>
                  <a:cubicBezTo>
                    <a:pt x="72926" y="25434"/>
                    <a:pt x="71216" y="23613"/>
                    <a:pt x="69406" y="21686"/>
                  </a:cubicBezTo>
                  <a:cubicBezTo>
                    <a:pt x="68793" y="21035"/>
                    <a:pt x="68161" y="20361"/>
                    <a:pt x="67540" y="19657"/>
                  </a:cubicBezTo>
                  <a:cubicBezTo>
                    <a:pt x="67067" y="19120"/>
                    <a:pt x="66568" y="18563"/>
                    <a:pt x="66043" y="17976"/>
                  </a:cubicBezTo>
                  <a:lnTo>
                    <a:pt x="65529" y="17405"/>
                  </a:lnTo>
                  <a:cubicBezTo>
                    <a:pt x="65232" y="17072"/>
                    <a:pt x="64923" y="16728"/>
                    <a:pt x="64612" y="16369"/>
                  </a:cubicBezTo>
                  <a:cubicBezTo>
                    <a:pt x="63521" y="15105"/>
                    <a:pt x="62527" y="13737"/>
                    <a:pt x="61662" y="12307"/>
                  </a:cubicBezTo>
                  <a:cubicBezTo>
                    <a:pt x="61182" y="11512"/>
                    <a:pt x="60710" y="10699"/>
                    <a:pt x="60254" y="9915"/>
                  </a:cubicBezTo>
                  <a:cubicBezTo>
                    <a:pt x="59334" y="8329"/>
                    <a:pt x="58382" y="6691"/>
                    <a:pt x="57351" y="5191"/>
                  </a:cubicBezTo>
                  <a:cubicBezTo>
                    <a:pt x="54238" y="666"/>
                    <a:pt x="51297" y="468"/>
                    <a:pt x="47226" y="193"/>
                  </a:cubicBezTo>
                  <a:cubicBezTo>
                    <a:pt x="46708" y="158"/>
                    <a:pt x="46172" y="122"/>
                    <a:pt x="45616" y="74"/>
                  </a:cubicBezTo>
                  <a:cubicBezTo>
                    <a:pt x="45402" y="57"/>
                    <a:pt x="45183" y="47"/>
                    <a:pt x="44970" y="39"/>
                  </a:cubicBezTo>
                  <a:lnTo>
                    <a:pt x="44711" y="28"/>
                  </a:lnTo>
                  <a:cubicBezTo>
                    <a:pt x="44262" y="8"/>
                    <a:pt x="43806" y="1"/>
                    <a:pt x="43339" y="1"/>
                  </a:cubicBezTo>
                  <a:close/>
                </a:path>
              </a:pathLst>
            </a:custGeom>
            <a:solidFill>
              <a:srgbClr val="61749c"/>
            </a:solidFill>
            <a:ln w="0">
              <a:noFill/>
            </a:ln>
          </p:spPr>
          <p:style>
            <a:lnRef idx="0"/>
            <a:fillRef idx="0"/>
            <a:effectRef idx="0"/>
            <a:fontRef idx="minor"/>
          </p:style>
        </p:sp>
        <p:sp>
          <p:nvSpPr>
            <p:cNvPr id="2720" name="CustomShape 37"/>
            <p:cNvSpPr/>
            <p:nvPr/>
          </p:nvSpPr>
          <p:spPr>
            <a:xfrm>
              <a:off x="7637760" y="4409280"/>
              <a:ext cx="1983960" cy="928080"/>
            </a:xfrm>
            <a:custGeom>
              <a:avLst/>
              <a:gdLst/>
              <a:ahLst/>
              <a:rect l="l" t="t" r="r" b="b"/>
              <a:pathLst>
                <a:path w="74402" h="34819">
                  <a:moveTo>
                    <a:pt x="42498" y="1"/>
                  </a:moveTo>
                  <a:cubicBezTo>
                    <a:pt x="41895" y="1"/>
                    <a:pt x="41278" y="15"/>
                    <a:pt x="40635" y="30"/>
                  </a:cubicBezTo>
                  <a:lnTo>
                    <a:pt x="39413" y="59"/>
                  </a:lnTo>
                  <a:cubicBezTo>
                    <a:pt x="38582" y="80"/>
                    <a:pt x="37723" y="102"/>
                    <a:pt x="36845" y="110"/>
                  </a:cubicBezTo>
                  <a:cubicBezTo>
                    <a:pt x="35683" y="120"/>
                    <a:pt x="34518" y="125"/>
                    <a:pt x="33365" y="130"/>
                  </a:cubicBezTo>
                  <a:lnTo>
                    <a:pt x="33049" y="131"/>
                  </a:lnTo>
                  <a:cubicBezTo>
                    <a:pt x="32505" y="134"/>
                    <a:pt x="31975" y="136"/>
                    <a:pt x="31452" y="136"/>
                  </a:cubicBezTo>
                  <a:cubicBezTo>
                    <a:pt x="30929" y="136"/>
                    <a:pt x="30412" y="134"/>
                    <a:pt x="29894" y="126"/>
                  </a:cubicBezTo>
                  <a:cubicBezTo>
                    <a:pt x="28793" y="328"/>
                    <a:pt x="27840" y="642"/>
                    <a:pt x="26979" y="1082"/>
                  </a:cubicBezTo>
                  <a:cubicBezTo>
                    <a:pt x="25483" y="1846"/>
                    <a:pt x="24137" y="2808"/>
                    <a:pt x="23132" y="3560"/>
                  </a:cubicBezTo>
                  <a:cubicBezTo>
                    <a:pt x="21817" y="4547"/>
                    <a:pt x="20583" y="5597"/>
                    <a:pt x="19550" y="6495"/>
                  </a:cubicBezTo>
                  <a:cubicBezTo>
                    <a:pt x="18490" y="7415"/>
                    <a:pt x="17447" y="8383"/>
                    <a:pt x="16438" y="9319"/>
                  </a:cubicBezTo>
                  <a:lnTo>
                    <a:pt x="16204" y="9536"/>
                  </a:lnTo>
                  <a:cubicBezTo>
                    <a:pt x="15277" y="10396"/>
                    <a:pt x="14349" y="11266"/>
                    <a:pt x="13423" y="12136"/>
                  </a:cubicBezTo>
                  <a:cubicBezTo>
                    <a:pt x="10250" y="15116"/>
                    <a:pt x="6968" y="18196"/>
                    <a:pt x="3722" y="20801"/>
                  </a:cubicBezTo>
                  <a:cubicBezTo>
                    <a:pt x="2376" y="21881"/>
                    <a:pt x="1039" y="22892"/>
                    <a:pt x="24" y="23655"/>
                  </a:cubicBezTo>
                  <a:cubicBezTo>
                    <a:pt x="16" y="23660"/>
                    <a:pt x="8" y="23666"/>
                    <a:pt x="0" y="23671"/>
                  </a:cubicBezTo>
                  <a:cubicBezTo>
                    <a:pt x="16" y="23722"/>
                    <a:pt x="32" y="23774"/>
                    <a:pt x="50" y="23825"/>
                  </a:cubicBezTo>
                  <a:cubicBezTo>
                    <a:pt x="72" y="23809"/>
                    <a:pt x="96" y="23794"/>
                    <a:pt x="119" y="23778"/>
                  </a:cubicBezTo>
                  <a:cubicBezTo>
                    <a:pt x="1133" y="23015"/>
                    <a:pt x="2471" y="22001"/>
                    <a:pt x="3818" y="20921"/>
                  </a:cubicBezTo>
                  <a:cubicBezTo>
                    <a:pt x="7071" y="18313"/>
                    <a:pt x="10354" y="15229"/>
                    <a:pt x="13529" y="12248"/>
                  </a:cubicBezTo>
                  <a:cubicBezTo>
                    <a:pt x="14455" y="11380"/>
                    <a:pt x="15383" y="10509"/>
                    <a:pt x="16310" y="9648"/>
                  </a:cubicBezTo>
                  <a:lnTo>
                    <a:pt x="16543" y="9432"/>
                  </a:lnTo>
                  <a:cubicBezTo>
                    <a:pt x="17551" y="8496"/>
                    <a:pt x="18594" y="7528"/>
                    <a:pt x="19652" y="6611"/>
                  </a:cubicBezTo>
                  <a:cubicBezTo>
                    <a:pt x="20682" y="5715"/>
                    <a:pt x="21915" y="4667"/>
                    <a:pt x="23225" y="3685"/>
                  </a:cubicBezTo>
                  <a:cubicBezTo>
                    <a:pt x="24225" y="2936"/>
                    <a:pt x="25563" y="1979"/>
                    <a:pt x="27049" y="1219"/>
                  </a:cubicBezTo>
                  <a:cubicBezTo>
                    <a:pt x="27897" y="786"/>
                    <a:pt x="28836" y="478"/>
                    <a:pt x="29907" y="280"/>
                  </a:cubicBezTo>
                  <a:cubicBezTo>
                    <a:pt x="30439" y="288"/>
                    <a:pt x="30972" y="291"/>
                    <a:pt x="31515" y="291"/>
                  </a:cubicBezTo>
                  <a:cubicBezTo>
                    <a:pt x="32016" y="291"/>
                    <a:pt x="32526" y="289"/>
                    <a:pt x="33049" y="286"/>
                  </a:cubicBezTo>
                  <a:lnTo>
                    <a:pt x="33365" y="285"/>
                  </a:lnTo>
                  <a:cubicBezTo>
                    <a:pt x="34518" y="280"/>
                    <a:pt x="35685" y="274"/>
                    <a:pt x="36846" y="264"/>
                  </a:cubicBezTo>
                  <a:cubicBezTo>
                    <a:pt x="37726" y="258"/>
                    <a:pt x="38586" y="235"/>
                    <a:pt x="39418" y="214"/>
                  </a:cubicBezTo>
                  <a:lnTo>
                    <a:pt x="40638" y="184"/>
                  </a:lnTo>
                  <a:cubicBezTo>
                    <a:pt x="41269" y="169"/>
                    <a:pt x="41875" y="155"/>
                    <a:pt x="42466" y="155"/>
                  </a:cubicBezTo>
                  <a:cubicBezTo>
                    <a:pt x="42754" y="155"/>
                    <a:pt x="43039" y="158"/>
                    <a:pt x="43320" y="166"/>
                  </a:cubicBezTo>
                  <a:lnTo>
                    <a:pt x="43586" y="173"/>
                  </a:lnTo>
                  <a:cubicBezTo>
                    <a:pt x="43797" y="178"/>
                    <a:pt x="44015" y="182"/>
                    <a:pt x="44226" y="197"/>
                  </a:cubicBezTo>
                  <a:cubicBezTo>
                    <a:pt x="44845" y="237"/>
                    <a:pt x="45442" y="261"/>
                    <a:pt x="46018" y="286"/>
                  </a:cubicBezTo>
                  <a:cubicBezTo>
                    <a:pt x="49893" y="451"/>
                    <a:pt x="52953" y="582"/>
                    <a:pt x="56053" y="4983"/>
                  </a:cubicBezTo>
                  <a:cubicBezTo>
                    <a:pt x="57157" y="6552"/>
                    <a:pt x="58127" y="8204"/>
                    <a:pt x="59154" y="9952"/>
                  </a:cubicBezTo>
                  <a:cubicBezTo>
                    <a:pt x="59567" y="10655"/>
                    <a:pt x="59994" y="11383"/>
                    <a:pt x="60426" y="12096"/>
                  </a:cubicBezTo>
                  <a:cubicBezTo>
                    <a:pt x="61310" y="13552"/>
                    <a:pt x="62278" y="14901"/>
                    <a:pt x="63385" y="16215"/>
                  </a:cubicBezTo>
                  <a:cubicBezTo>
                    <a:pt x="63671" y="16556"/>
                    <a:pt x="63956" y="16884"/>
                    <a:pt x="64235" y="17204"/>
                  </a:cubicBezTo>
                  <a:cubicBezTo>
                    <a:pt x="64367" y="17356"/>
                    <a:pt x="64500" y="17506"/>
                    <a:pt x="64628" y="17657"/>
                  </a:cubicBezTo>
                  <a:cubicBezTo>
                    <a:pt x="65134" y="18241"/>
                    <a:pt x="65724" y="18927"/>
                    <a:pt x="66273" y="19578"/>
                  </a:cubicBezTo>
                  <a:cubicBezTo>
                    <a:pt x="66865" y="20282"/>
                    <a:pt x="67468" y="20956"/>
                    <a:pt x="68051" y="21609"/>
                  </a:cubicBezTo>
                  <a:cubicBezTo>
                    <a:pt x="69838" y="23612"/>
                    <a:pt x="71526" y="25503"/>
                    <a:pt x="72790" y="28012"/>
                  </a:cubicBezTo>
                  <a:cubicBezTo>
                    <a:pt x="73513" y="29447"/>
                    <a:pt x="73934" y="30795"/>
                    <a:pt x="74113" y="32251"/>
                  </a:cubicBezTo>
                  <a:cubicBezTo>
                    <a:pt x="74214" y="33065"/>
                    <a:pt x="74254" y="33924"/>
                    <a:pt x="74237" y="34819"/>
                  </a:cubicBezTo>
                  <a:cubicBezTo>
                    <a:pt x="74291" y="34744"/>
                    <a:pt x="74342" y="34667"/>
                    <a:pt x="74395" y="34592"/>
                  </a:cubicBezTo>
                  <a:cubicBezTo>
                    <a:pt x="74401" y="33772"/>
                    <a:pt x="74360" y="32984"/>
                    <a:pt x="74267" y="32232"/>
                  </a:cubicBezTo>
                  <a:cubicBezTo>
                    <a:pt x="74085" y="30756"/>
                    <a:pt x="73660" y="29395"/>
                    <a:pt x="72928" y="27942"/>
                  </a:cubicBezTo>
                  <a:cubicBezTo>
                    <a:pt x="71656" y="25415"/>
                    <a:pt x="69961" y="23518"/>
                    <a:pt x="68166" y="21506"/>
                  </a:cubicBezTo>
                  <a:cubicBezTo>
                    <a:pt x="67583" y="20855"/>
                    <a:pt x="66982" y="20180"/>
                    <a:pt x="66391" y="19479"/>
                  </a:cubicBezTo>
                  <a:cubicBezTo>
                    <a:pt x="65843" y="18826"/>
                    <a:pt x="65252" y="18140"/>
                    <a:pt x="64745" y="17554"/>
                  </a:cubicBezTo>
                  <a:cubicBezTo>
                    <a:pt x="64617" y="17405"/>
                    <a:pt x="64484" y="17255"/>
                    <a:pt x="64351" y="17101"/>
                  </a:cubicBezTo>
                  <a:cubicBezTo>
                    <a:pt x="64075" y="16783"/>
                    <a:pt x="63790" y="16457"/>
                    <a:pt x="63503" y="16117"/>
                  </a:cubicBezTo>
                  <a:cubicBezTo>
                    <a:pt x="62401" y="14807"/>
                    <a:pt x="61438" y="13466"/>
                    <a:pt x="60559" y="12015"/>
                  </a:cubicBezTo>
                  <a:cubicBezTo>
                    <a:pt x="60127" y="11303"/>
                    <a:pt x="59700" y="10576"/>
                    <a:pt x="59289" y="9874"/>
                  </a:cubicBezTo>
                  <a:cubicBezTo>
                    <a:pt x="58305" y="8200"/>
                    <a:pt x="57289" y="6469"/>
                    <a:pt x="56180" y="4895"/>
                  </a:cubicBezTo>
                  <a:cubicBezTo>
                    <a:pt x="53036" y="430"/>
                    <a:pt x="49941" y="299"/>
                    <a:pt x="46024" y="131"/>
                  </a:cubicBezTo>
                  <a:cubicBezTo>
                    <a:pt x="45448" y="107"/>
                    <a:pt x="44853" y="82"/>
                    <a:pt x="44235" y="42"/>
                  </a:cubicBezTo>
                  <a:cubicBezTo>
                    <a:pt x="44021" y="29"/>
                    <a:pt x="43802" y="24"/>
                    <a:pt x="43589" y="19"/>
                  </a:cubicBezTo>
                  <a:lnTo>
                    <a:pt x="43325" y="11"/>
                  </a:lnTo>
                  <a:cubicBezTo>
                    <a:pt x="43052" y="4"/>
                    <a:pt x="42777" y="1"/>
                    <a:pt x="42498" y="1"/>
                  </a:cubicBezTo>
                  <a:close/>
                </a:path>
              </a:pathLst>
            </a:custGeom>
            <a:solidFill>
              <a:srgbClr val="61749c"/>
            </a:solidFill>
            <a:ln w="0">
              <a:noFill/>
            </a:ln>
          </p:spPr>
          <p:style>
            <a:lnRef idx="0"/>
            <a:fillRef idx="0"/>
            <a:effectRef idx="0"/>
            <a:fontRef idx="minor"/>
          </p:style>
        </p:sp>
        <p:sp>
          <p:nvSpPr>
            <p:cNvPr id="2721" name="CustomShape 38"/>
            <p:cNvSpPr/>
            <p:nvPr/>
          </p:nvSpPr>
          <p:spPr>
            <a:xfrm>
              <a:off x="7643880" y="4453560"/>
              <a:ext cx="1949400" cy="921600"/>
            </a:xfrm>
            <a:custGeom>
              <a:avLst/>
              <a:gdLst/>
              <a:ahLst/>
              <a:rect l="l" t="t" r="r" b="b"/>
              <a:pathLst>
                <a:path w="73102" h="34569">
                  <a:moveTo>
                    <a:pt x="41656" y="0"/>
                  </a:moveTo>
                  <a:cubicBezTo>
                    <a:pt x="40974" y="0"/>
                    <a:pt x="40275" y="24"/>
                    <a:pt x="39541" y="49"/>
                  </a:cubicBezTo>
                  <a:lnTo>
                    <a:pt x="38503" y="81"/>
                  </a:lnTo>
                  <a:cubicBezTo>
                    <a:pt x="37537" y="111"/>
                    <a:pt x="36540" y="143"/>
                    <a:pt x="35509" y="151"/>
                  </a:cubicBezTo>
                  <a:cubicBezTo>
                    <a:pt x="34854" y="156"/>
                    <a:pt x="34162" y="159"/>
                    <a:pt x="33416" y="159"/>
                  </a:cubicBezTo>
                  <a:cubicBezTo>
                    <a:pt x="32969" y="159"/>
                    <a:pt x="32502" y="158"/>
                    <a:pt x="32013" y="156"/>
                  </a:cubicBezTo>
                  <a:cubicBezTo>
                    <a:pt x="30712" y="153"/>
                    <a:pt x="29631" y="146"/>
                    <a:pt x="28525" y="114"/>
                  </a:cubicBezTo>
                  <a:cubicBezTo>
                    <a:pt x="27415" y="308"/>
                    <a:pt x="26453" y="614"/>
                    <a:pt x="25586" y="1049"/>
                  </a:cubicBezTo>
                  <a:cubicBezTo>
                    <a:pt x="24082" y="1804"/>
                    <a:pt x="22736" y="2755"/>
                    <a:pt x="21730" y="3500"/>
                  </a:cubicBezTo>
                  <a:cubicBezTo>
                    <a:pt x="20384" y="4499"/>
                    <a:pt x="19105" y="5583"/>
                    <a:pt x="18142" y="6416"/>
                  </a:cubicBezTo>
                  <a:cubicBezTo>
                    <a:pt x="17021" y="7385"/>
                    <a:pt x="15918" y="8411"/>
                    <a:pt x="14851" y="9403"/>
                  </a:cubicBezTo>
                  <a:lnTo>
                    <a:pt x="14800" y="9451"/>
                  </a:lnTo>
                  <a:cubicBezTo>
                    <a:pt x="13705" y="10467"/>
                    <a:pt x="12596" y="11516"/>
                    <a:pt x="11524" y="12531"/>
                  </a:cubicBezTo>
                  <a:cubicBezTo>
                    <a:pt x="8537" y="15355"/>
                    <a:pt x="5447" y="18277"/>
                    <a:pt x="2402" y="20771"/>
                  </a:cubicBezTo>
                  <a:cubicBezTo>
                    <a:pt x="1586" y="21438"/>
                    <a:pt x="770" y="22085"/>
                    <a:pt x="1" y="22686"/>
                  </a:cubicBezTo>
                  <a:cubicBezTo>
                    <a:pt x="18" y="22739"/>
                    <a:pt x="36" y="22790"/>
                    <a:pt x="55" y="22842"/>
                  </a:cubicBezTo>
                  <a:cubicBezTo>
                    <a:pt x="838" y="22229"/>
                    <a:pt x="1670" y="21571"/>
                    <a:pt x="2500" y="20890"/>
                  </a:cubicBezTo>
                  <a:cubicBezTo>
                    <a:pt x="5550" y="18392"/>
                    <a:pt x="8641" y="15470"/>
                    <a:pt x="11630" y="12643"/>
                  </a:cubicBezTo>
                  <a:cubicBezTo>
                    <a:pt x="12702" y="11628"/>
                    <a:pt x="13812" y="10580"/>
                    <a:pt x="14905" y="9564"/>
                  </a:cubicBezTo>
                  <a:lnTo>
                    <a:pt x="14956" y="9516"/>
                  </a:lnTo>
                  <a:cubicBezTo>
                    <a:pt x="16022" y="8526"/>
                    <a:pt x="17123" y="7500"/>
                    <a:pt x="18243" y="6534"/>
                  </a:cubicBezTo>
                  <a:cubicBezTo>
                    <a:pt x="19205" y="5702"/>
                    <a:pt x="20480" y="4620"/>
                    <a:pt x="21822" y="3625"/>
                  </a:cubicBezTo>
                  <a:cubicBezTo>
                    <a:pt x="22822" y="2884"/>
                    <a:pt x="24162" y="1937"/>
                    <a:pt x="25656" y="1187"/>
                  </a:cubicBezTo>
                  <a:cubicBezTo>
                    <a:pt x="26509" y="759"/>
                    <a:pt x="27456" y="457"/>
                    <a:pt x="28536" y="268"/>
                  </a:cubicBezTo>
                  <a:cubicBezTo>
                    <a:pt x="29627" y="302"/>
                    <a:pt x="30711" y="308"/>
                    <a:pt x="32013" y="311"/>
                  </a:cubicBezTo>
                  <a:cubicBezTo>
                    <a:pt x="32503" y="313"/>
                    <a:pt x="32969" y="314"/>
                    <a:pt x="33417" y="314"/>
                  </a:cubicBezTo>
                  <a:cubicBezTo>
                    <a:pt x="34163" y="314"/>
                    <a:pt x="34855" y="312"/>
                    <a:pt x="35511" y="307"/>
                  </a:cubicBezTo>
                  <a:cubicBezTo>
                    <a:pt x="36541" y="299"/>
                    <a:pt x="37541" y="267"/>
                    <a:pt x="38508" y="236"/>
                  </a:cubicBezTo>
                  <a:lnTo>
                    <a:pt x="39548" y="202"/>
                  </a:lnTo>
                  <a:cubicBezTo>
                    <a:pt x="40284" y="178"/>
                    <a:pt x="40986" y="156"/>
                    <a:pt x="41669" y="156"/>
                  </a:cubicBezTo>
                  <a:cubicBezTo>
                    <a:pt x="41786" y="156"/>
                    <a:pt x="41902" y="156"/>
                    <a:pt x="42018" y="158"/>
                  </a:cubicBezTo>
                  <a:cubicBezTo>
                    <a:pt x="42113" y="159"/>
                    <a:pt x="42207" y="159"/>
                    <a:pt x="42302" y="161"/>
                  </a:cubicBezTo>
                  <a:cubicBezTo>
                    <a:pt x="42513" y="162"/>
                    <a:pt x="42722" y="164"/>
                    <a:pt x="42932" y="172"/>
                  </a:cubicBezTo>
                  <a:cubicBezTo>
                    <a:pt x="43609" y="202"/>
                    <a:pt x="44258" y="214"/>
                    <a:pt x="44887" y="225"/>
                  </a:cubicBezTo>
                  <a:cubicBezTo>
                    <a:pt x="48767" y="295"/>
                    <a:pt x="51833" y="350"/>
                    <a:pt x="54966" y="4697"/>
                  </a:cubicBezTo>
                  <a:cubicBezTo>
                    <a:pt x="56155" y="6345"/>
                    <a:pt x="57192" y="8092"/>
                    <a:pt x="58288" y="9942"/>
                  </a:cubicBezTo>
                  <a:cubicBezTo>
                    <a:pt x="58657" y="10564"/>
                    <a:pt x="59029" y="11190"/>
                    <a:pt x="59408" y="11814"/>
                  </a:cubicBezTo>
                  <a:cubicBezTo>
                    <a:pt x="60291" y="13270"/>
                    <a:pt x="61256" y="14630"/>
                    <a:pt x="62358" y="15969"/>
                  </a:cubicBezTo>
                  <a:cubicBezTo>
                    <a:pt x="62617" y="16286"/>
                    <a:pt x="62875" y="16590"/>
                    <a:pt x="63126" y="16889"/>
                  </a:cubicBezTo>
                  <a:cubicBezTo>
                    <a:pt x="63283" y="17073"/>
                    <a:pt x="63437" y="17256"/>
                    <a:pt x="63587" y="17437"/>
                  </a:cubicBezTo>
                  <a:cubicBezTo>
                    <a:pt x="64240" y="18218"/>
                    <a:pt x="64755" y="18843"/>
                    <a:pt x="65206" y="19405"/>
                  </a:cubicBezTo>
                  <a:cubicBezTo>
                    <a:pt x="65768" y="20106"/>
                    <a:pt x="66341" y="20781"/>
                    <a:pt x="66894" y="21434"/>
                  </a:cubicBezTo>
                  <a:cubicBezTo>
                    <a:pt x="68666" y="23520"/>
                    <a:pt x="70338" y="25491"/>
                    <a:pt x="71567" y="28079"/>
                  </a:cubicBezTo>
                  <a:cubicBezTo>
                    <a:pt x="72259" y="29539"/>
                    <a:pt x="72661" y="30903"/>
                    <a:pt x="72829" y="32370"/>
                  </a:cubicBezTo>
                  <a:cubicBezTo>
                    <a:pt x="72912" y="33082"/>
                    <a:pt x="72949" y="33812"/>
                    <a:pt x="72947" y="34568"/>
                  </a:cubicBezTo>
                  <a:cubicBezTo>
                    <a:pt x="72999" y="34501"/>
                    <a:pt x="73050" y="34434"/>
                    <a:pt x="73101" y="34367"/>
                  </a:cubicBezTo>
                  <a:cubicBezTo>
                    <a:pt x="73096" y="33676"/>
                    <a:pt x="73058" y="33007"/>
                    <a:pt x="72983" y="32352"/>
                  </a:cubicBezTo>
                  <a:cubicBezTo>
                    <a:pt x="72813" y="30869"/>
                    <a:pt x="72407" y="29488"/>
                    <a:pt x="71706" y="28011"/>
                  </a:cubicBezTo>
                  <a:cubicBezTo>
                    <a:pt x="70469" y="25407"/>
                    <a:pt x="68791" y="23427"/>
                    <a:pt x="67013" y="21333"/>
                  </a:cubicBezTo>
                  <a:cubicBezTo>
                    <a:pt x="66461" y="20680"/>
                    <a:pt x="65888" y="20006"/>
                    <a:pt x="65326" y="19307"/>
                  </a:cubicBezTo>
                  <a:cubicBezTo>
                    <a:pt x="64875" y="18746"/>
                    <a:pt x="64360" y="18118"/>
                    <a:pt x="63706" y="17337"/>
                  </a:cubicBezTo>
                  <a:cubicBezTo>
                    <a:pt x="63555" y="17157"/>
                    <a:pt x="63402" y="16974"/>
                    <a:pt x="63245" y="16789"/>
                  </a:cubicBezTo>
                  <a:cubicBezTo>
                    <a:pt x="62994" y="16491"/>
                    <a:pt x="62736" y="16185"/>
                    <a:pt x="62478" y="15872"/>
                  </a:cubicBezTo>
                  <a:cubicBezTo>
                    <a:pt x="61381" y="14536"/>
                    <a:pt x="60419" y="13184"/>
                    <a:pt x="59539" y="11734"/>
                  </a:cubicBezTo>
                  <a:cubicBezTo>
                    <a:pt x="59161" y="11110"/>
                    <a:pt x="58790" y="10484"/>
                    <a:pt x="58421" y="9862"/>
                  </a:cubicBezTo>
                  <a:cubicBezTo>
                    <a:pt x="57371" y="8091"/>
                    <a:pt x="56284" y="6260"/>
                    <a:pt x="55092" y="4606"/>
                  </a:cubicBezTo>
                  <a:cubicBezTo>
                    <a:pt x="51913" y="196"/>
                    <a:pt x="48814" y="140"/>
                    <a:pt x="44890" y="70"/>
                  </a:cubicBezTo>
                  <a:cubicBezTo>
                    <a:pt x="44263" y="58"/>
                    <a:pt x="43614" y="47"/>
                    <a:pt x="42938" y="17"/>
                  </a:cubicBezTo>
                  <a:cubicBezTo>
                    <a:pt x="42727" y="9"/>
                    <a:pt x="42516" y="7"/>
                    <a:pt x="42303" y="6"/>
                  </a:cubicBezTo>
                  <a:cubicBezTo>
                    <a:pt x="42209" y="6"/>
                    <a:pt x="42114" y="4"/>
                    <a:pt x="42020" y="2"/>
                  </a:cubicBezTo>
                  <a:cubicBezTo>
                    <a:pt x="41899" y="1"/>
                    <a:pt x="41778" y="0"/>
                    <a:pt x="41656" y="0"/>
                  </a:cubicBezTo>
                  <a:close/>
                </a:path>
              </a:pathLst>
            </a:custGeom>
            <a:solidFill>
              <a:srgbClr val="61749c"/>
            </a:solidFill>
            <a:ln w="0">
              <a:noFill/>
            </a:ln>
          </p:spPr>
          <p:style>
            <a:lnRef idx="0"/>
            <a:fillRef idx="0"/>
            <a:effectRef idx="0"/>
            <a:fontRef idx="minor"/>
          </p:style>
        </p:sp>
        <p:sp>
          <p:nvSpPr>
            <p:cNvPr id="2722" name="CustomShape 39"/>
            <p:cNvSpPr/>
            <p:nvPr/>
          </p:nvSpPr>
          <p:spPr>
            <a:xfrm>
              <a:off x="7650000" y="4497840"/>
              <a:ext cx="1915200" cy="912240"/>
            </a:xfrm>
            <a:custGeom>
              <a:avLst/>
              <a:gdLst/>
              <a:ahLst/>
              <a:rect l="l" t="t" r="r" b="b"/>
              <a:pathLst>
                <a:path w="71812" h="34228">
                  <a:moveTo>
                    <a:pt x="41381" y="0"/>
                  </a:moveTo>
                  <a:cubicBezTo>
                    <a:pt x="41275" y="0"/>
                    <a:pt x="41170" y="4"/>
                    <a:pt x="41068" y="7"/>
                  </a:cubicBezTo>
                  <a:cubicBezTo>
                    <a:pt x="40954" y="9"/>
                    <a:pt x="40842" y="12"/>
                    <a:pt x="40730" y="12"/>
                  </a:cubicBezTo>
                  <a:cubicBezTo>
                    <a:pt x="40672" y="11"/>
                    <a:pt x="40615" y="11"/>
                    <a:pt x="40557" y="11"/>
                  </a:cubicBezTo>
                  <a:cubicBezTo>
                    <a:pt x="39895" y="11"/>
                    <a:pt x="39227" y="43"/>
                    <a:pt x="38519" y="76"/>
                  </a:cubicBezTo>
                  <a:cubicBezTo>
                    <a:pt x="38226" y="89"/>
                    <a:pt x="37930" y="101"/>
                    <a:pt x="37631" y="114"/>
                  </a:cubicBezTo>
                  <a:lnTo>
                    <a:pt x="37575" y="116"/>
                  </a:lnTo>
                  <a:cubicBezTo>
                    <a:pt x="36485" y="157"/>
                    <a:pt x="35357" y="201"/>
                    <a:pt x="34187" y="209"/>
                  </a:cubicBezTo>
                  <a:cubicBezTo>
                    <a:pt x="33792" y="212"/>
                    <a:pt x="33390" y="214"/>
                    <a:pt x="32976" y="214"/>
                  </a:cubicBezTo>
                  <a:cubicBezTo>
                    <a:pt x="32248" y="214"/>
                    <a:pt x="31487" y="209"/>
                    <a:pt x="30675" y="201"/>
                  </a:cubicBezTo>
                  <a:cubicBezTo>
                    <a:pt x="29542" y="189"/>
                    <a:pt x="28336" y="170"/>
                    <a:pt x="27168" y="121"/>
                  </a:cubicBezTo>
                  <a:cubicBezTo>
                    <a:pt x="26048" y="305"/>
                    <a:pt x="25078" y="604"/>
                    <a:pt x="24206" y="1034"/>
                  </a:cubicBezTo>
                  <a:cubicBezTo>
                    <a:pt x="22696" y="1778"/>
                    <a:pt x="21347" y="2719"/>
                    <a:pt x="20340" y="3457"/>
                  </a:cubicBezTo>
                  <a:cubicBezTo>
                    <a:pt x="18969" y="4463"/>
                    <a:pt x="17699" y="5534"/>
                    <a:pt x="16747" y="6354"/>
                  </a:cubicBezTo>
                  <a:cubicBezTo>
                    <a:pt x="15582" y="7358"/>
                    <a:pt x="14427" y="8433"/>
                    <a:pt x="13407" y="9382"/>
                  </a:cubicBezTo>
                  <a:cubicBezTo>
                    <a:pt x="12158" y="10547"/>
                    <a:pt x="10894" y="11751"/>
                    <a:pt x="9671" y="12916"/>
                  </a:cubicBezTo>
                  <a:cubicBezTo>
                    <a:pt x="6860" y="15596"/>
                    <a:pt x="3953" y="18369"/>
                    <a:pt x="1093" y="20758"/>
                  </a:cubicBezTo>
                  <a:cubicBezTo>
                    <a:pt x="729" y="21064"/>
                    <a:pt x="365" y="21361"/>
                    <a:pt x="1" y="21659"/>
                  </a:cubicBezTo>
                  <a:cubicBezTo>
                    <a:pt x="20" y="21710"/>
                    <a:pt x="39" y="21760"/>
                    <a:pt x="58" y="21811"/>
                  </a:cubicBezTo>
                  <a:cubicBezTo>
                    <a:pt x="437" y="21502"/>
                    <a:pt x="813" y="21193"/>
                    <a:pt x="1193" y="20876"/>
                  </a:cubicBezTo>
                  <a:cubicBezTo>
                    <a:pt x="4055" y="18484"/>
                    <a:pt x="6966" y="15710"/>
                    <a:pt x="9778" y="13028"/>
                  </a:cubicBezTo>
                  <a:cubicBezTo>
                    <a:pt x="10999" y="11863"/>
                    <a:pt x="12263" y="10659"/>
                    <a:pt x="13513" y="9495"/>
                  </a:cubicBezTo>
                  <a:cubicBezTo>
                    <a:pt x="14531" y="8546"/>
                    <a:pt x="15686" y="7471"/>
                    <a:pt x="16848" y="6471"/>
                  </a:cubicBezTo>
                  <a:cubicBezTo>
                    <a:pt x="17798" y="5652"/>
                    <a:pt x="19065" y="4583"/>
                    <a:pt x="20430" y="3581"/>
                  </a:cubicBezTo>
                  <a:cubicBezTo>
                    <a:pt x="21433" y="2847"/>
                    <a:pt x="22774" y="1911"/>
                    <a:pt x="24273" y="1172"/>
                  </a:cubicBezTo>
                  <a:cubicBezTo>
                    <a:pt x="25133" y="748"/>
                    <a:pt x="26088" y="455"/>
                    <a:pt x="27178" y="274"/>
                  </a:cubicBezTo>
                  <a:cubicBezTo>
                    <a:pt x="28331" y="325"/>
                    <a:pt x="29539" y="343"/>
                    <a:pt x="30672" y="354"/>
                  </a:cubicBezTo>
                  <a:cubicBezTo>
                    <a:pt x="31488" y="363"/>
                    <a:pt x="32252" y="367"/>
                    <a:pt x="32982" y="367"/>
                  </a:cubicBezTo>
                  <a:cubicBezTo>
                    <a:pt x="33395" y="367"/>
                    <a:pt x="33796" y="366"/>
                    <a:pt x="34189" y="364"/>
                  </a:cubicBezTo>
                  <a:cubicBezTo>
                    <a:pt x="35360" y="354"/>
                    <a:pt x="36490" y="311"/>
                    <a:pt x="37580" y="269"/>
                  </a:cubicBezTo>
                  <a:lnTo>
                    <a:pt x="37637" y="268"/>
                  </a:lnTo>
                  <a:cubicBezTo>
                    <a:pt x="37936" y="257"/>
                    <a:pt x="38232" y="242"/>
                    <a:pt x="38525" y="229"/>
                  </a:cubicBezTo>
                  <a:cubicBezTo>
                    <a:pt x="39258" y="196"/>
                    <a:pt x="39951" y="165"/>
                    <a:pt x="40629" y="165"/>
                  </a:cubicBezTo>
                  <a:cubicBezTo>
                    <a:pt x="40662" y="165"/>
                    <a:pt x="40695" y="165"/>
                    <a:pt x="40728" y="165"/>
                  </a:cubicBezTo>
                  <a:cubicBezTo>
                    <a:pt x="40750" y="166"/>
                    <a:pt x="40771" y="166"/>
                    <a:pt x="40792" y="166"/>
                  </a:cubicBezTo>
                  <a:cubicBezTo>
                    <a:pt x="40885" y="166"/>
                    <a:pt x="40978" y="163"/>
                    <a:pt x="41071" y="161"/>
                  </a:cubicBezTo>
                  <a:cubicBezTo>
                    <a:pt x="41169" y="157"/>
                    <a:pt x="41269" y="154"/>
                    <a:pt x="41369" y="154"/>
                  </a:cubicBezTo>
                  <a:cubicBezTo>
                    <a:pt x="41462" y="154"/>
                    <a:pt x="41554" y="157"/>
                    <a:pt x="41645" y="164"/>
                  </a:cubicBezTo>
                  <a:cubicBezTo>
                    <a:pt x="42621" y="242"/>
                    <a:pt x="43543" y="258"/>
                    <a:pt x="44434" y="274"/>
                  </a:cubicBezTo>
                  <a:cubicBezTo>
                    <a:pt x="48052" y="335"/>
                    <a:pt x="50910" y="385"/>
                    <a:pt x="53892" y="4426"/>
                  </a:cubicBezTo>
                  <a:cubicBezTo>
                    <a:pt x="55166" y="6154"/>
                    <a:pt x="56268" y="7996"/>
                    <a:pt x="57436" y="9946"/>
                  </a:cubicBezTo>
                  <a:cubicBezTo>
                    <a:pt x="57755" y="10479"/>
                    <a:pt x="58075" y="11015"/>
                    <a:pt x="58400" y="11548"/>
                  </a:cubicBezTo>
                  <a:cubicBezTo>
                    <a:pt x="59283" y="13003"/>
                    <a:pt x="60246" y="14372"/>
                    <a:pt x="61344" y="15740"/>
                  </a:cubicBezTo>
                  <a:cubicBezTo>
                    <a:pt x="61576" y="16031"/>
                    <a:pt x="61808" y="16313"/>
                    <a:pt x="62035" y="16592"/>
                  </a:cubicBezTo>
                  <a:cubicBezTo>
                    <a:pt x="62212" y="16808"/>
                    <a:pt x="62388" y="17022"/>
                    <a:pt x="62558" y="17233"/>
                  </a:cubicBezTo>
                  <a:cubicBezTo>
                    <a:pt x="63161" y="17979"/>
                    <a:pt x="63681" y="18638"/>
                    <a:pt x="64150" y="19248"/>
                  </a:cubicBezTo>
                  <a:cubicBezTo>
                    <a:pt x="64683" y="19942"/>
                    <a:pt x="65227" y="20616"/>
                    <a:pt x="65752" y="21267"/>
                  </a:cubicBezTo>
                  <a:cubicBezTo>
                    <a:pt x="67505" y="23440"/>
                    <a:pt x="69162" y="25494"/>
                    <a:pt x="70352" y="28160"/>
                  </a:cubicBezTo>
                  <a:cubicBezTo>
                    <a:pt x="71016" y="29648"/>
                    <a:pt x="71400" y="31029"/>
                    <a:pt x="71557" y="32506"/>
                  </a:cubicBezTo>
                  <a:cubicBezTo>
                    <a:pt x="71616" y="33066"/>
                    <a:pt x="71651" y="33640"/>
                    <a:pt x="71661" y="34227"/>
                  </a:cubicBezTo>
                  <a:cubicBezTo>
                    <a:pt x="71710" y="34168"/>
                    <a:pt x="71762" y="34110"/>
                    <a:pt x="71811" y="34051"/>
                  </a:cubicBezTo>
                  <a:cubicBezTo>
                    <a:pt x="71797" y="33518"/>
                    <a:pt x="71765" y="32998"/>
                    <a:pt x="71710" y="32488"/>
                  </a:cubicBezTo>
                  <a:cubicBezTo>
                    <a:pt x="71552" y="30997"/>
                    <a:pt x="71165" y="29602"/>
                    <a:pt x="70494" y="28097"/>
                  </a:cubicBezTo>
                  <a:cubicBezTo>
                    <a:pt x="69296" y="25413"/>
                    <a:pt x="67633" y="23352"/>
                    <a:pt x="65873" y="21171"/>
                  </a:cubicBezTo>
                  <a:cubicBezTo>
                    <a:pt x="65349" y="20520"/>
                    <a:pt x="64806" y="19848"/>
                    <a:pt x="64273" y="19155"/>
                  </a:cubicBezTo>
                  <a:cubicBezTo>
                    <a:pt x="63805" y="18544"/>
                    <a:pt x="63283" y="17883"/>
                    <a:pt x="62680" y="17137"/>
                  </a:cubicBezTo>
                  <a:cubicBezTo>
                    <a:pt x="62508" y="16924"/>
                    <a:pt x="62334" y="16710"/>
                    <a:pt x="62155" y="16494"/>
                  </a:cubicBezTo>
                  <a:cubicBezTo>
                    <a:pt x="61929" y="16217"/>
                    <a:pt x="61697" y="15934"/>
                    <a:pt x="61465" y="15644"/>
                  </a:cubicBezTo>
                  <a:cubicBezTo>
                    <a:pt x="60372" y="14283"/>
                    <a:pt x="59412" y="12916"/>
                    <a:pt x="58532" y="11468"/>
                  </a:cubicBezTo>
                  <a:cubicBezTo>
                    <a:pt x="58208" y="10935"/>
                    <a:pt x="57889" y="10401"/>
                    <a:pt x="57569" y="9868"/>
                  </a:cubicBezTo>
                  <a:cubicBezTo>
                    <a:pt x="56452" y="7999"/>
                    <a:pt x="55295" y="6070"/>
                    <a:pt x="54017" y="4335"/>
                  </a:cubicBezTo>
                  <a:cubicBezTo>
                    <a:pt x="50990" y="231"/>
                    <a:pt x="47953" y="180"/>
                    <a:pt x="44436" y="119"/>
                  </a:cubicBezTo>
                  <a:cubicBezTo>
                    <a:pt x="43548" y="105"/>
                    <a:pt x="42629" y="89"/>
                    <a:pt x="41658" y="10"/>
                  </a:cubicBezTo>
                  <a:cubicBezTo>
                    <a:pt x="41566" y="3"/>
                    <a:pt x="41473" y="0"/>
                    <a:pt x="41381" y="0"/>
                  </a:cubicBezTo>
                  <a:close/>
                </a:path>
              </a:pathLst>
            </a:custGeom>
            <a:solidFill>
              <a:srgbClr val="61749c"/>
            </a:solidFill>
            <a:ln w="0">
              <a:noFill/>
            </a:ln>
          </p:spPr>
          <p:style>
            <a:lnRef idx="0"/>
            <a:fillRef idx="0"/>
            <a:effectRef idx="0"/>
            <a:fontRef idx="minor"/>
          </p:style>
        </p:sp>
        <p:sp>
          <p:nvSpPr>
            <p:cNvPr id="2723" name="CustomShape 40"/>
            <p:cNvSpPr/>
            <p:nvPr/>
          </p:nvSpPr>
          <p:spPr>
            <a:xfrm>
              <a:off x="7655760" y="4541760"/>
              <a:ext cx="1880640" cy="901080"/>
            </a:xfrm>
            <a:custGeom>
              <a:avLst/>
              <a:gdLst/>
              <a:ahLst/>
              <a:rect l="l" t="t" r="r" b="b"/>
              <a:pathLst>
                <a:path w="70520" h="33809">
                  <a:moveTo>
                    <a:pt x="40175" y="0"/>
                  </a:moveTo>
                  <a:cubicBezTo>
                    <a:pt x="40034" y="0"/>
                    <a:pt x="39893" y="6"/>
                    <a:pt x="39755" y="12"/>
                  </a:cubicBezTo>
                  <a:cubicBezTo>
                    <a:pt x="39653" y="17"/>
                    <a:pt x="39549" y="21"/>
                    <a:pt x="39445" y="23"/>
                  </a:cubicBezTo>
                  <a:cubicBezTo>
                    <a:pt x="38765" y="36"/>
                    <a:pt x="38074" y="73"/>
                    <a:pt x="37341" y="111"/>
                  </a:cubicBezTo>
                  <a:cubicBezTo>
                    <a:pt x="37010" y="129"/>
                    <a:pt x="36672" y="146"/>
                    <a:pt x="36331" y="162"/>
                  </a:cubicBezTo>
                  <a:cubicBezTo>
                    <a:pt x="35245" y="212"/>
                    <a:pt x="34083" y="261"/>
                    <a:pt x="32874" y="269"/>
                  </a:cubicBezTo>
                  <a:cubicBezTo>
                    <a:pt x="32603" y="271"/>
                    <a:pt x="32329" y="272"/>
                    <a:pt x="32053" y="272"/>
                  </a:cubicBezTo>
                  <a:cubicBezTo>
                    <a:pt x="31191" y="272"/>
                    <a:pt x="30298" y="264"/>
                    <a:pt x="29345" y="247"/>
                  </a:cubicBezTo>
                  <a:cubicBezTo>
                    <a:pt x="28294" y="228"/>
                    <a:pt x="27056" y="199"/>
                    <a:pt x="25819" y="130"/>
                  </a:cubicBezTo>
                  <a:cubicBezTo>
                    <a:pt x="24691" y="303"/>
                    <a:pt x="23713" y="594"/>
                    <a:pt x="22835" y="1021"/>
                  </a:cubicBezTo>
                  <a:cubicBezTo>
                    <a:pt x="21316" y="1754"/>
                    <a:pt x="19966" y="2687"/>
                    <a:pt x="18958" y="3417"/>
                  </a:cubicBezTo>
                  <a:cubicBezTo>
                    <a:pt x="17876" y="4201"/>
                    <a:pt x="16766" y="5089"/>
                    <a:pt x="15359" y="6295"/>
                  </a:cubicBezTo>
                  <a:cubicBezTo>
                    <a:pt x="14228" y="7265"/>
                    <a:pt x="13135" y="8278"/>
                    <a:pt x="12023" y="9316"/>
                  </a:cubicBezTo>
                  <a:cubicBezTo>
                    <a:pt x="10623" y="10625"/>
                    <a:pt x="9210" y="11983"/>
                    <a:pt x="7844" y="13297"/>
                  </a:cubicBezTo>
                  <a:cubicBezTo>
                    <a:pt x="5271" y="15772"/>
                    <a:pt x="2613" y="18326"/>
                    <a:pt x="0" y="20569"/>
                  </a:cubicBezTo>
                  <a:cubicBezTo>
                    <a:pt x="20" y="20621"/>
                    <a:pt x="39" y="20672"/>
                    <a:pt x="58" y="20723"/>
                  </a:cubicBezTo>
                  <a:cubicBezTo>
                    <a:pt x="2688" y="18468"/>
                    <a:pt x="5362" y="15897"/>
                    <a:pt x="7951" y="13409"/>
                  </a:cubicBezTo>
                  <a:cubicBezTo>
                    <a:pt x="9316" y="12095"/>
                    <a:pt x="10729" y="10737"/>
                    <a:pt x="12129" y="9430"/>
                  </a:cubicBezTo>
                  <a:cubicBezTo>
                    <a:pt x="13241" y="8391"/>
                    <a:pt x="14332" y="7380"/>
                    <a:pt x="15460" y="6414"/>
                  </a:cubicBezTo>
                  <a:cubicBezTo>
                    <a:pt x="16863" y="5209"/>
                    <a:pt x="17971" y="4324"/>
                    <a:pt x="19049" y="3542"/>
                  </a:cubicBezTo>
                  <a:cubicBezTo>
                    <a:pt x="20051" y="2815"/>
                    <a:pt x="21395" y="1889"/>
                    <a:pt x="22902" y="1161"/>
                  </a:cubicBezTo>
                  <a:cubicBezTo>
                    <a:pt x="23768" y="741"/>
                    <a:pt x="24729" y="453"/>
                    <a:pt x="25827" y="284"/>
                  </a:cubicBezTo>
                  <a:cubicBezTo>
                    <a:pt x="27049" y="354"/>
                    <a:pt x="28289" y="383"/>
                    <a:pt x="29342" y="402"/>
                  </a:cubicBezTo>
                  <a:cubicBezTo>
                    <a:pt x="30283" y="419"/>
                    <a:pt x="31166" y="428"/>
                    <a:pt x="32017" y="428"/>
                  </a:cubicBezTo>
                  <a:cubicBezTo>
                    <a:pt x="32306" y="428"/>
                    <a:pt x="32591" y="427"/>
                    <a:pt x="32874" y="425"/>
                  </a:cubicBezTo>
                  <a:cubicBezTo>
                    <a:pt x="34086" y="417"/>
                    <a:pt x="35251" y="367"/>
                    <a:pt x="36339" y="316"/>
                  </a:cubicBezTo>
                  <a:cubicBezTo>
                    <a:pt x="36680" y="301"/>
                    <a:pt x="37018" y="282"/>
                    <a:pt x="37349" y="266"/>
                  </a:cubicBezTo>
                  <a:cubicBezTo>
                    <a:pt x="38080" y="226"/>
                    <a:pt x="38770" y="191"/>
                    <a:pt x="39448" y="178"/>
                  </a:cubicBezTo>
                  <a:cubicBezTo>
                    <a:pt x="39554" y="177"/>
                    <a:pt x="39659" y="172"/>
                    <a:pt x="39763" y="167"/>
                  </a:cubicBezTo>
                  <a:cubicBezTo>
                    <a:pt x="39895" y="161"/>
                    <a:pt x="40029" y="155"/>
                    <a:pt x="40162" y="155"/>
                  </a:cubicBezTo>
                  <a:cubicBezTo>
                    <a:pt x="40232" y="155"/>
                    <a:pt x="40302" y="157"/>
                    <a:pt x="40371" y="161"/>
                  </a:cubicBezTo>
                  <a:cubicBezTo>
                    <a:pt x="41016" y="198"/>
                    <a:pt x="41639" y="208"/>
                    <a:pt x="42246" y="208"/>
                  </a:cubicBezTo>
                  <a:cubicBezTo>
                    <a:pt x="42588" y="208"/>
                    <a:pt x="42925" y="205"/>
                    <a:pt x="43258" y="202"/>
                  </a:cubicBezTo>
                  <a:cubicBezTo>
                    <a:pt x="43561" y="200"/>
                    <a:pt x="43860" y="197"/>
                    <a:pt x="44157" y="197"/>
                  </a:cubicBezTo>
                  <a:cubicBezTo>
                    <a:pt x="47291" y="197"/>
                    <a:pt x="50059" y="490"/>
                    <a:pt x="52826" y="4159"/>
                  </a:cubicBezTo>
                  <a:cubicBezTo>
                    <a:pt x="54196" y="5977"/>
                    <a:pt x="55426" y="8017"/>
                    <a:pt x="56617" y="9991"/>
                  </a:cubicBezTo>
                  <a:cubicBezTo>
                    <a:pt x="56876" y="10423"/>
                    <a:pt x="57138" y="10855"/>
                    <a:pt x="57401" y="11287"/>
                  </a:cubicBezTo>
                  <a:cubicBezTo>
                    <a:pt x="58287" y="12739"/>
                    <a:pt x="59247" y="14121"/>
                    <a:pt x="60337" y="15513"/>
                  </a:cubicBezTo>
                  <a:cubicBezTo>
                    <a:pt x="60527" y="15756"/>
                    <a:pt x="60716" y="15993"/>
                    <a:pt x="60902" y="16227"/>
                  </a:cubicBezTo>
                  <a:cubicBezTo>
                    <a:pt x="61119" y="16500"/>
                    <a:pt x="61332" y="16769"/>
                    <a:pt x="61539" y="17033"/>
                  </a:cubicBezTo>
                  <a:cubicBezTo>
                    <a:pt x="62078" y="17721"/>
                    <a:pt x="62604" y="18414"/>
                    <a:pt x="63104" y="19094"/>
                  </a:cubicBezTo>
                  <a:cubicBezTo>
                    <a:pt x="63608" y="19782"/>
                    <a:pt x="64121" y="20451"/>
                    <a:pt x="64619" y="21097"/>
                  </a:cubicBezTo>
                  <a:cubicBezTo>
                    <a:pt x="66355" y="23360"/>
                    <a:pt x="67997" y="25497"/>
                    <a:pt x="69149" y="28246"/>
                  </a:cubicBezTo>
                  <a:cubicBezTo>
                    <a:pt x="69784" y="29760"/>
                    <a:pt x="70147" y="31157"/>
                    <a:pt x="70294" y="32643"/>
                  </a:cubicBezTo>
                  <a:cubicBezTo>
                    <a:pt x="70331" y="33026"/>
                    <a:pt x="70358" y="33415"/>
                    <a:pt x="70373" y="33808"/>
                  </a:cubicBezTo>
                  <a:cubicBezTo>
                    <a:pt x="70422" y="33755"/>
                    <a:pt x="70470" y="33701"/>
                    <a:pt x="70520" y="33647"/>
                  </a:cubicBezTo>
                  <a:cubicBezTo>
                    <a:pt x="70502" y="33303"/>
                    <a:pt x="70480" y="32963"/>
                    <a:pt x="70448" y="32627"/>
                  </a:cubicBezTo>
                  <a:cubicBezTo>
                    <a:pt x="70301" y="31125"/>
                    <a:pt x="69933" y="29714"/>
                    <a:pt x="69293" y="28187"/>
                  </a:cubicBezTo>
                  <a:cubicBezTo>
                    <a:pt x="68131" y="25419"/>
                    <a:pt x="66484" y="23273"/>
                    <a:pt x="64740" y="21003"/>
                  </a:cubicBezTo>
                  <a:cubicBezTo>
                    <a:pt x="64244" y="20356"/>
                    <a:pt x="63732" y="19689"/>
                    <a:pt x="63228" y="19003"/>
                  </a:cubicBezTo>
                  <a:cubicBezTo>
                    <a:pt x="62729" y="18321"/>
                    <a:pt x="62203" y="17627"/>
                    <a:pt x="61660" y="16939"/>
                  </a:cubicBezTo>
                  <a:cubicBezTo>
                    <a:pt x="61455" y="16673"/>
                    <a:pt x="61241" y="16404"/>
                    <a:pt x="61023" y="16131"/>
                  </a:cubicBezTo>
                  <a:cubicBezTo>
                    <a:pt x="60838" y="15897"/>
                    <a:pt x="60649" y="15660"/>
                    <a:pt x="60459" y="15419"/>
                  </a:cubicBezTo>
                  <a:cubicBezTo>
                    <a:pt x="59372" y="14031"/>
                    <a:pt x="58415" y="12654"/>
                    <a:pt x="57534" y="11206"/>
                  </a:cubicBezTo>
                  <a:cubicBezTo>
                    <a:pt x="57270" y="10775"/>
                    <a:pt x="57009" y="10342"/>
                    <a:pt x="56750" y="9910"/>
                  </a:cubicBezTo>
                  <a:cubicBezTo>
                    <a:pt x="55558" y="7934"/>
                    <a:pt x="54324" y="5889"/>
                    <a:pt x="52950" y="4066"/>
                  </a:cubicBezTo>
                  <a:cubicBezTo>
                    <a:pt x="50138" y="337"/>
                    <a:pt x="47332" y="42"/>
                    <a:pt x="44158" y="42"/>
                  </a:cubicBezTo>
                  <a:cubicBezTo>
                    <a:pt x="43861" y="42"/>
                    <a:pt x="43561" y="44"/>
                    <a:pt x="43256" y="47"/>
                  </a:cubicBezTo>
                  <a:cubicBezTo>
                    <a:pt x="42926" y="50"/>
                    <a:pt x="42592" y="54"/>
                    <a:pt x="42252" y="54"/>
                  </a:cubicBezTo>
                  <a:cubicBezTo>
                    <a:pt x="41646" y="54"/>
                    <a:pt x="41024" y="43"/>
                    <a:pt x="40379" y="5"/>
                  </a:cubicBezTo>
                  <a:cubicBezTo>
                    <a:pt x="40312" y="2"/>
                    <a:pt x="40243" y="0"/>
                    <a:pt x="40175" y="0"/>
                  </a:cubicBezTo>
                  <a:close/>
                </a:path>
              </a:pathLst>
            </a:custGeom>
            <a:solidFill>
              <a:srgbClr val="61749c"/>
            </a:solidFill>
            <a:ln w="0">
              <a:noFill/>
            </a:ln>
          </p:spPr>
          <p:style>
            <a:lnRef idx="0"/>
            <a:fillRef idx="0"/>
            <a:effectRef idx="0"/>
            <a:fontRef idx="minor"/>
          </p:style>
        </p:sp>
        <p:sp>
          <p:nvSpPr>
            <p:cNvPr id="2724" name="CustomShape 41"/>
            <p:cNvSpPr/>
            <p:nvPr/>
          </p:nvSpPr>
          <p:spPr>
            <a:xfrm>
              <a:off x="7660800" y="4583880"/>
              <a:ext cx="1846440" cy="889560"/>
            </a:xfrm>
            <a:custGeom>
              <a:avLst/>
              <a:gdLst/>
              <a:ahLst/>
              <a:rect l="l" t="t" r="r" b="b"/>
              <a:pathLst>
                <a:path w="69235" h="33377">
                  <a:moveTo>
                    <a:pt x="43868" y="0"/>
                  </a:moveTo>
                  <a:cubicBezTo>
                    <a:pt x="43288" y="0"/>
                    <a:pt x="42696" y="21"/>
                    <a:pt x="42090" y="41"/>
                  </a:cubicBezTo>
                  <a:cubicBezTo>
                    <a:pt x="41448" y="64"/>
                    <a:pt x="40791" y="87"/>
                    <a:pt x="40114" y="87"/>
                  </a:cubicBezTo>
                  <a:cubicBezTo>
                    <a:pt x="39789" y="87"/>
                    <a:pt x="39459" y="82"/>
                    <a:pt x="39123" y="69"/>
                  </a:cubicBezTo>
                  <a:cubicBezTo>
                    <a:pt x="39078" y="67"/>
                    <a:pt x="39033" y="66"/>
                    <a:pt x="38988" y="66"/>
                  </a:cubicBezTo>
                  <a:cubicBezTo>
                    <a:pt x="38824" y="66"/>
                    <a:pt x="38660" y="76"/>
                    <a:pt x="38501" y="86"/>
                  </a:cubicBezTo>
                  <a:cubicBezTo>
                    <a:pt x="38395" y="93"/>
                    <a:pt x="38290" y="99"/>
                    <a:pt x="38184" y="102"/>
                  </a:cubicBezTo>
                  <a:cubicBezTo>
                    <a:pt x="37559" y="123"/>
                    <a:pt x="36928" y="163"/>
                    <a:pt x="36259" y="206"/>
                  </a:cubicBezTo>
                  <a:cubicBezTo>
                    <a:pt x="35864" y="230"/>
                    <a:pt x="35461" y="256"/>
                    <a:pt x="35053" y="278"/>
                  </a:cubicBezTo>
                  <a:cubicBezTo>
                    <a:pt x="33970" y="336"/>
                    <a:pt x="32798" y="392"/>
                    <a:pt x="31579" y="398"/>
                  </a:cubicBezTo>
                  <a:cubicBezTo>
                    <a:pt x="31364" y="400"/>
                    <a:pt x="31146" y="401"/>
                    <a:pt x="30925" y="401"/>
                  </a:cubicBezTo>
                  <a:cubicBezTo>
                    <a:pt x="30004" y="401"/>
                    <a:pt x="29035" y="387"/>
                    <a:pt x="28035" y="361"/>
                  </a:cubicBezTo>
                  <a:cubicBezTo>
                    <a:pt x="26593" y="325"/>
                    <a:pt x="25505" y="277"/>
                    <a:pt x="24491" y="206"/>
                  </a:cubicBezTo>
                  <a:cubicBezTo>
                    <a:pt x="23353" y="371"/>
                    <a:pt x="22369" y="654"/>
                    <a:pt x="21483" y="1077"/>
                  </a:cubicBezTo>
                  <a:cubicBezTo>
                    <a:pt x="20292" y="1642"/>
                    <a:pt x="19094" y="2371"/>
                    <a:pt x="17598" y="3443"/>
                  </a:cubicBezTo>
                  <a:cubicBezTo>
                    <a:pt x="16516" y="4218"/>
                    <a:pt x="15371" y="5128"/>
                    <a:pt x="13993" y="6304"/>
                  </a:cubicBezTo>
                  <a:cubicBezTo>
                    <a:pt x="12838" y="7290"/>
                    <a:pt x="11713" y="8335"/>
                    <a:pt x="10660" y="9320"/>
                  </a:cubicBezTo>
                  <a:cubicBezTo>
                    <a:pt x="9111" y="10768"/>
                    <a:pt x="7557" y="12277"/>
                    <a:pt x="6053" y="13736"/>
                  </a:cubicBezTo>
                  <a:cubicBezTo>
                    <a:pt x="4066" y="15666"/>
                    <a:pt x="2024" y="17647"/>
                    <a:pt x="0" y="19482"/>
                  </a:cubicBezTo>
                  <a:cubicBezTo>
                    <a:pt x="21" y="19533"/>
                    <a:pt x="42" y="19583"/>
                    <a:pt x="63" y="19634"/>
                  </a:cubicBezTo>
                  <a:cubicBezTo>
                    <a:pt x="2103" y="17786"/>
                    <a:pt x="4160" y="15792"/>
                    <a:pt x="6162" y="13848"/>
                  </a:cubicBezTo>
                  <a:cubicBezTo>
                    <a:pt x="7665" y="12387"/>
                    <a:pt x="9218" y="10879"/>
                    <a:pt x="10766" y="9432"/>
                  </a:cubicBezTo>
                  <a:cubicBezTo>
                    <a:pt x="11817" y="8448"/>
                    <a:pt x="12940" y="7405"/>
                    <a:pt x="14092" y="6421"/>
                  </a:cubicBezTo>
                  <a:cubicBezTo>
                    <a:pt x="15468" y="5248"/>
                    <a:pt x="16611" y="4341"/>
                    <a:pt x="17687" y="3568"/>
                  </a:cubicBezTo>
                  <a:cubicBezTo>
                    <a:pt x="19177" y="2502"/>
                    <a:pt x="20368" y="1776"/>
                    <a:pt x="21550" y="1216"/>
                  </a:cubicBezTo>
                  <a:cubicBezTo>
                    <a:pt x="22422" y="801"/>
                    <a:pt x="23392" y="521"/>
                    <a:pt x="24497" y="360"/>
                  </a:cubicBezTo>
                  <a:cubicBezTo>
                    <a:pt x="25497" y="430"/>
                    <a:pt x="26589" y="480"/>
                    <a:pt x="28032" y="517"/>
                  </a:cubicBezTo>
                  <a:cubicBezTo>
                    <a:pt x="29064" y="542"/>
                    <a:pt x="30062" y="555"/>
                    <a:pt x="31012" y="555"/>
                  </a:cubicBezTo>
                  <a:cubicBezTo>
                    <a:pt x="31204" y="555"/>
                    <a:pt x="31393" y="555"/>
                    <a:pt x="31581" y="553"/>
                  </a:cubicBezTo>
                  <a:cubicBezTo>
                    <a:pt x="32803" y="545"/>
                    <a:pt x="33976" y="491"/>
                    <a:pt x="35061" y="432"/>
                  </a:cubicBezTo>
                  <a:cubicBezTo>
                    <a:pt x="35470" y="411"/>
                    <a:pt x="35872" y="385"/>
                    <a:pt x="36269" y="360"/>
                  </a:cubicBezTo>
                  <a:cubicBezTo>
                    <a:pt x="36936" y="317"/>
                    <a:pt x="37567" y="278"/>
                    <a:pt x="38189" y="256"/>
                  </a:cubicBezTo>
                  <a:cubicBezTo>
                    <a:pt x="38296" y="253"/>
                    <a:pt x="38403" y="246"/>
                    <a:pt x="38511" y="240"/>
                  </a:cubicBezTo>
                  <a:cubicBezTo>
                    <a:pt x="38667" y="231"/>
                    <a:pt x="38828" y="221"/>
                    <a:pt x="38987" y="221"/>
                  </a:cubicBezTo>
                  <a:cubicBezTo>
                    <a:pt x="39031" y="221"/>
                    <a:pt x="39075" y="222"/>
                    <a:pt x="39119" y="224"/>
                  </a:cubicBezTo>
                  <a:cubicBezTo>
                    <a:pt x="39448" y="236"/>
                    <a:pt x="39772" y="241"/>
                    <a:pt x="40091" y="241"/>
                  </a:cubicBezTo>
                  <a:cubicBezTo>
                    <a:pt x="40779" y="241"/>
                    <a:pt x="41444" y="218"/>
                    <a:pt x="42095" y="195"/>
                  </a:cubicBezTo>
                  <a:cubicBezTo>
                    <a:pt x="42696" y="174"/>
                    <a:pt x="43283" y="154"/>
                    <a:pt x="43859" y="154"/>
                  </a:cubicBezTo>
                  <a:cubicBezTo>
                    <a:pt x="46680" y="154"/>
                    <a:pt x="49224" y="643"/>
                    <a:pt x="51780" y="3960"/>
                  </a:cubicBezTo>
                  <a:cubicBezTo>
                    <a:pt x="53250" y="5866"/>
                    <a:pt x="54559" y="8021"/>
                    <a:pt x="55825" y="10107"/>
                  </a:cubicBezTo>
                  <a:cubicBezTo>
                    <a:pt x="56023" y="10435"/>
                    <a:pt x="56223" y="10763"/>
                    <a:pt x="56423" y="11093"/>
                  </a:cubicBezTo>
                  <a:cubicBezTo>
                    <a:pt x="57307" y="12536"/>
                    <a:pt x="58263" y="13930"/>
                    <a:pt x="59351" y="15354"/>
                  </a:cubicBezTo>
                  <a:cubicBezTo>
                    <a:pt x="59519" y="15573"/>
                    <a:pt x="59684" y="15788"/>
                    <a:pt x="59847" y="15999"/>
                  </a:cubicBezTo>
                  <a:cubicBezTo>
                    <a:pt x="60086" y="16304"/>
                    <a:pt x="60316" y="16605"/>
                    <a:pt x="60540" y="16901"/>
                  </a:cubicBezTo>
                  <a:cubicBezTo>
                    <a:pt x="61068" y="17599"/>
                    <a:pt x="61587" y="18308"/>
                    <a:pt x="62078" y="19008"/>
                  </a:cubicBezTo>
                  <a:cubicBezTo>
                    <a:pt x="62555" y="19689"/>
                    <a:pt x="63040" y="20351"/>
                    <a:pt x="63508" y="20993"/>
                  </a:cubicBezTo>
                  <a:cubicBezTo>
                    <a:pt x="65227" y="23345"/>
                    <a:pt x="66852" y="25567"/>
                    <a:pt x="67966" y="28399"/>
                  </a:cubicBezTo>
                  <a:cubicBezTo>
                    <a:pt x="68571" y="29937"/>
                    <a:pt x="68917" y="31351"/>
                    <a:pt x="69051" y="32849"/>
                  </a:cubicBezTo>
                  <a:cubicBezTo>
                    <a:pt x="69067" y="33023"/>
                    <a:pt x="69080" y="33199"/>
                    <a:pt x="69091" y="33377"/>
                  </a:cubicBezTo>
                  <a:cubicBezTo>
                    <a:pt x="69139" y="33327"/>
                    <a:pt x="69187" y="33279"/>
                    <a:pt x="69235" y="33230"/>
                  </a:cubicBezTo>
                  <a:cubicBezTo>
                    <a:pt x="69225" y="33099"/>
                    <a:pt x="69217" y="32966"/>
                    <a:pt x="69205" y="32836"/>
                  </a:cubicBezTo>
                  <a:cubicBezTo>
                    <a:pt x="69069" y="31323"/>
                    <a:pt x="68721" y="29894"/>
                    <a:pt x="68110" y="28343"/>
                  </a:cubicBezTo>
                  <a:cubicBezTo>
                    <a:pt x="66988" y="25492"/>
                    <a:pt x="65358" y="23261"/>
                    <a:pt x="63632" y="20901"/>
                  </a:cubicBezTo>
                  <a:cubicBezTo>
                    <a:pt x="63164" y="20260"/>
                    <a:pt x="62680" y="19597"/>
                    <a:pt x="62204" y="18920"/>
                  </a:cubicBezTo>
                  <a:cubicBezTo>
                    <a:pt x="61711" y="18216"/>
                    <a:pt x="61193" y="17506"/>
                    <a:pt x="60663" y="16808"/>
                  </a:cubicBezTo>
                  <a:cubicBezTo>
                    <a:pt x="60439" y="16511"/>
                    <a:pt x="60207" y="16210"/>
                    <a:pt x="59971" y="15903"/>
                  </a:cubicBezTo>
                  <a:cubicBezTo>
                    <a:pt x="59807" y="15693"/>
                    <a:pt x="59641" y="15479"/>
                    <a:pt x="59475" y="15260"/>
                  </a:cubicBezTo>
                  <a:cubicBezTo>
                    <a:pt x="58390" y="13840"/>
                    <a:pt x="57435" y="12451"/>
                    <a:pt x="56556" y="11011"/>
                  </a:cubicBezTo>
                  <a:cubicBezTo>
                    <a:pt x="56354" y="10683"/>
                    <a:pt x="56154" y="10355"/>
                    <a:pt x="55956" y="10026"/>
                  </a:cubicBezTo>
                  <a:cubicBezTo>
                    <a:pt x="54689" y="7938"/>
                    <a:pt x="53377" y="5778"/>
                    <a:pt x="51903" y="3866"/>
                  </a:cubicBezTo>
                  <a:cubicBezTo>
                    <a:pt x="49305" y="494"/>
                    <a:pt x="46725" y="0"/>
                    <a:pt x="43868" y="0"/>
                  </a:cubicBezTo>
                  <a:close/>
                </a:path>
              </a:pathLst>
            </a:custGeom>
            <a:solidFill>
              <a:srgbClr val="61749c"/>
            </a:solidFill>
            <a:ln w="0">
              <a:noFill/>
            </a:ln>
          </p:spPr>
          <p:style>
            <a:lnRef idx="0"/>
            <a:fillRef idx="0"/>
            <a:effectRef idx="0"/>
            <a:fontRef idx="minor"/>
          </p:style>
        </p:sp>
        <p:sp>
          <p:nvSpPr>
            <p:cNvPr id="2725" name="CustomShape 42"/>
            <p:cNvSpPr/>
            <p:nvPr/>
          </p:nvSpPr>
          <p:spPr>
            <a:xfrm>
              <a:off x="7665480" y="4621320"/>
              <a:ext cx="1811880" cy="881280"/>
            </a:xfrm>
            <a:custGeom>
              <a:avLst/>
              <a:gdLst/>
              <a:ahLst/>
              <a:rect l="l" t="t" r="r" b="b"/>
              <a:pathLst>
                <a:path w="67949" h="33056">
                  <a:moveTo>
                    <a:pt x="43156" y="0"/>
                  </a:moveTo>
                  <a:cubicBezTo>
                    <a:pt x="42249" y="0"/>
                    <a:pt x="41317" y="73"/>
                    <a:pt x="40352" y="149"/>
                  </a:cubicBezTo>
                  <a:cubicBezTo>
                    <a:pt x="39555" y="211"/>
                    <a:pt x="38733" y="277"/>
                    <a:pt x="37880" y="304"/>
                  </a:cubicBezTo>
                  <a:cubicBezTo>
                    <a:pt x="37685" y="310"/>
                    <a:pt x="37490" y="322"/>
                    <a:pt x="37295" y="333"/>
                  </a:cubicBezTo>
                  <a:cubicBezTo>
                    <a:pt x="37176" y="341"/>
                    <a:pt x="37056" y="347"/>
                    <a:pt x="36938" y="352"/>
                  </a:cubicBezTo>
                  <a:cubicBezTo>
                    <a:pt x="36365" y="381"/>
                    <a:pt x="35787" y="424"/>
                    <a:pt x="35178" y="470"/>
                  </a:cubicBezTo>
                  <a:cubicBezTo>
                    <a:pt x="34723" y="504"/>
                    <a:pt x="34261" y="538"/>
                    <a:pt x="33790" y="566"/>
                  </a:cubicBezTo>
                  <a:cubicBezTo>
                    <a:pt x="32784" y="629"/>
                    <a:pt x="31582" y="693"/>
                    <a:pt x="30302" y="699"/>
                  </a:cubicBezTo>
                  <a:cubicBezTo>
                    <a:pt x="30134" y="700"/>
                    <a:pt x="29963" y="701"/>
                    <a:pt x="29792" y="701"/>
                  </a:cubicBezTo>
                  <a:cubicBezTo>
                    <a:pt x="28816" y="701"/>
                    <a:pt x="27792" y="682"/>
                    <a:pt x="26741" y="648"/>
                  </a:cubicBezTo>
                  <a:cubicBezTo>
                    <a:pt x="25342" y="603"/>
                    <a:pt x="24216" y="541"/>
                    <a:pt x="23179" y="454"/>
                  </a:cubicBezTo>
                  <a:cubicBezTo>
                    <a:pt x="22033" y="610"/>
                    <a:pt x="21041" y="886"/>
                    <a:pt x="20147" y="1302"/>
                  </a:cubicBezTo>
                  <a:cubicBezTo>
                    <a:pt x="18951" y="1861"/>
                    <a:pt x="17750" y="2582"/>
                    <a:pt x="16252" y="3642"/>
                  </a:cubicBezTo>
                  <a:cubicBezTo>
                    <a:pt x="15156" y="4419"/>
                    <a:pt x="14009" y="5323"/>
                    <a:pt x="12641" y="6485"/>
                  </a:cubicBezTo>
                  <a:cubicBezTo>
                    <a:pt x="11454" y="7495"/>
                    <a:pt x="10300" y="8568"/>
                    <a:pt x="9313" y="9493"/>
                  </a:cubicBezTo>
                  <a:cubicBezTo>
                    <a:pt x="7626" y="11075"/>
                    <a:pt x="5940" y="12730"/>
                    <a:pt x="4309" y="14328"/>
                  </a:cubicBezTo>
                  <a:cubicBezTo>
                    <a:pt x="2892" y="15719"/>
                    <a:pt x="1445" y="17138"/>
                    <a:pt x="0" y="18505"/>
                  </a:cubicBezTo>
                  <a:cubicBezTo>
                    <a:pt x="21" y="18557"/>
                    <a:pt x="42" y="18609"/>
                    <a:pt x="63" y="18660"/>
                  </a:cubicBezTo>
                  <a:cubicBezTo>
                    <a:pt x="1524" y="17277"/>
                    <a:pt x="2986" y="15844"/>
                    <a:pt x="4417" y="14439"/>
                  </a:cubicBezTo>
                  <a:cubicBezTo>
                    <a:pt x="6047" y="12840"/>
                    <a:pt x="7733" y="11186"/>
                    <a:pt x="9418" y="9607"/>
                  </a:cubicBezTo>
                  <a:cubicBezTo>
                    <a:pt x="10404" y="8682"/>
                    <a:pt x="11556" y="7611"/>
                    <a:pt x="12742" y="6603"/>
                  </a:cubicBezTo>
                  <a:cubicBezTo>
                    <a:pt x="14105" y="5443"/>
                    <a:pt x="15249" y="4542"/>
                    <a:pt x="16342" y="3768"/>
                  </a:cubicBezTo>
                  <a:cubicBezTo>
                    <a:pt x="17831" y="2714"/>
                    <a:pt x="19025" y="1997"/>
                    <a:pt x="20212" y="1443"/>
                  </a:cubicBezTo>
                  <a:cubicBezTo>
                    <a:pt x="21092" y="1034"/>
                    <a:pt x="22068" y="760"/>
                    <a:pt x="23182" y="608"/>
                  </a:cubicBezTo>
                  <a:cubicBezTo>
                    <a:pt x="24204" y="694"/>
                    <a:pt x="25334" y="757"/>
                    <a:pt x="26736" y="802"/>
                  </a:cubicBezTo>
                  <a:cubicBezTo>
                    <a:pt x="27789" y="836"/>
                    <a:pt x="28813" y="855"/>
                    <a:pt x="29790" y="855"/>
                  </a:cubicBezTo>
                  <a:cubicBezTo>
                    <a:pt x="29963" y="855"/>
                    <a:pt x="30133" y="854"/>
                    <a:pt x="30302" y="853"/>
                  </a:cubicBezTo>
                  <a:cubicBezTo>
                    <a:pt x="31586" y="846"/>
                    <a:pt x="32790" y="782"/>
                    <a:pt x="33798" y="720"/>
                  </a:cubicBezTo>
                  <a:cubicBezTo>
                    <a:pt x="34270" y="691"/>
                    <a:pt x="34733" y="658"/>
                    <a:pt x="35189" y="624"/>
                  </a:cubicBezTo>
                  <a:cubicBezTo>
                    <a:pt x="35797" y="578"/>
                    <a:pt x="36373" y="536"/>
                    <a:pt x="36944" y="507"/>
                  </a:cubicBezTo>
                  <a:cubicBezTo>
                    <a:pt x="37064" y="501"/>
                    <a:pt x="37184" y="494"/>
                    <a:pt x="37303" y="486"/>
                  </a:cubicBezTo>
                  <a:cubicBezTo>
                    <a:pt x="37498" y="475"/>
                    <a:pt x="37691" y="464"/>
                    <a:pt x="37883" y="458"/>
                  </a:cubicBezTo>
                  <a:cubicBezTo>
                    <a:pt x="38741" y="430"/>
                    <a:pt x="39565" y="365"/>
                    <a:pt x="40363" y="302"/>
                  </a:cubicBezTo>
                  <a:cubicBezTo>
                    <a:pt x="41318" y="228"/>
                    <a:pt x="42241" y="155"/>
                    <a:pt x="43139" y="155"/>
                  </a:cubicBezTo>
                  <a:cubicBezTo>
                    <a:pt x="45819" y="155"/>
                    <a:pt x="48283" y="798"/>
                    <a:pt x="50751" y="3931"/>
                  </a:cubicBezTo>
                  <a:cubicBezTo>
                    <a:pt x="52324" y="5930"/>
                    <a:pt x="53713" y="8207"/>
                    <a:pt x="55057" y="10408"/>
                  </a:cubicBezTo>
                  <a:lnTo>
                    <a:pt x="55462" y="11069"/>
                  </a:lnTo>
                  <a:cubicBezTo>
                    <a:pt x="56337" y="12503"/>
                    <a:pt x="57292" y="13908"/>
                    <a:pt x="58382" y="15367"/>
                  </a:cubicBezTo>
                  <a:cubicBezTo>
                    <a:pt x="58527" y="15564"/>
                    <a:pt x="58673" y="15756"/>
                    <a:pt x="58817" y="15948"/>
                  </a:cubicBezTo>
                  <a:cubicBezTo>
                    <a:pt x="59070" y="16285"/>
                    <a:pt x="59318" y="16615"/>
                    <a:pt x="59556" y="16941"/>
                  </a:cubicBezTo>
                  <a:cubicBezTo>
                    <a:pt x="60078" y="17652"/>
                    <a:pt x="60572" y="18356"/>
                    <a:pt x="61068" y="19093"/>
                  </a:cubicBezTo>
                  <a:cubicBezTo>
                    <a:pt x="61516" y="19764"/>
                    <a:pt x="61972" y="20418"/>
                    <a:pt x="62414" y="21053"/>
                  </a:cubicBezTo>
                  <a:cubicBezTo>
                    <a:pt x="64116" y="23498"/>
                    <a:pt x="65724" y="25807"/>
                    <a:pt x="66798" y="28724"/>
                  </a:cubicBezTo>
                  <a:cubicBezTo>
                    <a:pt x="67352" y="30228"/>
                    <a:pt x="67672" y="31609"/>
                    <a:pt x="67806" y="33055"/>
                  </a:cubicBezTo>
                  <a:cubicBezTo>
                    <a:pt x="67853" y="33011"/>
                    <a:pt x="67901" y="32967"/>
                    <a:pt x="67949" y="32923"/>
                  </a:cubicBezTo>
                  <a:cubicBezTo>
                    <a:pt x="67806" y="31507"/>
                    <a:pt x="67486" y="30147"/>
                    <a:pt x="66944" y="28671"/>
                  </a:cubicBezTo>
                  <a:cubicBezTo>
                    <a:pt x="65864" y="25735"/>
                    <a:pt x="64249" y="23418"/>
                    <a:pt x="62540" y="20965"/>
                  </a:cubicBezTo>
                  <a:lnTo>
                    <a:pt x="62542" y="20965"/>
                  </a:lnTo>
                  <a:cubicBezTo>
                    <a:pt x="62100" y="20332"/>
                    <a:pt x="61644" y="19677"/>
                    <a:pt x="61196" y="19009"/>
                  </a:cubicBezTo>
                  <a:cubicBezTo>
                    <a:pt x="60700" y="18268"/>
                    <a:pt x="60204" y="17562"/>
                    <a:pt x="59681" y="16850"/>
                  </a:cubicBezTo>
                  <a:cubicBezTo>
                    <a:pt x="59443" y="16524"/>
                    <a:pt x="59195" y="16192"/>
                    <a:pt x="58940" y="15855"/>
                  </a:cubicBezTo>
                  <a:cubicBezTo>
                    <a:pt x="58798" y="15664"/>
                    <a:pt x="58652" y="15472"/>
                    <a:pt x="58507" y="15276"/>
                  </a:cubicBezTo>
                  <a:cubicBezTo>
                    <a:pt x="57420" y="13820"/>
                    <a:pt x="56466" y="12418"/>
                    <a:pt x="55594" y="10989"/>
                  </a:cubicBezTo>
                  <a:lnTo>
                    <a:pt x="55190" y="10328"/>
                  </a:lnTo>
                  <a:cubicBezTo>
                    <a:pt x="53844" y="8123"/>
                    <a:pt x="52452" y="5843"/>
                    <a:pt x="50873" y="3837"/>
                  </a:cubicBezTo>
                  <a:cubicBezTo>
                    <a:pt x="48365" y="652"/>
                    <a:pt x="45870" y="0"/>
                    <a:pt x="43156" y="0"/>
                  </a:cubicBezTo>
                  <a:close/>
                </a:path>
              </a:pathLst>
            </a:custGeom>
            <a:solidFill>
              <a:srgbClr val="61749c"/>
            </a:solidFill>
            <a:ln w="0">
              <a:noFill/>
            </a:ln>
          </p:spPr>
          <p:style>
            <a:lnRef idx="0"/>
            <a:fillRef idx="0"/>
            <a:effectRef idx="0"/>
            <a:fontRef idx="minor"/>
          </p:style>
        </p:sp>
        <p:sp>
          <p:nvSpPr>
            <p:cNvPr id="2726" name="CustomShape 43"/>
            <p:cNvSpPr/>
            <p:nvPr/>
          </p:nvSpPr>
          <p:spPr>
            <a:xfrm>
              <a:off x="7669440" y="4661640"/>
              <a:ext cx="1777680" cy="868320"/>
            </a:xfrm>
            <a:custGeom>
              <a:avLst/>
              <a:gdLst/>
              <a:ahLst/>
              <a:rect l="l" t="t" r="r" b="b"/>
              <a:pathLst>
                <a:path w="66659" h="32575">
                  <a:moveTo>
                    <a:pt x="42427" y="0"/>
                  </a:moveTo>
                  <a:cubicBezTo>
                    <a:pt x="41397" y="0"/>
                    <a:pt x="40338" y="108"/>
                    <a:pt x="39235" y="220"/>
                  </a:cubicBezTo>
                  <a:cubicBezTo>
                    <a:pt x="38405" y="304"/>
                    <a:pt x="37547" y="391"/>
                    <a:pt x="36659" y="437"/>
                  </a:cubicBezTo>
                  <a:cubicBezTo>
                    <a:pt x="36467" y="447"/>
                    <a:pt x="36275" y="461"/>
                    <a:pt x="36083" y="476"/>
                  </a:cubicBezTo>
                  <a:cubicBezTo>
                    <a:pt x="35958" y="484"/>
                    <a:pt x="35835" y="493"/>
                    <a:pt x="35710" y="501"/>
                  </a:cubicBezTo>
                  <a:cubicBezTo>
                    <a:pt x="35187" y="535"/>
                    <a:pt x="34662" y="580"/>
                    <a:pt x="34107" y="628"/>
                  </a:cubicBezTo>
                  <a:cubicBezTo>
                    <a:pt x="33601" y="671"/>
                    <a:pt x="33078" y="716"/>
                    <a:pt x="32547" y="752"/>
                  </a:cubicBezTo>
                  <a:cubicBezTo>
                    <a:pt x="31614" y="816"/>
                    <a:pt x="30373" y="892"/>
                    <a:pt x="29043" y="898"/>
                  </a:cubicBezTo>
                  <a:cubicBezTo>
                    <a:pt x="28923" y="899"/>
                    <a:pt x="28801" y="899"/>
                    <a:pt x="28680" y="899"/>
                  </a:cubicBezTo>
                  <a:cubicBezTo>
                    <a:pt x="27656" y="899"/>
                    <a:pt x="26576" y="875"/>
                    <a:pt x="25467" y="832"/>
                  </a:cubicBezTo>
                  <a:cubicBezTo>
                    <a:pt x="24079" y="776"/>
                    <a:pt x="22947" y="703"/>
                    <a:pt x="21887" y="600"/>
                  </a:cubicBezTo>
                  <a:cubicBezTo>
                    <a:pt x="20731" y="746"/>
                    <a:pt x="19732" y="1016"/>
                    <a:pt x="18831" y="1428"/>
                  </a:cubicBezTo>
                  <a:cubicBezTo>
                    <a:pt x="17630" y="1976"/>
                    <a:pt x="16425" y="2690"/>
                    <a:pt x="14927" y="3738"/>
                  </a:cubicBezTo>
                  <a:cubicBezTo>
                    <a:pt x="13817" y="4516"/>
                    <a:pt x="12668" y="5413"/>
                    <a:pt x="11309" y="6564"/>
                  </a:cubicBezTo>
                  <a:cubicBezTo>
                    <a:pt x="10143" y="7551"/>
                    <a:pt x="9021" y="8589"/>
                    <a:pt x="7984" y="9565"/>
                  </a:cubicBezTo>
                  <a:cubicBezTo>
                    <a:pt x="6165" y="11274"/>
                    <a:pt x="4356" y="13070"/>
                    <a:pt x="2603" y="14806"/>
                  </a:cubicBezTo>
                  <a:cubicBezTo>
                    <a:pt x="1720" y="15684"/>
                    <a:pt x="856" y="16537"/>
                    <a:pt x="0" y="17375"/>
                  </a:cubicBezTo>
                  <a:cubicBezTo>
                    <a:pt x="23" y="17425"/>
                    <a:pt x="45" y="17476"/>
                    <a:pt x="67" y="17527"/>
                  </a:cubicBezTo>
                  <a:cubicBezTo>
                    <a:pt x="938" y="16675"/>
                    <a:pt x="1815" y="15809"/>
                    <a:pt x="2714" y="14916"/>
                  </a:cubicBezTo>
                  <a:cubicBezTo>
                    <a:pt x="4463" y="13180"/>
                    <a:pt x="6272" y="11385"/>
                    <a:pt x="8090" y="9677"/>
                  </a:cubicBezTo>
                  <a:cubicBezTo>
                    <a:pt x="9127" y="8703"/>
                    <a:pt x="10247" y="7666"/>
                    <a:pt x="11410" y="6682"/>
                  </a:cubicBezTo>
                  <a:cubicBezTo>
                    <a:pt x="12764" y="5535"/>
                    <a:pt x="13911" y="4641"/>
                    <a:pt x="15015" y="3864"/>
                  </a:cubicBezTo>
                  <a:cubicBezTo>
                    <a:pt x="16506" y="2821"/>
                    <a:pt x="17703" y="2114"/>
                    <a:pt x="18895" y="1568"/>
                  </a:cubicBezTo>
                  <a:cubicBezTo>
                    <a:pt x="19782" y="1164"/>
                    <a:pt x="20766" y="896"/>
                    <a:pt x="21889" y="754"/>
                  </a:cubicBezTo>
                  <a:cubicBezTo>
                    <a:pt x="22935" y="856"/>
                    <a:pt x="24070" y="932"/>
                    <a:pt x="25460" y="986"/>
                  </a:cubicBezTo>
                  <a:cubicBezTo>
                    <a:pt x="26566" y="1030"/>
                    <a:pt x="27643" y="1053"/>
                    <a:pt x="28663" y="1053"/>
                  </a:cubicBezTo>
                  <a:cubicBezTo>
                    <a:pt x="28791" y="1053"/>
                    <a:pt x="28918" y="1052"/>
                    <a:pt x="29044" y="1052"/>
                  </a:cubicBezTo>
                  <a:cubicBezTo>
                    <a:pt x="30377" y="1045"/>
                    <a:pt x="31622" y="970"/>
                    <a:pt x="32558" y="906"/>
                  </a:cubicBezTo>
                  <a:cubicBezTo>
                    <a:pt x="33089" y="869"/>
                    <a:pt x="33614" y="824"/>
                    <a:pt x="34121" y="781"/>
                  </a:cubicBezTo>
                  <a:cubicBezTo>
                    <a:pt x="34675" y="735"/>
                    <a:pt x="35198" y="690"/>
                    <a:pt x="35720" y="655"/>
                  </a:cubicBezTo>
                  <a:cubicBezTo>
                    <a:pt x="35845" y="648"/>
                    <a:pt x="35970" y="639"/>
                    <a:pt x="36094" y="629"/>
                  </a:cubicBezTo>
                  <a:cubicBezTo>
                    <a:pt x="36285" y="615"/>
                    <a:pt x="36477" y="600"/>
                    <a:pt x="36667" y="591"/>
                  </a:cubicBezTo>
                  <a:cubicBezTo>
                    <a:pt x="37558" y="544"/>
                    <a:pt x="38419" y="458"/>
                    <a:pt x="39251" y="373"/>
                  </a:cubicBezTo>
                  <a:cubicBezTo>
                    <a:pt x="40343" y="263"/>
                    <a:pt x="41392" y="156"/>
                    <a:pt x="42411" y="156"/>
                  </a:cubicBezTo>
                  <a:cubicBezTo>
                    <a:pt x="44975" y="156"/>
                    <a:pt x="47351" y="829"/>
                    <a:pt x="49740" y="3802"/>
                  </a:cubicBezTo>
                  <a:cubicBezTo>
                    <a:pt x="51429" y="5905"/>
                    <a:pt x="52908" y="8316"/>
                    <a:pt x="54337" y="10649"/>
                  </a:cubicBezTo>
                  <a:lnTo>
                    <a:pt x="54519" y="10946"/>
                  </a:lnTo>
                  <a:cubicBezTo>
                    <a:pt x="55389" y="12366"/>
                    <a:pt x="56341" y="13782"/>
                    <a:pt x="57431" y="15278"/>
                  </a:cubicBezTo>
                  <a:lnTo>
                    <a:pt x="57767" y="15738"/>
                  </a:lnTo>
                  <a:cubicBezTo>
                    <a:pt x="58057" y="16132"/>
                    <a:pt x="58329" y="16505"/>
                    <a:pt x="58593" y="16879"/>
                  </a:cubicBezTo>
                  <a:cubicBezTo>
                    <a:pt x="59103" y="17598"/>
                    <a:pt x="59602" y="18339"/>
                    <a:pt x="60076" y="19078"/>
                  </a:cubicBezTo>
                  <a:cubicBezTo>
                    <a:pt x="60497" y="19735"/>
                    <a:pt x="60926" y="20382"/>
                    <a:pt x="61340" y="21006"/>
                  </a:cubicBezTo>
                  <a:cubicBezTo>
                    <a:pt x="63027" y="23545"/>
                    <a:pt x="64617" y="25944"/>
                    <a:pt x="65651" y="28949"/>
                  </a:cubicBezTo>
                  <a:cubicBezTo>
                    <a:pt x="66084" y="30209"/>
                    <a:pt x="66364" y="31384"/>
                    <a:pt x="66519" y="32574"/>
                  </a:cubicBezTo>
                  <a:cubicBezTo>
                    <a:pt x="66566" y="32533"/>
                    <a:pt x="66612" y="32491"/>
                    <a:pt x="66659" y="32449"/>
                  </a:cubicBezTo>
                  <a:cubicBezTo>
                    <a:pt x="66500" y="31283"/>
                    <a:pt x="66222" y="30133"/>
                    <a:pt x="65798" y="28897"/>
                  </a:cubicBezTo>
                  <a:cubicBezTo>
                    <a:pt x="64756" y="25875"/>
                    <a:pt x="63159" y="23468"/>
                    <a:pt x="61470" y="20921"/>
                  </a:cubicBezTo>
                  <a:cubicBezTo>
                    <a:pt x="61055" y="20297"/>
                    <a:pt x="60626" y="19652"/>
                    <a:pt x="60207" y="18995"/>
                  </a:cubicBezTo>
                  <a:cubicBezTo>
                    <a:pt x="59732" y="18252"/>
                    <a:pt x="59230" y="17510"/>
                    <a:pt x="58719" y="16790"/>
                  </a:cubicBezTo>
                  <a:cubicBezTo>
                    <a:pt x="58455" y="16415"/>
                    <a:pt x="58182" y="16042"/>
                    <a:pt x="57892" y="15647"/>
                  </a:cubicBezTo>
                  <a:lnTo>
                    <a:pt x="57556" y="15188"/>
                  </a:lnTo>
                  <a:cubicBezTo>
                    <a:pt x="56469" y="13695"/>
                    <a:pt x="55519" y="12281"/>
                    <a:pt x="54650" y="10865"/>
                  </a:cubicBezTo>
                  <a:lnTo>
                    <a:pt x="54469" y="10569"/>
                  </a:lnTo>
                  <a:cubicBezTo>
                    <a:pt x="53037" y="8231"/>
                    <a:pt x="51557" y="5815"/>
                    <a:pt x="49861" y="3704"/>
                  </a:cubicBezTo>
                  <a:cubicBezTo>
                    <a:pt x="47431" y="684"/>
                    <a:pt x="45024" y="0"/>
                    <a:pt x="42427" y="0"/>
                  </a:cubicBezTo>
                  <a:close/>
                </a:path>
              </a:pathLst>
            </a:custGeom>
            <a:solidFill>
              <a:srgbClr val="61749c"/>
            </a:solidFill>
            <a:ln w="0">
              <a:noFill/>
            </a:ln>
          </p:spPr>
          <p:style>
            <a:lnRef idx="0"/>
            <a:fillRef idx="0"/>
            <a:effectRef idx="0"/>
            <a:fontRef idx="minor"/>
          </p:style>
        </p:sp>
        <p:sp>
          <p:nvSpPr>
            <p:cNvPr id="2727" name="CustomShape 44"/>
            <p:cNvSpPr/>
            <p:nvPr/>
          </p:nvSpPr>
          <p:spPr>
            <a:xfrm>
              <a:off x="7673400" y="4701600"/>
              <a:ext cx="1742760" cy="854280"/>
            </a:xfrm>
            <a:custGeom>
              <a:avLst/>
              <a:gdLst/>
              <a:ahLst/>
              <a:rect l="l" t="t" r="r" b="b"/>
              <a:pathLst>
                <a:path w="65354" h="32054">
                  <a:moveTo>
                    <a:pt x="41654" y="0"/>
                  </a:moveTo>
                  <a:cubicBezTo>
                    <a:pt x="40516" y="0"/>
                    <a:pt x="39344" y="146"/>
                    <a:pt x="38119" y="297"/>
                  </a:cubicBezTo>
                  <a:cubicBezTo>
                    <a:pt x="37258" y="404"/>
                    <a:pt x="36367" y="516"/>
                    <a:pt x="35447" y="580"/>
                  </a:cubicBezTo>
                  <a:cubicBezTo>
                    <a:pt x="35261" y="593"/>
                    <a:pt x="35077" y="609"/>
                    <a:pt x="34892" y="627"/>
                  </a:cubicBezTo>
                  <a:cubicBezTo>
                    <a:pt x="34759" y="638"/>
                    <a:pt x="34626" y="651"/>
                    <a:pt x="34492" y="660"/>
                  </a:cubicBezTo>
                  <a:cubicBezTo>
                    <a:pt x="34021" y="699"/>
                    <a:pt x="33541" y="745"/>
                    <a:pt x="33052" y="793"/>
                  </a:cubicBezTo>
                  <a:cubicBezTo>
                    <a:pt x="32489" y="848"/>
                    <a:pt x="31906" y="904"/>
                    <a:pt x="31313" y="948"/>
                  </a:cubicBezTo>
                  <a:cubicBezTo>
                    <a:pt x="29965" y="1052"/>
                    <a:pt x="28847" y="1102"/>
                    <a:pt x="27794" y="1107"/>
                  </a:cubicBezTo>
                  <a:cubicBezTo>
                    <a:pt x="27690" y="1107"/>
                    <a:pt x="27585" y="1108"/>
                    <a:pt x="27480" y="1108"/>
                  </a:cubicBezTo>
                  <a:cubicBezTo>
                    <a:pt x="26435" y="1108"/>
                    <a:pt x="25331" y="1079"/>
                    <a:pt x="24202" y="1027"/>
                  </a:cubicBezTo>
                  <a:cubicBezTo>
                    <a:pt x="22843" y="963"/>
                    <a:pt x="21672" y="875"/>
                    <a:pt x="20603" y="758"/>
                  </a:cubicBezTo>
                  <a:cubicBezTo>
                    <a:pt x="19438" y="892"/>
                    <a:pt x="18432" y="1156"/>
                    <a:pt x="17525" y="1563"/>
                  </a:cubicBezTo>
                  <a:cubicBezTo>
                    <a:pt x="16317" y="2105"/>
                    <a:pt x="15109" y="2809"/>
                    <a:pt x="13609" y="3846"/>
                  </a:cubicBezTo>
                  <a:cubicBezTo>
                    <a:pt x="12494" y="4619"/>
                    <a:pt x="11344" y="5510"/>
                    <a:pt x="9989" y="6653"/>
                  </a:cubicBezTo>
                  <a:cubicBezTo>
                    <a:pt x="8793" y="7659"/>
                    <a:pt x="7638" y="8731"/>
                    <a:pt x="6665" y="9648"/>
                  </a:cubicBezTo>
                  <a:cubicBezTo>
                    <a:pt x="4718" y="11482"/>
                    <a:pt x="2790" y="13416"/>
                    <a:pt x="924" y="15287"/>
                  </a:cubicBezTo>
                  <a:cubicBezTo>
                    <a:pt x="612" y="15600"/>
                    <a:pt x="308" y="15906"/>
                    <a:pt x="1" y="16213"/>
                  </a:cubicBezTo>
                  <a:cubicBezTo>
                    <a:pt x="22" y="16264"/>
                    <a:pt x="44" y="16315"/>
                    <a:pt x="67" y="16367"/>
                  </a:cubicBezTo>
                  <a:cubicBezTo>
                    <a:pt x="388" y="16043"/>
                    <a:pt x="708" y="15725"/>
                    <a:pt x="1035" y="15397"/>
                  </a:cubicBezTo>
                  <a:cubicBezTo>
                    <a:pt x="2899" y="13526"/>
                    <a:pt x="4825" y="11594"/>
                    <a:pt x="6771" y="9760"/>
                  </a:cubicBezTo>
                  <a:cubicBezTo>
                    <a:pt x="7742" y="8846"/>
                    <a:pt x="8896" y="7776"/>
                    <a:pt x="10088" y="6771"/>
                  </a:cubicBezTo>
                  <a:cubicBezTo>
                    <a:pt x="11440" y="5632"/>
                    <a:pt x="12587" y="4742"/>
                    <a:pt x="13699" y="3973"/>
                  </a:cubicBezTo>
                  <a:cubicBezTo>
                    <a:pt x="15189" y="2942"/>
                    <a:pt x="16389" y="2243"/>
                    <a:pt x="17587" y="1704"/>
                  </a:cubicBezTo>
                  <a:cubicBezTo>
                    <a:pt x="18493" y="1297"/>
                    <a:pt x="19458" y="1046"/>
                    <a:pt x="20603" y="912"/>
                  </a:cubicBezTo>
                  <a:cubicBezTo>
                    <a:pt x="21659" y="1030"/>
                    <a:pt x="22834" y="1118"/>
                    <a:pt x="24195" y="1180"/>
                  </a:cubicBezTo>
                  <a:cubicBezTo>
                    <a:pt x="25310" y="1233"/>
                    <a:pt x="26398" y="1263"/>
                    <a:pt x="27431" y="1263"/>
                  </a:cubicBezTo>
                  <a:cubicBezTo>
                    <a:pt x="27553" y="1263"/>
                    <a:pt x="27674" y="1263"/>
                    <a:pt x="27794" y="1262"/>
                  </a:cubicBezTo>
                  <a:cubicBezTo>
                    <a:pt x="28852" y="1257"/>
                    <a:pt x="29973" y="1206"/>
                    <a:pt x="31325" y="1104"/>
                  </a:cubicBezTo>
                  <a:cubicBezTo>
                    <a:pt x="31919" y="1057"/>
                    <a:pt x="32503" y="1001"/>
                    <a:pt x="33068" y="947"/>
                  </a:cubicBezTo>
                  <a:cubicBezTo>
                    <a:pt x="33556" y="899"/>
                    <a:pt x="34034" y="852"/>
                    <a:pt x="34505" y="816"/>
                  </a:cubicBezTo>
                  <a:cubicBezTo>
                    <a:pt x="34639" y="804"/>
                    <a:pt x="34773" y="793"/>
                    <a:pt x="34906" y="780"/>
                  </a:cubicBezTo>
                  <a:cubicBezTo>
                    <a:pt x="35090" y="764"/>
                    <a:pt x="35274" y="747"/>
                    <a:pt x="35458" y="734"/>
                  </a:cubicBezTo>
                  <a:cubicBezTo>
                    <a:pt x="36382" y="670"/>
                    <a:pt x="37276" y="560"/>
                    <a:pt x="38140" y="451"/>
                  </a:cubicBezTo>
                  <a:cubicBezTo>
                    <a:pt x="39352" y="300"/>
                    <a:pt x="40513" y="156"/>
                    <a:pt x="41640" y="156"/>
                  </a:cubicBezTo>
                  <a:cubicBezTo>
                    <a:pt x="44108" y="156"/>
                    <a:pt x="46413" y="848"/>
                    <a:pt x="48739" y="3683"/>
                  </a:cubicBezTo>
                  <a:cubicBezTo>
                    <a:pt x="50545" y="5883"/>
                    <a:pt x="52089" y="8398"/>
                    <a:pt x="53585" y="10832"/>
                  </a:cubicBezTo>
                  <a:cubicBezTo>
                    <a:pt x="54448" y="12237"/>
                    <a:pt x="55398" y="13666"/>
                    <a:pt x="56491" y="15200"/>
                  </a:cubicBezTo>
                  <a:lnTo>
                    <a:pt x="56731" y="15539"/>
                  </a:lnTo>
                  <a:cubicBezTo>
                    <a:pt x="57050" y="15984"/>
                    <a:pt x="57349" y="16405"/>
                    <a:pt x="57638" y="16827"/>
                  </a:cubicBezTo>
                  <a:cubicBezTo>
                    <a:pt x="58142" y="17562"/>
                    <a:pt x="58619" y="18298"/>
                    <a:pt x="59094" y="19074"/>
                  </a:cubicBezTo>
                  <a:cubicBezTo>
                    <a:pt x="59490" y="19717"/>
                    <a:pt x="59891" y="20354"/>
                    <a:pt x="60280" y="20967"/>
                  </a:cubicBezTo>
                  <a:cubicBezTo>
                    <a:pt x="61946" y="23602"/>
                    <a:pt x="63520" y="26090"/>
                    <a:pt x="64512" y="29183"/>
                  </a:cubicBezTo>
                  <a:cubicBezTo>
                    <a:pt x="64831" y="30177"/>
                    <a:pt x="65063" y="31117"/>
                    <a:pt x="65216" y="32053"/>
                  </a:cubicBezTo>
                  <a:cubicBezTo>
                    <a:pt x="65263" y="32017"/>
                    <a:pt x="65309" y="31981"/>
                    <a:pt x="65354" y="31943"/>
                  </a:cubicBezTo>
                  <a:cubicBezTo>
                    <a:pt x="65199" y="31028"/>
                    <a:pt x="64971" y="30108"/>
                    <a:pt x="64659" y="29135"/>
                  </a:cubicBezTo>
                  <a:cubicBezTo>
                    <a:pt x="63661" y="26024"/>
                    <a:pt x="62082" y="23528"/>
                    <a:pt x="60411" y="20885"/>
                  </a:cubicBezTo>
                  <a:cubicBezTo>
                    <a:pt x="60022" y="20271"/>
                    <a:pt x="59621" y="19635"/>
                    <a:pt x="59227" y="18992"/>
                  </a:cubicBezTo>
                  <a:cubicBezTo>
                    <a:pt x="58750" y="18215"/>
                    <a:pt x="58272" y="17477"/>
                    <a:pt x="57765" y="16741"/>
                  </a:cubicBezTo>
                  <a:cubicBezTo>
                    <a:pt x="57477" y="16317"/>
                    <a:pt x="57176" y="15895"/>
                    <a:pt x="56858" y="15448"/>
                  </a:cubicBezTo>
                  <a:lnTo>
                    <a:pt x="56616" y="15111"/>
                  </a:lnTo>
                  <a:cubicBezTo>
                    <a:pt x="55526" y="13579"/>
                    <a:pt x="54577" y="12154"/>
                    <a:pt x="53717" y="10750"/>
                  </a:cubicBezTo>
                  <a:cubicBezTo>
                    <a:pt x="52219" y="8313"/>
                    <a:pt x="50670" y="5792"/>
                    <a:pt x="48859" y="3585"/>
                  </a:cubicBezTo>
                  <a:cubicBezTo>
                    <a:pt x="46493" y="703"/>
                    <a:pt x="44156" y="0"/>
                    <a:pt x="41654" y="0"/>
                  </a:cubicBezTo>
                  <a:close/>
                </a:path>
              </a:pathLst>
            </a:custGeom>
            <a:solidFill>
              <a:srgbClr val="61749c"/>
            </a:solidFill>
            <a:ln w="0">
              <a:noFill/>
            </a:ln>
          </p:spPr>
          <p:style>
            <a:lnRef idx="0"/>
            <a:fillRef idx="0"/>
            <a:effectRef idx="0"/>
            <a:fontRef idx="minor"/>
          </p:style>
        </p:sp>
        <p:sp>
          <p:nvSpPr>
            <p:cNvPr id="2728" name="CustomShape 45"/>
            <p:cNvSpPr/>
            <p:nvPr/>
          </p:nvSpPr>
          <p:spPr>
            <a:xfrm>
              <a:off x="7677000" y="4741560"/>
              <a:ext cx="1707480" cy="839520"/>
            </a:xfrm>
            <a:custGeom>
              <a:avLst/>
              <a:gdLst/>
              <a:ahLst/>
              <a:rect l="l" t="t" r="r" b="b"/>
              <a:pathLst>
                <a:path w="64037" h="31496">
                  <a:moveTo>
                    <a:pt x="40864" y="1"/>
                  </a:moveTo>
                  <a:cubicBezTo>
                    <a:pt x="39626" y="1"/>
                    <a:pt x="38350" y="188"/>
                    <a:pt x="37011" y="384"/>
                  </a:cubicBezTo>
                  <a:cubicBezTo>
                    <a:pt x="36120" y="515"/>
                    <a:pt x="35197" y="651"/>
                    <a:pt x="34248" y="733"/>
                  </a:cubicBezTo>
                  <a:cubicBezTo>
                    <a:pt x="34064" y="751"/>
                    <a:pt x="33880" y="770"/>
                    <a:pt x="33696" y="789"/>
                  </a:cubicBezTo>
                  <a:cubicBezTo>
                    <a:pt x="33558" y="803"/>
                    <a:pt x="33422" y="818"/>
                    <a:pt x="33286" y="831"/>
                  </a:cubicBezTo>
                  <a:cubicBezTo>
                    <a:pt x="32864" y="871"/>
                    <a:pt x="32434" y="917"/>
                    <a:pt x="31997" y="965"/>
                  </a:cubicBezTo>
                  <a:cubicBezTo>
                    <a:pt x="31379" y="1032"/>
                    <a:pt x="30742" y="1103"/>
                    <a:pt x="30091" y="1155"/>
                  </a:cubicBezTo>
                  <a:cubicBezTo>
                    <a:pt x="28747" y="1268"/>
                    <a:pt x="27624" y="1322"/>
                    <a:pt x="26557" y="1325"/>
                  </a:cubicBezTo>
                  <a:cubicBezTo>
                    <a:pt x="25409" y="1325"/>
                    <a:pt x="24195" y="1298"/>
                    <a:pt x="22950" y="1231"/>
                  </a:cubicBezTo>
                  <a:cubicBezTo>
                    <a:pt x="21598" y="1159"/>
                    <a:pt x="20420" y="1058"/>
                    <a:pt x="19332" y="925"/>
                  </a:cubicBezTo>
                  <a:cubicBezTo>
                    <a:pt x="18142" y="1051"/>
                    <a:pt x="17156" y="1301"/>
                    <a:pt x="16230" y="1709"/>
                  </a:cubicBezTo>
                  <a:cubicBezTo>
                    <a:pt x="15014" y="2245"/>
                    <a:pt x="13804" y="2940"/>
                    <a:pt x="12306" y="3964"/>
                  </a:cubicBezTo>
                  <a:cubicBezTo>
                    <a:pt x="11177" y="4736"/>
                    <a:pt x="10025" y="5623"/>
                    <a:pt x="8677" y="6752"/>
                  </a:cubicBezTo>
                  <a:cubicBezTo>
                    <a:pt x="7460" y="7775"/>
                    <a:pt x="6316" y="8837"/>
                    <a:pt x="5359" y="9741"/>
                  </a:cubicBezTo>
                  <a:cubicBezTo>
                    <a:pt x="3540" y="11458"/>
                    <a:pt x="1748" y="13263"/>
                    <a:pt x="0" y="15034"/>
                  </a:cubicBezTo>
                  <a:cubicBezTo>
                    <a:pt x="23" y="15086"/>
                    <a:pt x="45" y="15137"/>
                    <a:pt x="68" y="15188"/>
                  </a:cubicBezTo>
                  <a:cubicBezTo>
                    <a:pt x="1826" y="13402"/>
                    <a:pt x="3633" y="11583"/>
                    <a:pt x="5465" y="9853"/>
                  </a:cubicBezTo>
                  <a:cubicBezTo>
                    <a:pt x="6420" y="8951"/>
                    <a:pt x="7562" y="7892"/>
                    <a:pt x="8777" y="6871"/>
                  </a:cubicBezTo>
                  <a:cubicBezTo>
                    <a:pt x="10119" y="5746"/>
                    <a:pt x="11268" y="4863"/>
                    <a:pt x="12393" y="4092"/>
                  </a:cubicBezTo>
                  <a:cubicBezTo>
                    <a:pt x="13882" y="3072"/>
                    <a:pt x="15084" y="2383"/>
                    <a:pt x="16292" y="1852"/>
                  </a:cubicBezTo>
                  <a:cubicBezTo>
                    <a:pt x="17204" y="1448"/>
                    <a:pt x="18175" y="1203"/>
                    <a:pt x="19331" y="1079"/>
                  </a:cubicBezTo>
                  <a:cubicBezTo>
                    <a:pt x="20404" y="1213"/>
                    <a:pt x="21587" y="1314"/>
                    <a:pt x="22940" y="1386"/>
                  </a:cubicBezTo>
                  <a:cubicBezTo>
                    <a:pt x="24190" y="1453"/>
                    <a:pt x="25409" y="1479"/>
                    <a:pt x="26557" y="1480"/>
                  </a:cubicBezTo>
                  <a:cubicBezTo>
                    <a:pt x="27627" y="1477"/>
                    <a:pt x="28755" y="1423"/>
                    <a:pt x="30104" y="1311"/>
                  </a:cubicBezTo>
                  <a:cubicBezTo>
                    <a:pt x="30757" y="1256"/>
                    <a:pt x="31395" y="1186"/>
                    <a:pt x="32013" y="1119"/>
                  </a:cubicBezTo>
                  <a:cubicBezTo>
                    <a:pt x="32450" y="1072"/>
                    <a:pt x="32878" y="1026"/>
                    <a:pt x="33301" y="984"/>
                  </a:cubicBezTo>
                  <a:cubicBezTo>
                    <a:pt x="33438" y="971"/>
                    <a:pt x="33574" y="957"/>
                    <a:pt x="33710" y="943"/>
                  </a:cubicBezTo>
                  <a:cubicBezTo>
                    <a:pt x="33894" y="923"/>
                    <a:pt x="34078" y="904"/>
                    <a:pt x="34261" y="888"/>
                  </a:cubicBezTo>
                  <a:cubicBezTo>
                    <a:pt x="35216" y="805"/>
                    <a:pt x="36139" y="669"/>
                    <a:pt x="37034" y="538"/>
                  </a:cubicBezTo>
                  <a:cubicBezTo>
                    <a:pt x="38358" y="343"/>
                    <a:pt x="39622" y="157"/>
                    <a:pt x="40848" y="157"/>
                  </a:cubicBezTo>
                  <a:cubicBezTo>
                    <a:pt x="43235" y="157"/>
                    <a:pt x="45479" y="861"/>
                    <a:pt x="47751" y="3573"/>
                  </a:cubicBezTo>
                  <a:cubicBezTo>
                    <a:pt x="49530" y="5700"/>
                    <a:pt x="51028" y="8071"/>
                    <a:pt x="52663" y="10727"/>
                  </a:cubicBezTo>
                  <a:cubicBezTo>
                    <a:pt x="53521" y="12122"/>
                    <a:pt x="54442" y="13522"/>
                    <a:pt x="55561" y="15132"/>
                  </a:cubicBezTo>
                  <a:lnTo>
                    <a:pt x="55689" y="15314"/>
                  </a:lnTo>
                  <a:cubicBezTo>
                    <a:pt x="56042" y="15823"/>
                    <a:pt x="56377" y="16303"/>
                    <a:pt x="56695" y="16786"/>
                  </a:cubicBezTo>
                  <a:cubicBezTo>
                    <a:pt x="57195" y="17538"/>
                    <a:pt x="57663" y="18287"/>
                    <a:pt x="58126" y="19078"/>
                  </a:cubicBezTo>
                  <a:cubicBezTo>
                    <a:pt x="58495" y="19710"/>
                    <a:pt x="58871" y="20334"/>
                    <a:pt x="59236" y="20937"/>
                  </a:cubicBezTo>
                  <a:cubicBezTo>
                    <a:pt x="60881" y="23667"/>
                    <a:pt x="62436" y="26246"/>
                    <a:pt x="63385" y="29427"/>
                  </a:cubicBezTo>
                  <a:cubicBezTo>
                    <a:pt x="63598" y="30139"/>
                    <a:pt x="63766" y="30822"/>
                    <a:pt x="63899" y="31496"/>
                  </a:cubicBezTo>
                  <a:cubicBezTo>
                    <a:pt x="63945" y="31461"/>
                    <a:pt x="63990" y="31425"/>
                    <a:pt x="64036" y="31390"/>
                  </a:cubicBezTo>
                  <a:cubicBezTo>
                    <a:pt x="63905" y="30736"/>
                    <a:pt x="63740" y="30072"/>
                    <a:pt x="63534" y="29382"/>
                  </a:cubicBezTo>
                  <a:cubicBezTo>
                    <a:pt x="62580" y="26184"/>
                    <a:pt x="61020" y="23596"/>
                    <a:pt x="59369" y="20857"/>
                  </a:cubicBezTo>
                  <a:cubicBezTo>
                    <a:pt x="59004" y="20254"/>
                    <a:pt x="58628" y="19630"/>
                    <a:pt x="58259" y="18999"/>
                  </a:cubicBezTo>
                  <a:cubicBezTo>
                    <a:pt x="57795" y="18207"/>
                    <a:pt x="57326" y="17455"/>
                    <a:pt x="56825" y="16700"/>
                  </a:cubicBezTo>
                  <a:cubicBezTo>
                    <a:pt x="56505" y="16217"/>
                    <a:pt x="56170" y="15737"/>
                    <a:pt x="55815" y="15226"/>
                  </a:cubicBezTo>
                  <a:lnTo>
                    <a:pt x="55689" y="15044"/>
                  </a:lnTo>
                  <a:cubicBezTo>
                    <a:pt x="54572" y="13436"/>
                    <a:pt x="53652" y="12039"/>
                    <a:pt x="52796" y="10647"/>
                  </a:cubicBezTo>
                  <a:cubicBezTo>
                    <a:pt x="51158" y="7985"/>
                    <a:pt x="49655" y="5607"/>
                    <a:pt x="47869" y="3476"/>
                  </a:cubicBezTo>
                  <a:cubicBezTo>
                    <a:pt x="45559" y="716"/>
                    <a:pt x="43284" y="1"/>
                    <a:pt x="40864" y="1"/>
                  </a:cubicBezTo>
                  <a:close/>
                </a:path>
              </a:pathLst>
            </a:custGeom>
            <a:solidFill>
              <a:srgbClr val="61749c"/>
            </a:solidFill>
            <a:ln w="0">
              <a:noFill/>
            </a:ln>
          </p:spPr>
          <p:style>
            <a:lnRef idx="0"/>
            <a:fillRef idx="0"/>
            <a:effectRef idx="0"/>
            <a:fontRef idx="minor"/>
          </p:style>
        </p:sp>
        <p:sp>
          <p:nvSpPr>
            <p:cNvPr id="2729" name="CustomShape 46"/>
            <p:cNvSpPr/>
            <p:nvPr/>
          </p:nvSpPr>
          <p:spPr>
            <a:xfrm>
              <a:off x="7680600" y="4780800"/>
              <a:ext cx="1672200" cy="823320"/>
            </a:xfrm>
            <a:custGeom>
              <a:avLst/>
              <a:gdLst/>
              <a:ahLst/>
              <a:rect l="l" t="t" r="r" b="b"/>
              <a:pathLst>
                <a:path w="62706" h="30892">
                  <a:moveTo>
                    <a:pt x="40047" y="1"/>
                  </a:moveTo>
                  <a:cubicBezTo>
                    <a:pt x="38715" y="1"/>
                    <a:pt x="37343" y="232"/>
                    <a:pt x="35900" y="476"/>
                  </a:cubicBezTo>
                  <a:cubicBezTo>
                    <a:pt x="34979" y="631"/>
                    <a:pt x="34029" y="791"/>
                    <a:pt x="33053" y="895"/>
                  </a:cubicBezTo>
                  <a:cubicBezTo>
                    <a:pt x="32880" y="913"/>
                    <a:pt x="32707" y="933"/>
                    <a:pt x="32536" y="954"/>
                  </a:cubicBezTo>
                  <a:cubicBezTo>
                    <a:pt x="32386" y="972"/>
                    <a:pt x="32235" y="991"/>
                    <a:pt x="32087" y="1007"/>
                  </a:cubicBezTo>
                  <a:cubicBezTo>
                    <a:pt x="31715" y="1049"/>
                    <a:pt x="31338" y="1093"/>
                    <a:pt x="30957" y="1140"/>
                  </a:cubicBezTo>
                  <a:cubicBezTo>
                    <a:pt x="30283" y="1221"/>
                    <a:pt x="29587" y="1305"/>
                    <a:pt x="28874" y="1369"/>
                  </a:cubicBezTo>
                  <a:cubicBezTo>
                    <a:pt x="27542" y="1490"/>
                    <a:pt x="26414" y="1548"/>
                    <a:pt x="25325" y="1551"/>
                  </a:cubicBezTo>
                  <a:cubicBezTo>
                    <a:pt x="25299" y="1551"/>
                    <a:pt x="25273" y="1551"/>
                    <a:pt x="25247" y="1551"/>
                  </a:cubicBezTo>
                  <a:cubicBezTo>
                    <a:pt x="24125" y="1551"/>
                    <a:pt x="22923" y="1517"/>
                    <a:pt x="21701" y="1444"/>
                  </a:cubicBezTo>
                  <a:cubicBezTo>
                    <a:pt x="20361" y="1362"/>
                    <a:pt x="19177" y="1249"/>
                    <a:pt x="18065" y="1098"/>
                  </a:cubicBezTo>
                  <a:cubicBezTo>
                    <a:pt x="16868" y="1215"/>
                    <a:pt x="15876" y="1457"/>
                    <a:pt x="14940" y="1861"/>
                  </a:cubicBezTo>
                  <a:cubicBezTo>
                    <a:pt x="13732" y="2383"/>
                    <a:pt x="12483" y="3090"/>
                    <a:pt x="11007" y="4089"/>
                  </a:cubicBezTo>
                  <a:cubicBezTo>
                    <a:pt x="9865" y="4860"/>
                    <a:pt x="8710" y="5740"/>
                    <a:pt x="7374" y="6858"/>
                  </a:cubicBezTo>
                  <a:cubicBezTo>
                    <a:pt x="6138" y="7889"/>
                    <a:pt x="4953" y="8993"/>
                    <a:pt x="4057" y="9841"/>
                  </a:cubicBezTo>
                  <a:cubicBezTo>
                    <a:pt x="2684" y="11140"/>
                    <a:pt x="1332" y="12491"/>
                    <a:pt x="1" y="13844"/>
                  </a:cubicBezTo>
                  <a:cubicBezTo>
                    <a:pt x="23" y="13895"/>
                    <a:pt x="47" y="13943"/>
                    <a:pt x="69" y="13995"/>
                  </a:cubicBezTo>
                  <a:cubicBezTo>
                    <a:pt x="1413" y="12628"/>
                    <a:pt x="2777" y="11263"/>
                    <a:pt x="4162" y="9953"/>
                  </a:cubicBezTo>
                  <a:cubicBezTo>
                    <a:pt x="5057" y="9106"/>
                    <a:pt x="6241" y="8004"/>
                    <a:pt x="7473" y="6977"/>
                  </a:cubicBezTo>
                  <a:cubicBezTo>
                    <a:pt x="8806" y="5863"/>
                    <a:pt x="9956" y="4985"/>
                    <a:pt x="11094" y="4217"/>
                  </a:cubicBezTo>
                  <a:cubicBezTo>
                    <a:pt x="12561" y="3223"/>
                    <a:pt x="13803" y="2521"/>
                    <a:pt x="15001" y="2004"/>
                  </a:cubicBezTo>
                  <a:cubicBezTo>
                    <a:pt x="15921" y="1605"/>
                    <a:pt x="16900" y="1367"/>
                    <a:pt x="18062" y="1252"/>
                  </a:cubicBezTo>
                  <a:cubicBezTo>
                    <a:pt x="19160" y="1402"/>
                    <a:pt x="20347" y="1516"/>
                    <a:pt x="21693" y="1597"/>
                  </a:cubicBezTo>
                  <a:cubicBezTo>
                    <a:pt x="22897" y="1670"/>
                    <a:pt x="24067" y="1706"/>
                    <a:pt x="25187" y="1706"/>
                  </a:cubicBezTo>
                  <a:cubicBezTo>
                    <a:pt x="25233" y="1706"/>
                    <a:pt x="25280" y="1706"/>
                    <a:pt x="25326" y="1706"/>
                  </a:cubicBezTo>
                  <a:cubicBezTo>
                    <a:pt x="26419" y="1703"/>
                    <a:pt x="27552" y="1645"/>
                    <a:pt x="28888" y="1522"/>
                  </a:cubicBezTo>
                  <a:cubicBezTo>
                    <a:pt x="29603" y="1458"/>
                    <a:pt x="30301" y="1373"/>
                    <a:pt x="30976" y="1292"/>
                  </a:cubicBezTo>
                  <a:cubicBezTo>
                    <a:pt x="31357" y="1247"/>
                    <a:pt x="31733" y="1201"/>
                    <a:pt x="32103" y="1161"/>
                  </a:cubicBezTo>
                  <a:cubicBezTo>
                    <a:pt x="32253" y="1143"/>
                    <a:pt x="32403" y="1125"/>
                    <a:pt x="32554" y="1108"/>
                  </a:cubicBezTo>
                  <a:cubicBezTo>
                    <a:pt x="32727" y="1087"/>
                    <a:pt x="32898" y="1066"/>
                    <a:pt x="33069" y="1049"/>
                  </a:cubicBezTo>
                  <a:cubicBezTo>
                    <a:pt x="34051" y="945"/>
                    <a:pt x="35003" y="785"/>
                    <a:pt x="35925" y="629"/>
                  </a:cubicBezTo>
                  <a:cubicBezTo>
                    <a:pt x="37356" y="387"/>
                    <a:pt x="38715" y="158"/>
                    <a:pt x="40033" y="158"/>
                  </a:cubicBezTo>
                  <a:cubicBezTo>
                    <a:pt x="42352" y="158"/>
                    <a:pt x="44543" y="868"/>
                    <a:pt x="46767" y="3471"/>
                  </a:cubicBezTo>
                  <a:cubicBezTo>
                    <a:pt x="48647" y="5671"/>
                    <a:pt x="50258" y="8215"/>
                    <a:pt x="51747" y="10630"/>
                  </a:cubicBezTo>
                  <a:cubicBezTo>
                    <a:pt x="52846" y="12411"/>
                    <a:pt x="53923" y="14017"/>
                    <a:pt x="54638" y="15070"/>
                  </a:cubicBezTo>
                  <a:lnTo>
                    <a:pt x="54649" y="15087"/>
                  </a:lnTo>
                  <a:cubicBezTo>
                    <a:pt x="55041" y="15663"/>
                    <a:pt x="55409" y="16207"/>
                    <a:pt x="55758" y="16751"/>
                  </a:cubicBezTo>
                  <a:cubicBezTo>
                    <a:pt x="56247" y="17513"/>
                    <a:pt x="56707" y="18278"/>
                    <a:pt x="57161" y="19089"/>
                  </a:cubicBezTo>
                  <a:cubicBezTo>
                    <a:pt x="57507" y="19704"/>
                    <a:pt x="57852" y="20307"/>
                    <a:pt x="58196" y="20905"/>
                  </a:cubicBezTo>
                  <a:cubicBezTo>
                    <a:pt x="59824" y="23734"/>
                    <a:pt x="61360" y="26406"/>
                    <a:pt x="62265" y="29677"/>
                  </a:cubicBezTo>
                  <a:cubicBezTo>
                    <a:pt x="62379" y="30090"/>
                    <a:pt x="62481" y="30494"/>
                    <a:pt x="62569" y="30891"/>
                  </a:cubicBezTo>
                  <a:cubicBezTo>
                    <a:pt x="62614" y="30859"/>
                    <a:pt x="62661" y="30829"/>
                    <a:pt x="62705" y="30797"/>
                  </a:cubicBezTo>
                  <a:cubicBezTo>
                    <a:pt x="62619" y="30416"/>
                    <a:pt x="62523" y="30030"/>
                    <a:pt x="62414" y="29637"/>
                  </a:cubicBezTo>
                  <a:cubicBezTo>
                    <a:pt x="61504" y="26347"/>
                    <a:pt x="59963" y="23665"/>
                    <a:pt x="58331" y="20827"/>
                  </a:cubicBezTo>
                  <a:cubicBezTo>
                    <a:pt x="57987" y="20232"/>
                    <a:pt x="57641" y="19628"/>
                    <a:pt x="57297" y="19014"/>
                  </a:cubicBezTo>
                  <a:cubicBezTo>
                    <a:pt x="56840" y="18200"/>
                    <a:pt x="56379" y="17431"/>
                    <a:pt x="55887" y="16668"/>
                  </a:cubicBezTo>
                  <a:cubicBezTo>
                    <a:pt x="55539" y="16123"/>
                    <a:pt x="55169" y="15577"/>
                    <a:pt x="54777" y="15001"/>
                  </a:cubicBezTo>
                  <a:lnTo>
                    <a:pt x="54766" y="14983"/>
                  </a:lnTo>
                  <a:cubicBezTo>
                    <a:pt x="54051" y="13932"/>
                    <a:pt x="52975" y="12327"/>
                    <a:pt x="51878" y="10550"/>
                  </a:cubicBezTo>
                  <a:cubicBezTo>
                    <a:pt x="50386" y="8129"/>
                    <a:pt x="48770" y="5580"/>
                    <a:pt x="46884" y="3372"/>
                  </a:cubicBezTo>
                  <a:cubicBezTo>
                    <a:pt x="44620" y="722"/>
                    <a:pt x="42397" y="1"/>
                    <a:pt x="40047" y="1"/>
                  </a:cubicBezTo>
                  <a:close/>
                </a:path>
              </a:pathLst>
            </a:custGeom>
            <a:solidFill>
              <a:srgbClr val="61749c"/>
            </a:solidFill>
            <a:ln w="0">
              <a:noFill/>
            </a:ln>
          </p:spPr>
          <p:style>
            <a:lnRef idx="0"/>
            <a:fillRef idx="0"/>
            <a:effectRef idx="0"/>
            <a:fontRef idx="minor"/>
          </p:style>
        </p:sp>
        <p:sp>
          <p:nvSpPr>
            <p:cNvPr id="2730" name="CustomShape 47"/>
            <p:cNvSpPr/>
            <p:nvPr/>
          </p:nvSpPr>
          <p:spPr>
            <a:xfrm>
              <a:off x="7684200" y="4820760"/>
              <a:ext cx="1636200" cy="805680"/>
            </a:xfrm>
            <a:custGeom>
              <a:avLst/>
              <a:gdLst/>
              <a:ahLst/>
              <a:rect l="l" t="t" r="r" b="b"/>
              <a:pathLst>
                <a:path w="61355" h="30230">
                  <a:moveTo>
                    <a:pt x="39145" y="0"/>
                  </a:moveTo>
                  <a:cubicBezTo>
                    <a:pt x="37717" y="0"/>
                    <a:pt x="36266" y="276"/>
                    <a:pt x="34784" y="559"/>
                  </a:cubicBezTo>
                  <a:cubicBezTo>
                    <a:pt x="33838" y="738"/>
                    <a:pt x="32861" y="925"/>
                    <a:pt x="31859" y="1048"/>
                  </a:cubicBezTo>
                  <a:cubicBezTo>
                    <a:pt x="31689" y="1069"/>
                    <a:pt x="31521" y="1091"/>
                    <a:pt x="31352" y="1114"/>
                  </a:cubicBezTo>
                  <a:cubicBezTo>
                    <a:pt x="31197" y="1135"/>
                    <a:pt x="31041" y="1157"/>
                    <a:pt x="30885" y="1176"/>
                  </a:cubicBezTo>
                  <a:cubicBezTo>
                    <a:pt x="30550" y="1218"/>
                    <a:pt x="30211" y="1263"/>
                    <a:pt x="29869" y="1307"/>
                  </a:cubicBezTo>
                  <a:cubicBezTo>
                    <a:pt x="29153" y="1403"/>
                    <a:pt x="28416" y="1501"/>
                    <a:pt x="27657" y="1576"/>
                  </a:cubicBezTo>
                  <a:cubicBezTo>
                    <a:pt x="26414" y="1696"/>
                    <a:pt x="25248" y="1760"/>
                    <a:pt x="24092" y="1770"/>
                  </a:cubicBezTo>
                  <a:cubicBezTo>
                    <a:pt x="24028" y="1770"/>
                    <a:pt x="23963" y="1770"/>
                    <a:pt x="23898" y="1770"/>
                  </a:cubicBezTo>
                  <a:cubicBezTo>
                    <a:pt x="22864" y="1770"/>
                    <a:pt x="21735" y="1734"/>
                    <a:pt x="20454" y="1647"/>
                  </a:cubicBezTo>
                  <a:cubicBezTo>
                    <a:pt x="19118" y="1557"/>
                    <a:pt x="17929" y="1432"/>
                    <a:pt x="16799" y="1266"/>
                  </a:cubicBezTo>
                  <a:cubicBezTo>
                    <a:pt x="15594" y="1371"/>
                    <a:pt x="14594" y="1607"/>
                    <a:pt x="13650" y="2007"/>
                  </a:cubicBezTo>
                  <a:cubicBezTo>
                    <a:pt x="12437" y="2520"/>
                    <a:pt x="11185" y="3219"/>
                    <a:pt x="9708" y="4205"/>
                  </a:cubicBezTo>
                  <a:cubicBezTo>
                    <a:pt x="8570" y="4965"/>
                    <a:pt x="7380" y="5864"/>
                    <a:pt x="6068" y="6957"/>
                  </a:cubicBezTo>
                  <a:cubicBezTo>
                    <a:pt x="5084" y="7776"/>
                    <a:pt x="4061" y="8693"/>
                    <a:pt x="2755" y="9933"/>
                  </a:cubicBezTo>
                  <a:cubicBezTo>
                    <a:pt x="1826" y="10813"/>
                    <a:pt x="907" y="11719"/>
                    <a:pt x="0" y="12634"/>
                  </a:cubicBezTo>
                  <a:cubicBezTo>
                    <a:pt x="23" y="12684"/>
                    <a:pt x="47" y="12733"/>
                    <a:pt x="69" y="12785"/>
                  </a:cubicBezTo>
                  <a:cubicBezTo>
                    <a:pt x="989" y="11857"/>
                    <a:pt x="1920" y="10938"/>
                    <a:pt x="2861" y="10045"/>
                  </a:cubicBezTo>
                  <a:cubicBezTo>
                    <a:pt x="4165" y="8808"/>
                    <a:pt x="5186" y="7892"/>
                    <a:pt x="6167" y="7076"/>
                  </a:cubicBezTo>
                  <a:cubicBezTo>
                    <a:pt x="7476" y="5988"/>
                    <a:pt x="8661" y="5092"/>
                    <a:pt x="9794" y="4333"/>
                  </a:cubicBezTo>
                  <a:cubicBezTo>
                    <a:pt x="11261" y="3354"/>
                    <a:pt x="12506" y="2659"/>
                    <a:pt x="13711" y="2149"/>
                  </a:cubicBezTo>
                  <a:cubicBezTo>
                    <a:pt x="14639" y="1755"/>
                    <a:pt x="15625" y="1523"/>
                    <a:pt x="16794" y="1419"/>
                  </a:cubicBezTo>
                  <a:cubicBezTo>
                    <a:pt x="17910" y="1586"/>
                    <a:pt x="19103" y="1712"/>
                    <a:pt x="20443" y="1802"/>
                  </a:cubicBezTo>
                  <a:cubicBezTo>
                    <a:pt x="21709" y="1888"/>
                    <a:pt x="22827" y="1926"/>
                    <a:pt x="23852" y="1926"/>
                  </a:cubicBezTo>
                  <a:cubicBezTo>
                    <a:pt x="23933" y="1926"/>
                    <a:pt x="24014" y="1925"/>
                    <a:pt x="24094" y="1925"/>
                  </a:cubicBezTo>
                  <a:cubicBezTo>
                    <a:pt x="25254" y="1915"/>
                    <a:pt x="26425" y="1851"/>
                    <a:pt x="27673" y="1730"/>
                  </a:cubicBezTo>
                  <a:cubicBezTo>
                    <a:pt x="28432" y="1655"/>
                    <a:pt x="29172" y="1557"/>
                    <a:pt x="29888" y="1461"/>
                  </a:cubicBezTo>
                  <a:cubicBezTo>
                    <a:pt x="30232" y="1416"/>
                    <a:pt x="30569" y="1371"/>
                    <a:pt x="30905" y="1330"/>
                  </a:cubicBezTo>
                  <a:cubicBezTo>
                    <a:pt x="31061" y="1311"/>
                    <a:pt x="31217" y="1288"/>
                    <a:pt x="31373" y="1267"/>
                  </a:cubicBezTo>
                  <a:cubicBezTo>
                    <a:pt x="31541" y="1245"/>
                    <a:pt x="31709" y="1221"/>
                    <a:pt x="31878" y="1202"/>
                  </a:cubicBezTo>
                  <a:cubicBezTo>
                    <a:pt x="32885" y="1077"/>
                    <a:pt x="33865" y="891"/>
                    <a:pt x="34813" y="711"/>
                  </a:cubicBezTo>
                  <a:cubicBezTo>
                    <a:pt x="36342" y="420"/>
                    <a:pt x="37791" y="145"/>
                    <a:pt x="39196" y="145"/>
                  </a:cubicBezTo>
                  <a:cubicBezTo>
                    <a:pt x="41455" y="145"/>
                    <a:pt x="43600" y="856"/>
                    <a:pt x="45783" y="3362"/>
                  </a:cubicBezTo>
                  <a:cubicBezTo>
                    <a:pt x="47757" y="5629"/>
                    <a:pt x="49424" y="8248"/>
                    <a:pt x="50831" y="10525"/>
                  </a:cubicBezTo>
                  <a:cubicBezTo>
                    <a:pt x="51836" y="12153"/>
                    <a:pt x="52810" y="13639"/>
                    <a:pt x="53714" y="15002"/>
                  </a:cubicBezTo>
                  <a:cubicBezTo>
                    <a:pt x="54065" y="15532"/>
                    <a:pt x="54463" y="16132"/>
                    <a:pt x="54820" y="16710"/>
                  </a:cubicBezTo>
                  <a:cubicBezTo>
                    <a:pt x="55303" y="17486"/>
                    <a:pt x="55754" y="18265"/>
                    <a:pt x="56198" y="19094"/>
                  </a:cubicBezTo>
                  <a:cubicBezTo>
                    <a:pt x="56518" y="19692"/>
                    <a:pt x="56841" y="20281"/>
                    <a:pt x="57161" y="20865"/>
                  </a:cubicBezTo>
                  <a:cubicBezTo>
                    <a:pt x="58767" y="23795"/>
                    <a:pt x="60284" y="26561"/>
                    <a:pt x="61143" y="29921"/>
                  </a:cubicBezTo>
                  <a:cubicBezTo>
                    <a:pt x="61169" y="30025"/>
                    <a:pt x="61193" y="30128"/>
                    <a:pt x="61218" y="30230"/>
                  </a:cubicBezTo>
                  <a:cubicBezTo>
                    <a:pt x="61263" y="30200"/>
                    <a:pt x="61310" y="30169"/>
                    <a:pt x="61354" y="30139"/>
                  </a:cubicBezTo>
                  <a:cubicBezTo>
                    <a:pt x="61334" y="30054"/>
                    <a:pt x="61314" y="29969"/>
                    <a:pt x="61292" y="29883"/>
                  </a:cubicBezTo>
                  <a:cubicBezTo>
                    <a:pt x="60428" y="26503"/>
                    <a:pt x="58906" y="23727"/>
                    <a:pt x="57297" y="20791"/>
                  </a:cubicBezTo>
                  <a:cubicBezTo>
                    <a:pt x="56977" y="20207"/>
                    <a:pt x="56654" y="19618"/>
                    <a:pt x="56334" y="19020"/>
                  </a:cubicBezTo>
                  <a:cubicBezTo>
                    <a:pt x="55889" y="18190"/>
                    <a:pt x="55436" y="17407"/>
                    <a:pt x="54951" y="16628"/>
                  </a:cubicBezTo>
                  <a:cubicBezTo>
                    <a:pt x="54593" y="16049"/>
                    <a:pt x="54194" y="15447"/>
                    <a:pt x="53842" y="14916"/>
                  </a:cubicBezTo>
                  <a:cubicBezTo>
                    <a:pt x="52940" y="13554"/>
                    <a:pt x="51967" y="12069"/>
                    <a:pt x="50962" y="10445"/>
                  </a:cubicBezTo>
                  <a:cubicBezTo>
                    <a:pt x="49552" y="8162"/>
                    <a:pt x="47882" y="5536"/>
                    <a:pt x="45900" y="3261"/>
                  </a:cubicBezTo>
                  <a:cubicBezTo>
                    <a:pt x="43681" y="714"/>
                    <a:pt x="41442" y="0"/>
                    <a:pt x="39145" y="0"/>
                  </a:cubicBezTo>
                  <a:close/>
                </a:path>
              </a:pathLst>
            </a:custGeom>
            <a:solidFill>
              <a:srgbClr val="61749c"/>
            </a:solidFill>
            <a:ln w="0">
              <a:noFill/>
            </a:ln>
          </p:spPr>
          <p:style>
            <a:lnRef idx="0"/>
            <a:fillRef idx="0"/>
            <a:effectRef idx="0"/>
            <a:fontRef idx="minor"/>
          </p:style>
        </p:sp>
        <p:sp>
          <p:nvSpPr>
            <p:cNvPr id="2731" name="CustomShape 48"/>
            <p:cNvSpPr/>
            <p:nvPr/>
          </p:nvSpPr>
          <p:spPr>
            <a:xfrm>
              <a:off x="7687800" y="4860000"/>
              <a:ext cx="1599840" cy="787320"/>
            </a:xfrm>
            <a:custGeom>
              <a:avLst/>
              <a:gdLst/>
              <a:ahLst/>
              <a:rect l="l" t="t" r="r" b="b"/>
              <a:pathLst>
                <a:path w="59994" h="29535">
                  <a:moveTo>
                    <a:pt x="38291" y="1"/>
                  </a:moveTo>
                  <a:cubicBezTo>
                    <a:pt x="36774" y="1"/>
                    <a:pt x="35233" y="326"/>
                    <a:pt x="33658" y="659"/>
                  </a:cubicBezTo>
                  <a:cubicBezTo>
                    <a:pt x="32688" y="864"/>
                    <a:pt x="31685" y="1076"/>
                    <a:pt x="30661" y="1220"/>
                  </a:cubicBezTo>
                  <a:cubicBezTo>
                    <a:pt x="30504" y="1243"/>
                    <a:pt x="30347" y="1267"/>
                    <a:pt x="30191" y="1289"/>
                  </a:cubicBezTo>
                  <a:cubicBezTo>
                    <a:pt x="30021" y="1315"/>
                    <a:pt x="29851" y="1340"/>
                    <a:pt x="29682" y="1364"/>
                  </a:cubicBezTo>
                  <a:cubicBezTo>
                    <a:pt x="29390" y="1404"/>
                    <a:pt x="29096" y="1448"/>
                    <a:pt x="28800" y="1491"/>
                  </a:cubicBezTo>
                  <a:cubicBezTo>
                    <a:pt x="28037" y="1601"/>
                    <a:pt x="27248" y="1716"/>
                    <a:pt x="26437" y="1801"/>
                  </a:cubicBezTo>
                  <a:cubicBezTo>
                    <a:pt x="25203" y="1931"/>
                    <a:pt x="24032" y="1998"/>
                    <a:pt x="22857" y="2008"/>
                  </a:cubicBezTo>
                  <a:cubicBezTo>
                    <a:pt x="22784" y="2008"/>
                    <a:pt x="22711" y="2008"/>
                    <a:pt x="22637" y="2008"/>
                  </a:cubicBezTo>
                  <a:cubicBezTo>
                    <a:pt x="21592" y="2008"/>
                    <a:pt x="20468" y="1966"/>
                    <a:pt x="19203" y="1872"/>
                  </a:cubicBezTo>
                  <a:cubicBezTo>
                    <a:pt x="17870" y="1772"/>
                    <a:pt x="16675" y="1635"/>
                    <a:pt x="15529" y="1451"/>
                  </a:cubicBezTo>
                  <a:cubicBezTo>
                    <a:pt x="14320" y="1547"/>
                    <a:pt x="13311" y="1776"/>
                    <a:pt x="12358" y="2171"/>
                  </a:cubicBezTo>
                  <a:cubicBezTo>
                    <a:pt x="11137" y="2678"/>
                    <a:pt x="9881" y="3368"/>
                    <a:pt x="8406" y="4341"/>
                  </a:cubicBezTo>
                  <a:cubicBezTo>
                    <a:pt x="7258" y="5099"/>
                    <a:pt x="6066" y="5993"/>
                    <a:pt x="4759" y="7075"/>
                  </a:cubicBezTo>
                  <a:cubicBezTo>
                    <a:pt x="3762" y="7901"/>
                    <a:pt x="2741" y="8818"/>
                    <a:pt x="1450" y="10045"/>
                  </a:cubicBezTo>
                  <a:cubicBezTo>
                    <a:pt x="964" y="10507"/>
                    <a:pt x="481" y="10978"/>
                    <a:pt x="1" y="11451"/>
                  </a:cubicBezTo>
                  <a:cubicBezTo>
                    <a:pt x="25" y="11501"/>
                    <a:pt x="47" y="11552"/>
                    <a:pt x="71" y="11600"/>
                  </a:cubicBezTo>
                  <a:cubicBezTo>
                    <a:pt x="562" y="11114"/>
                    <a:pt x="1057" y="10632"/>
                    <a:pt x="1556" y="10157"/>
                  </a:cubicBezTo>
                  <a:cubicBezTo>
                    <a:pt x="2845" y="8931"/>
                    <a:pt x="3865" y="8017"/>
                    <a:pt x="4858" y="7195"/>
                  </a:cubicBezTo>
                  <a:cubicBezTo>
                    <a:pt x="6159" y="6117"/>
                    <a:pt x="7348" y="5225"/>
                    <a:pt x="8491" y="4470"/>
                  </a:cubicBezTo>
                  <a:cubicBezTo>
                    <a:pt x="9958" y="3502"/>
                    <a:pt x="11206" y="2817"/>
                    <a:pt x="12417" y="2313"/>
                  </a:cubicBezTo>
                  <a:cubicBezTo>
                    <a:pt x="13355" y="1924"/>
                    <a:pt x="14348" y="1699"/>
                    <a:pt x="15523" y="1604"/>
                  </a:cubicBezTo>
                  <a:cubicBezTo>
                    <a:pt x="16654" y="1788"/>
                    <a:pt x="17854" y="1926"/>
                    <a:pt x="19190" y="2025"/>
                  </a:cubicBezTo>
                  <a:cubicBezTo>
                    <a:pt x="20435" y="2117"/>
                    <a:pt x="21546" y="2164"/>
                    <a:pt x="22572" y="2164"/>
                  </a:cubicBezTo>
                  <a:cubicBezTo>
                    <a:pt x="22669" y="2164"/>
                    <a:pt x="22764" y="2164"/>
                    <a:pt x="22859" y="2163"/>
                  </a:cubicBezTo>
                  <a:cubicBezTo>
                    <a:pt x="24038" y="2153"/>
                    <a:pt x="25214" y="2084"/>
                    <a:pt x="26454" y="1955"/>
                  </a:cubicBezTo>
                  <a:cubicBezTo>
                    <a:pt x="27267" y="1870"/>
                    <a:pt x="28058" y="1755"/>
                    <a:pt x="28822" y="1643"/>
                  </a:cubicBezTo>
                  <a:cubicBezTo>
                    <a:pt x="29118" y="1601"/>
                    <a:pt x="29411" y="1558"/>
                    <a:pt x="29703" y="1518"/>
                  </a:cubicBezTo>
                  <a:cubicBezTo>
                    <a:pt x="29874" y="1494"/>
                    <a:pt x="30043" y="1468"/>
                    <a:pt x="30213" y="1443"/>
                  </a:cubicBezTo>
                  <a:cubicBezTo>
                    <a:pt x="30370" y="1419"/>
                    <a:pt x="30527" y="1395"/>
                    <a:pt x="30683" y="1374"/>
                  </a:cubicBezTo>
                  <a:cubicBezTo>
                    <a:pt x="31712" y="1228"/>
                    <a:pt x="32719" y="1017"/>
                    <a:pt x="33690" y="811"/>
                  </a:cubicBezTo>
                  <a:cubicBezTo>
                    <a:pt x="35314" y="468"/>
                    <a:pt x="36849" y="143"/>
                    <a:pt x="38338" y="143"/>
                  </a:cubicBezTo>
                  <a:cubicBezTo>
                    <a:pt x="40544" y="143"/>
                    <a:pt x="42650" y="855"/>
                    <a:pt x="44796" y="3272"/>
                  </a:cubicBezTo>
                  <a:cubicBezTo>
                    <a:pt x="46762" y="5486"/>
                    <a:pt x="48417" y="8025"/>
                    <a:pt x="49911" y="10442"/>
                  </a:cubicBezTo>
                  <a:cubicBezTo>
                    <a:pt x="50892" y="12027"/>
                    <a:pt x="51846" y="13498"/>
                    <a:pt x="52766" y="14920"/>
                  </a:cubicBezTo>
                  <a:lnTo>
                    <a:pt x="52787" y="14952"/>
                  </a:lnTo>
                  <a:cubicBezTo>
                    <a:pt x="53148" y="15512"/>
                    <a:pt x="53532" y="16107"/>
                    <a:pt x="53879" y="16687"/>
                  </a:cubicBezTo>
                  <a:cubicBezTo>
                    <a:pt x="54355" y="17474"/>
                    <a:pt x="54796" y="18269"/>
                    <a:pt x="55230" y="19117"/>
                  </a:cubicBezTo>
                  <a:cubicBezTo>
                    <a:pt x="55527" y="19699"/>
                    <a:pt x="55827" y="20272"/>
                    <a:pt x="56124" y="20840"/>
                  </a:cubicBezTo>
                  <a:cubicBezTo>
                    <a:pt x="57609" y="23679"/>
                    <a:pt x="59016" y="26368"/>
                    <a:pt x="59856" y="29535"/>
                  </a:cubicBezTo>
                  <a:cubicBezTo>
                    <a:pt x="59902" y="29508"/>
                    <a:pt x="59947" y="29479"/>
                    <a:pt x="59993" y="29452"/>
                  </a:cubicBezTo>
                  <a:cubicBezTo>
                    <a:pt x="59147" y="26288"/>
                    <a:pt x="57744" y="23602"/>
                    <a:pt x="56262" y="20768"/>
                  </a:cubicBezTo>
                  <a:cubicBezTo>
                    <a:pt x="55964" y="20200"/>
                    <a:pt x="55665" y="19629"/>
                    <a:pt x="55367" y="19047"/>
                  </a:cubicBezTo>
                  <a:cubicBezTo>
                    <a:pt x="54932" y="18195"/>
                    <a:pt x="54487" y="17397"/>
                    <a:pt x="54011" y="16607"/>
                  </a:cubicBezTo>
                  <a:cubicBezTo>
                    <a:pt x="53663" y="16026"/>
                    <a:pt x="53279" y="15429"/>
                    <a:pt x="52916" y="14867"/>
                  </a:cubicBezTo>
                  <a:lnTo>
                    <a:pt x="52895" y="14835"/>
                  </a:lnTo>
                  <a:cubicBezTo>
                    <a:pt x="51975" y="13414"/>
                    <a:pt x="51023" y="11946"/>
                    <a:pt x="50042" y="10360"/>
                  </a:cubicBezTo>
                  <a:cubicBezTo>
                    <a:pt x="48543" y="7939"/>
                    <a:pt x="46886" y="5392"/>
                    <a:pt x="44911" y="3169"/>
                  </a:cubicBezTo>
                  <a:cubicBezTo>
                    <a:pt x="42730" y="713"/>
                    <a:pt x="40536" y="1"/>
                    <a:pt x="38291" y="1"/>
                  </a:cubicBezTo>
                  <a:close/>
                </a:path>
              </a:pathLst>
            </a:custGeom>
            <a:solidFill>
              <a:srgbClr val="61749c"/>
            </a:solidFill>
            <a:ln w="0">
              <a:noFill/>
            </a:ln>
          </p:spPr>
          <p:style>
            <a:lnRef idx="0"/>
            <a:fillRef idx="0"/>
            <a:effectRef idx="0"/>
            <a:fontRef idx="minor"/>
          </p:style>
        </p:sp>
        <p:sp>
          <p:nvSpPr>
            <p:cNvPr id="2732" name="CustomShape 49"/>
            <p:cNvSpPr/>
            <p:nvPr/>
          </p:nvSpPr>
          <p:spPr>
            <a:xfrm>
              <a:off x="7691400" y="4899240"/>
              <a:ext cx="1562760" cy="767520"/>
            </a:xfrm>
            <a:custGeom>
              <a:avLst/>
              <a:gdLst/>
              <a:ahLst/>
              <a:rect l="l" t="t" r="r" b="b"/>
              <a:pathLst>
                <a:path w="58605" h="28794">
                  <a:moveTo>
                    <a:pt x="37416" y="0"/>
                  </a:moveTo>
                  <a:cubicBezTo>
                    <a:pt x="35813" y="0"/>
                    <a:pt x="34186" y="378"/>
                    <a:pt x="32521" y="764"/>
                  </a:cubicBezTo>
                  <a:cubicBezTo>
                    <a:pt x="31529" y="994"/>
                    <a:pt x="30501" y="1233"/>
                    <a:pt x="29455" y="1398"/>
                  </a:cubicBezTo>
                  <a:cubicBezTo>
                    <a:pt x="29312" y="1420"/>
                    <a:pt x="29168" y="1444"/>
                    <a:pt x="29026" y="1468"/>
                  </a:cubicBezTo>
                  <a:cubicBezTo>
                    <a:pt x="28840" y="1499"/>
                    <a:pt x="28655" y="1529"/>
                    <a:pt x="28469" y="1556"/>
                  </a:cubicBezTo>
                  <a:cubicBezTo>
                    <a:pt x="28228" y="1595"/>
                    <a:pt x="27984" y="1633"/>
                    <a:pt x="27738" y="1671"/>
                  </a:cubicBezTo>
                  <a:cubicBezTo>
                    <a:pt x="26922" y="1801"/>
                    <a:pt x="26079" y="1934"/>
                    <a:pt x="25208" y="2031"/>
                  </a:cubicBezTo>
                  <a:cubicBezTo>
                    <a:pt x="23976" y="2169"/>
                    <a:pt x="22800" y="2241"/>
                    <a:pt x="21615" y="2251"/>
                  </a:cubicBezTo>
                  <a:cubicBezTo>
                    <a:pt x="21506" y="2252"/>
                    <a:pt x="21397" y="2252"/>
                    <a:pt x="21286" y="2252"/>
                  </a:cubicBezTo>
                  <a:cubicBezTo>
                    <a:pt x="20270" y="2252"/>
                    <a:pt x="19171" y="2200"/>
                    <a:pt x="17942" y="2099"/>
                  </a:cubicBezTo>
                  <a:cubicBezTo>
                    <a:pt x="16610" y="1991"/>
                    <a:pt x="15410" y="1841"/>
                    <a:pt x="14251" y="1641"/>
                  </a:cubicBezTo>
                  <a:cubicBezTo>
                    <a:pt x="13033" y="1727"/>
                    <a:pt x="12017" y="1948"/>
                    <a:pt x="11056" y="2340"/>
                  </a:cubicBezTo>
                  <a:cubicBezTo>
                    <a:pt x="9827" y="2839"/>
                    <a:pt x="8569" y="3521"/>
                    <a:pt x="7094" y="4483"/>
                  </a:cubicBezTo>
                  <a:cubicBezTo>
                    <a:pt x="5940" y="5235"/>
                    <a:pt x="4747" y="6124"/>
                    <a:pt x="3443" y="7198"/>
                  </a:cubicBezTo>
                  <a:cubicBezTo>
                    <a:pt x="2449" y="8019"/>
                    <a:pt x="1398" y="8960"/>
                    <a:pt x="137" y="10160"/>
                  </a:cubicBezTo>
                  <a:cubicBezTo>
                    <a:pt x="91" y="10203"/>
                    <a:pt x="47" y="10248"/>
                    <a:pt x="1" y="10291"/>
                  </a:cubicBezTo>
                  <a:cubicBezTo>
                    <a:pt x="25" y="10340"/>
                    <a:pt x="51" y="10388"/>
                    <a:pt x="75" y="10436"/>
                  </a:cubicBezTo>
                  <a:cubicBezTo>
                    <a:pt x="131" y="10382"/>
                    <a:pt x="187" y="10326"/>
                    <a:pt x="244" y="10273"/>
                  </a:cubicBezTo>
                  <a:cubicBezTo>
                    <a:pt x="1502" y="9073"/>
                    <a:pt x="2550" y="8136"/>
                    <a:pt x="3542" y="7318"/>
                  </a:cubicBezTo>
                  <a:cubicBezTo>
                    <a:pt x="4841" y="6246"/>
                    <a:pt x="6030" y="5361"/>
                    <a:pt x="7179" y="4612"/>
                  </a:cubicBezTo>
                  <a:cubicBezTo>
                    <a:pt x="8645" y="3655"/>
                    <a:pt x="9896" y="2979"/>
                    <a:pt x="11115" y="2483"/>
                  </a:cubicBezTo>
                  <a:cubicBezTo>
                    <a:pt x="12061" y="2099"/>
                    <a:pt x="13061" y="1879"/>
                    <a:pt x="14245" y="1795"/>
                  </a:cubicBezTo>
                  <a:cubicBezTo>
                    <a:pt x="15387" y="1995"/>
                    <a:pt x="16594" y="2145"/>
                    <a:pt x="17931" y="2254"/>
                  </a:cubicBezTo>
                  <a:cubicBezTo>
                    <a:pt x="19165" y="2354"/>
                    <a:pt x="20269" y="2408"/>
                    <a:pt x="21293" y="2408"/>
                  </a:cubicBezTo>
                  <a:cubicBezTo>
                    <a:pt x="21402" y="2408"/>
                    <a:pt x="21509" y="2407"/>
                    <a:pt x="21616" y="2406"/>
                  </a:cubicBezTo>
                  <a:cubicBezTo>
                    <a:pt x="22807" y="2396"/>
                    <a:pt x="23989" y="2324"/>
                    <a:pt x="25228" y="2185"/>
                  </a:cubicBezTo>
                  <a:cubicBezTo>
                    <a:pt x="26100" y="2087"/>
                    <a:pt x="26946" y="1953"/>
                    <a:pt x="27764" y="1825"/>
                  </a:cubicBezTo>
                  <a:cubicBezTo>
                    <a:pt x="28008" y="1785"/>
                    <a:pt x="28252" y="1747"/>
                    <a:pt x="28493" y="1710"/>
                  </a:cubicBezTo>
                  <a:cubicBezTo>
                    <a:pt x="28679" y="1681"/>
                    <a:pt x="28866" y="1651"/>
                    <a:pt x="29052" y="1620"/>
                  </a:cubicBezTo>
                  <a:cubicBezTo>
                    <a:pt x="29194" y="1596"/>
                    <a:pt x="29336" y="1574"/>
                    <a:pt x="29481" y="1550"/>
                  </a:cubicBezTo>
                  <a:cubicBezTo>
                    <a:pt x="30532" y="1385"/>
                    <a:pt x="31561" y="1145"/>
                    <a:pt x="32557" y="914"/>
                  </a:cubicBezTo>
                  <a:cubicBezTo>
                    <a:pt x="34207" y="532"/>
                    <a:pt x="35818" y="158"/>
                    <a:pt x="37404" y="158"/>
                  </a:cubicBezTo>
                  <a:cubicBezTo>
                    <a:pt x="39572" y="158"/>
                    <a:pt x="41693" y="856"/>
                    <a:pt x="43801" y="3185"/>
                  </a:cubicBezTo>
                  <a:cubicBezTo>
                    <a:pt x="45857" y="5457"/>
                    <a:pt x="47574" y="8088"/>
                    <a:pt x="48984" y="10361"/>
                  </a:cubicBezTo>
                  <a:cubicBezTo>
                    <a:pt x="49720" y="11548"/>
                    <a:pt x="50440" y="12681"/>
                    <a:pt x="51136" y="13777"/>
                  </a:cubicBezTo>
                  <a:lnTo>
                    <a:pt x="51853" y="14907"/>
                  </a:lnTo>
                  <a:cubicBezTo>
                    <a:pt x="52209" y="15472"/>
                    <a:pt x="52587" y="16075"/>
                    <a:pt x="52931" y="16669"/>
                  </a:cubicBezTo>
                  <a:cubicBezTo>
                    <a:pt x="53400" y="17472"/>
                    <a:pt x="53833" y="18281"/>
                    <a:pt x="54254" y="19144"/>
                  </a:cubicBezTo>
                  <a:cubicBezTo>
                    <a:pt x="54529" y="19709"/>
                    <a:pt x="54808" y="20264"/>
                    <a:pt x="55083" y="20816"/>
                  </a:cubicBezTo>
                  <a:cubicBezTo>
                    <a:pt x="56395" y="23446"/>
                    <a:pt x="57645" y="25957"/>
                    <a:pt x="58466" y="28794"/>
                  </a:cubicBezTo>
                  <a:cubicBezTo>
                    <a:pt x="58512" y="28768"/>
                    <a:pt x="58558" y="28743"/>
                    <a:pt x="58605" y="28717"/>
                  </a:cubicBezTo>
                  <a:cubicBezTo>
                    <a:pt x="57779" y="25882"/>
                    <a:pt x="56531" y="23374"/>
                    <a:pt x="55221" y="20746"/>
                  </a:cubicBezTo>
                  <a:cubicBezTo>
                    <a:pt x="54945" y="20195"/>
                    <a:pt x="54669" y="19640"/>
                    <a:pt x="54393" y="19077"/>
                  </a:cubicBezTo>
                  <a:cubicBezTo>
                    <a:pt x="53969" y="18209"/>
                    <a:pt x="53534" y="17397"/>
                    <a:pt x="53062" y="16590"/>
                  </a:cubicBezTo>
                  <a:cubicBezTo>
                    <a:pt x="52718" y="15995"/>
                    <a:pt x="52339" y="15390"/>
                    <a:pt x="51981" y="14825"/>
                  </a:cubicBezTo>
                  <a:lnTo>
                    <a:pt x="51265" y="13696"/>
                  </a:lnTo>
                  <a:cubicBezTo>
                    <a:pt x="50569" y="12600"/>
                    <a:pt x="49851" y="11467"/>
                    <a:pt x="49115" y="10280"/>
                  </a:cubicBezTo>
                  <a:cubicBezTo>
                    <a:pt x="47702" y="8001"/>
                    <a:pt x="45979" y="5364"/>
                    <a:pt x="43915" y="3083"/>
                  </a:cubicBezTo>
                  <a:cubicBezTo>
                    <a:pt x="41768" y="711"/>
                    <a:pt x="39615" y="0"/>
                    <a:pt x="37416" y="0"/>
                  </a:cubicBezTo>
                  <a:close/>
                </a:path>
              </a:pathLst>
            </a:custGeom>
            <a:solidFill>
              <a:srgbClr val="61749c"/>
            </a:solidFill>
            <a:ln w="0">
              <a:noFill/>
            </a:ln>
          </p:spPr>
          <p:style>
            <a:lnRef idx="0"/>
            <a:fillRef idx="0"/>
            <a:effectRef idx="0"/>
            <a:fontRef idx="minor"/>
          </p:style>
        </p:sp>
        <p:sp>
          <p:nvSpPr>
            <p:cNvPr id="2733" name="CustomShape 50"/>
            <p:cNvSpPr/>
            <p:nvPr/>
          </p:nvSpPr>
          <p:spPr>
            <a:xfrm>
              <a:off x="7695720" y="4938120"/>
              <a:ext cx="1524600" cy="746640"/>
            </a:xfrm>
            <a:custGeom>
              <a:avLst/>
              <a:gdLst/>
              <a:ahLst/>
              <a:rect l="l" t="t" r="r" b="b"/>
              <a:pathLst>
                <a:path w="57179" h="28014">
                  <a:moveTo>
                    <a:pt x="36507" y="0"/>
                  </a:moveTo>
                  <a:cubicBezTo>
                    <a:pt x="34821" y="0"/>
                    <a:pt x="33110" y="432"/>
                    <a:pt x="31357" y="874"/>
                  </a:cubicBezTo>
                  <a:cubicBezTo>
                    <a:pt x="30342" y="1130"/>
                    <a:pt x="29292" y="1394"/>
                    <a:pt x="28227" y="1581"/>
                  </a:cubicBezTo>
                  <a:cubicBezTo>
                    <a:pt x="28097" y="1603"/>
                    <a:pt x="27966" y="1627"/>
                    <a:pt x="27836" y="1650"/>
                  </a:cubicBezTo>
                  <a:cubicBezTo>
                    <a:pt x="27636" y="1687"/>
                    <a:pt x="27436" y="1723"/>
                    <a:pt x="27235" y="1757"/>
                  </a:cubicBezTo>
                  <a:lnTo>
                    <a:pt x="26627" y="1859"/>
                  </a:lnTo>
                  <a:cubicBezTo>
                    <a:pt x="25766" y="2007"/>
                    <a:pt x="24876" y="2159"/>
                    <a:pt x="23959" y="2267"/>
                  </a:cubicBezTo>
                  <a:cubicBezTo>
                    <a:pt x="22718" y="2415"/>
                    <a:pt x="21537" y="2491"/>
                    <a:pt x="20348" y="2499"/>
                  </a:cubicBezTo>
                  <a:cubicBezTo>
                    <a:pt x="20257" y="2500"/>
                    <a:pt x="20165" y="2501"/>
                    <a:pt x="20073" y="2501"/>
                  </a:cubicBezTo>
                  <a:cubicBezTo>
                    <a:pt x="19034" y="2501"/>
                    <a:pt x="17913" y="2443"/>
                    <a:pt x="16662" y="2333"/>
                  </a:cubicBezTo>
                  <a:cubicBezTo>
                    <a:pt x="15330" y="2218"/>
                    <a:pt x="14122" y="2055"/>
                    <a:pt x="12951" y="1837"/>
                  </a:cubicBezTo>
                  <a:cubicBezTo>
                    <a:pt x="11724" y="1914"/>
                    <a:pt x="10701" y="2128"/>
                    <a:pt x="9733" y="2515"/>
                  </a:cubicBezTo>
                  <a:cubicBezTo>
                    <a:pt x="8497" y="3008"/>
                    <a:pt x="7234" y="3682"/>
                    <a:pt x="5762" y="4629"/>
                  </a:cubicBezTo>
                  <a:cubicBezTo>
                    <a:pt x="4597" y="5381"/>
                    <a:pt x="3400" y="6263"/>
                    <a:pt x="2104" y="7327"/>
                  </a:cubicBezTo>
                  <a:cubicBezTo>
                    <a:pt x="1439" y="7874"/>
                    <a:pt x="751" y="8472"/>
                    <a:pt x="0" y="9160"/>
                  </a:cubicBezTo>
                  <a:cubicBezTo>
                    <a:pt x="24" y="9208"/>
                    <a:pt x="48" y="9256"/>
                    <a:pt x="72" y="9304"/>
                  </a:cubicBezTo>
                  <a:cubicBezTo>
                    <a:pt x="834" y="8607"/>
                    <a:pt x="1528" y="8000"/>
                    <a:pt x="2202" y="7447"/>
                  </a:cubicBezTo>
                  <a:cubicBezTo>
                    <a:pt x="3493" y="6386"/>
                    <a:pt x="4685" y="5507"/>
                    <a:pt x="5845" y="4760"/>
                  </a:cubicBezTo>
                  <a:cubicBezTo>
                    <a:pt x="7309" y="3816"/>
                    <a:pt x="8562" y="3149"/>
                    <a:pt x="9791" y="2659"/>
                  </a:cubicBezTo>
                  <a:cubicBezTo>
                    <a:pt x="10743" y="2279"/>
                    <a:pt x="11749" y="2067"/>
                    <a:pt x="12941" y="1991"/>
                  </a:cubicBezTo>
                  <a:cubicBezTo>
                    <a:pt x="14098" y="2208"/>
                    <a:pt x="15311" y="2371"/>
                    <a:pt x="16647" y="2488"/>
                  </a:cubicBezTo>
                  <a:cubicBezTo>
                    <a:pt x="17929" y="2601"/>
                    <a:pt x="19074" y="2655"/>
                    <a:pt x="20134" y="2655"/>
                  </a:cubicBezTo>
                  <a:cubicBezTo>
                    <a:pt x="20206" y="2655"/>
                    <a:pt x="20278" y="2655"/>
                    <a:pt x="20350" y="2655"/>
                  </a:cubicBezTo>
                  <a:cubicBezTo>
                    <a:pt x="21545" y="2645"/>
                    <a:pt x="22731" y="2570"/>
                    <a:pt x="23977" y="2421"/>
                  </a:cubicBezTo>
                  <a:cubicBezTo>
                    <a:pt x="24899" y="2311"/>
                    <a:pt x="25790" y="2159"/>
                    <a:pt x="26652" y="2011"/>
                  </a:cubicBezTo>
                  <a:lnTo>
                    <a:pt x="27260" y="1909"/>
                  </a:lnTo>
                  <a:cubicBezTo>
                    <a:pt x="27462" y="1875"/>
                    <a:pt x="27664" y="1839"/>
                    <a:pt x="27865" y="1802"/>
                  </a:cubicBezTo>
                  <a:cubicBezTo>
                    <a:pt x="27995" y="1779"/>
                    <a:pt x="28124" y="1755"/>
                    <a:pt x="28254" y="1733"/>
                  </a:cubicBezTo>
                  <a:cubicBezTo>
                    <a:pt x="29326" y="1546"/>
                    <a:pt x="30377" y="1280"/>
                    <a:pt x="31395" y="1024"/>
                  </a:cubicBezTo>
                  <a:cubicBezTo>
                    <a:pt x="33132" y="586"/>
                    <a:pt x="34826" y="159"/>
                    <a:pt x="36494" y="159"/>
                  </a:cubicBezTo>
                  <a:cubicBezTo>
                    <a:pt x="38621" y="159"/>
                    <a:pt x="40706" y="853"/>
                    <a:pt x="42783" y="3106"/>
                  </a:cubicBezTo>
                  <a:cubicBezTo>
                    <a:pt x="44928" y="5434"/>
                    <a:pt x="46716" y="8165"/>
                    <a:pt x="48032" y="10285"/>
                  </a:cubicBezTo>
                  <a:cubicBezTo>
                    <a:pt x="48490" y="11020"/>
                    <a:pt x="48938" y="11737"/>
                    <a:pt x="49376" y="12437"/>
                  </a:cubicBezTo>
                  <a:cubicBezTo>
                    <a:pt x="49898" y="13269"/>
                    <a:pt x="50405" y="14079"/>
                    <a:pt x="50893" y="14868"/>
                  </a:cubicBezTo>
                  <a:cubicBezTo>
                    <a:pt x="51223" y="15401"/>
                    <a:pt x="51607" y="16029"/>
                    <a:pt x="51959" y="16655"/>
                  </a:cubicBezTo>
                  <a:cubicBezTo>
                    <a:pt x="52420" y="17471"/>
                    <a:pt x="52844" y="18297"/>
                    <a:pt x="53257" y="19178"/>
                  </a:cubicBezTo>
                  <a:cubicBezTo>
                    <a:pt x="53513" y="19727"/>
                    <a:pt x="53770" y="20268"/>
                    <a:pt x="54026" y="20806"/>
                  </a:cubicBezTo>
                  <a:cubicBezTo>
                    <a:pt x="55165" y="23204"/>
                    <a:pt x="56258" y="25503"/>
                    <a:pt x="57039" y="28014"/>
                  </a:cubicBezTo>
                  <a:cubicBezTo>
                    <a:pt x="57086" y="27990"/>
                    <a:pt x="57132" y="27964"/>
                    <a:pt x="57178" y="27940"/>
                  </a:cubicBezTo>
                  <a:cubicBezTo>
                    <a:pt x="56396" y="25431"/>
                    <a:pt x="55305" y="23134"/>
                    <a:pt x="54165" y="20740"/>
                  </a:cubicBezTo>
                  <a:cubicBezTo>
                    <a:pt x="53909" y="20202"/>
                    <a:pt x="53652" y="19660"/>
                    <a:pt x="53397" y="19113"/>
                  </a:cubicBezTo>
                  <a:lnTo>
                    <a:pt x="53396" y="19114"/>
                  </a:lnTo>
                  <a:cubicBezTo>
                    <a:pt x="52983" y="18228"/>
                    <a:pt x="52556" y="17397"/>
                    <a:pt x="52093" y="16580"/>
                  </a:cubicBezTo>
                  <a:cubicBezTo>
                    <a:pt x="51740" y="15951"/>
                    <a:pt x="51354" y="15321"/>
                    <a:pt x="51025" y="14788"/>
                  </a:cubicBezTo>
                  <a:cubicBezTo>
                    <a:pt x="50537" y="13997"/>
                    <a:pt x="50029" y="13188"/>
                    <a:pt x="49508" y="12356"/>
                  </a:cubicBezTo>
                  <a:cubicBezTo>
                    <a:pt x="49069" y="11655"/>
                    <a:pt x="48620" y="10938"/>
                    <a:pt x="48164" y="10204"/>
                  </a:cubicBezTo>
                  <a:cubicBezTo>
                    <a:pt x="46844" y="8079"/>
                    <a:pt x="45051" y="5338"/>
                    <a:pt x="42896" y="3000"/>
                  </a:cubicBezTo>
                  <a:cubicBezTo>
                    <a:pt x="40781" y="706"/>
                    <a:pt x="38664" y="0"/>
                    <a:pt x="36507" y="0"/>
                  </a:cubicBezTo>
                  <a:close/>
                </a:path>
              </a:pathLst>
            </a:custGeom>
            <a:solidFill>
              <a:srgbClr val="61749c"/>
            </a:solidFill>
            <a:ln w="0">
              <a:noFill/>
            </a:ln>
          </p:spPr>
          <p:style>
            <a:lnRef idx="0"/>
            <a:fillRef idx="0"/>
            <a:effectRef idx="0"/>
            <a:fontRef idx="minor"/>
          </p:style>
        </p:sp>
        <p:sp>
          <p:nvSpPr>
            <p:cNvPr id="2734" name="CustomShape 51"/>
            <p:cNvSpPr/>
            <p:nvPr/>
          </p:nvSpPr>
          <p:spPr>
            <a:xfrm>
              <a:off x="7700760" y="4977000"/>
              <a:ext cx="1485720" cy="724680"/>
            </a:xfrm>
            <a:custGeom>
              <a:avLst/>
              <a:gdLst/>
              <a:ahLst/>
              <a:rect l="l" t="t" r="r" b="b"/>
              <a:pathLst>
                <a:path w="55717" h="27189">
                  <a:moveTo>
                    <a:pt x="35561" y="1"/>
                  </a:moveTo>
                  <a:cubicBezTo>
                    <a:pt x="33794" y="1"/>
                    <a:pt x="32003" y="488"/>
                    <a:pt x="30165" y="987"/>
                  </a:cubicBezTo>
                  <a:cubicBezTo>
                    <a:pt x="29131" y="1269"/>
                    <a:pt x="28061" y="1560"/>
                    <a:pt x="26976" y="1768"/>
                  </a:cubicBezTo>
                  <a:lnTo>
                    <a:pt x="26645" y="1832"/>
                  </a:lnTo>
                  <a:cubicBezTo>
                    <a:pt x="26422" y="1875"/>
                    <a:pt x="26200" y="1919"/>
                    <a:pt x="25977" y="1960"/>
                  </a:cubicBezTo>
                  <a:lnTo>
                    <a:pt x="25451" y="2056"/>
                  </a:lnTo>
                  <a:cubicBezTo>
                    <a:pt x="24560" y="2219"/>
                    <a:pt x="23638" y="2389"/>
                    <a:pt x="22684" y="2507"/>
                  </a:cubicBezTo>
                  <a:cubicBezTo>
                    <a:pt x="21444" y="2664"/>
                    <a:pt x="20259" y="2744"/>
                    <a:pt x="19059" y="2752"/>
                  </a:cubicBezTo>
                  <a:cubicBezTo>
                    <a:pt x="18972" y="2753"/>
                    <a:pt x="18886" y="2754"/>
                    <a:pt x="18798" y="2754"/>
                  </a:cubicBezTo>
                  <a:cubicBezTo>
                    <a:pt x="17744" y="2754"/>
                    <a:pt x="16617" y="2691"/>
                    <a:pt x="15356" y="2573"/>
                  </a:cubicBezTo>
                  <a:cubicBezTo>
                    <a:pt x="14047" y="2448"/>
                    <a:pt x="12799" y="2269"/>
                    <a:pt x="11628" y="2039"/>
                  </a:cubicBezTo>
                  <a:cubicBezTo>
                    <a:pt x="10393" y="2103"/>
                    <a:pt x="9362" y="2312"/>
                    <a:pt x="8386" y="2695"/>
                  </a:cubicBezTo>
                  <a:cubicBezTo>
                    <a:pt x="7140" y="3181"/>
                    <a:pt x="5876" y="3843"/>
                    <a:pt x="4405" y="4781"/>
                  </a:cubicBezTo>
                  <a:cubicBezTo>
                    <a:pt x="3233" y="5527"/>
                    <a:pt x="2034" y="6404"/>
                    <a:pt x="743" y="7460"/>
                  </a:cubicBezTo>
                  <a:cubicBezTo>
                    <a:pt x="498" y="7660"/>
                    <a:pt x="252" y="7866"/>
                    <a:pt x="0" y="8080"/>
                  </a:cubicBezTo>
                  <a:cubicBezTo>
                    <a:pt x="24" y="8128"/>
                    <a:pt x="47" y="8176"/>
                    <a:pt x="71" y="8223"/>
                  </a:cubicBezTo>
                  <a:cubicBezTo>
                    <a:pt x="332" y="8000"/>
                    <a:pt x="586" y="7788"/>
                    <a:pt x="840" y="7580"/>
                  </a:cubicBezTo>
                  <a:cubicBezTo>
                    <a:pt x="2128" y="6527"/>
                    <a:pt x="3322" y="5655"/>
                    <a:pt x="4489" y="4911"/>
                  </a:cubicBezTo>
                  <a:cubicBezTo>
                    <a:pt x="5949" y="3981"/>
                    <a:pt x="7207" y="3322"/>
                    <a:pt x="8442" y="2839"/>
                  </a:cubicBezTo>
                  <a:cubicBezTo>
                    <a:pt x="9404" y="2463"/>
                    <a:pt x="10418" y="2258"/>
                    <a:pt x="11617" y="2192"/>
                  </a:cubicBezTo>
                  <a:cubicBezTo>
                    <a:pt x="12775" y="2423"/>
                    <a:pt x="14028" y="2602"/>
                    <a:pt x="15342" y="2727"/>
                  </a:cubicBezTo>
                  <a:cubicBezTo>
                    <a:pt x="16618" y="2847"/>
                    <a:pt x="17757" y="2908"/>
                    <a:pt x="18826" y="2908"/>
                  </a:cubicBezTo>
                  <a:cubicBezTo>
                    <a:pt x="18905" y="2908"/>
                    <a:pt x="18983" y="2908"/>
                    <a:pt x="19060" y="2907"/>
                  </a:cubicBezTo>
                  <a:cubicBezTo>
                    <a:pt x="20267" y="2899"/>
                    <a:pt x="21459" y="2819"/>
                    <a:pt x="22705" y="2661"/>
                  </a:cubicBezTo>
                  <a:cubicBezTo>
                    <a:pt x="23662" y="2541"/>
                    <a:pt x="24585" y="2371"/>
                    <a:pt x="25480" y="2208"/>
                  </a:cubicBezTo>
                  <a:lnTo>
                    <a:pt x="26006" y="2112"/>
                  </a:lnTo>
                  <a:cubicBezTo>
                    <a:pt x="26229" y="2072"/>
                    <a:pt x="26451" y="2027"/>
                    <a:pt x="26675" y="1984"/>
                  </a:cubicBezTo>
                  <a:lnTo>
                    <a:pt x="27006" y="1920"/>
                  </a:lnTo>
                  <a:cubicBezTo>
                    <a:pt x="28094" y="1711"/>
                    <a:pt x="29168" y="1419"/>
                    <a:pt x="30206" y="1138"/>
                  </a:cubicBezTo>
                  <a:cubicBezTo>
                    <a:pt x="32028" y="643"/>
                    <a:pt x="33803" y="160"/>
                    <a:pt x="35552" y="160"/>
                  </a:cubicBezTo>
                  <a:cubicBezTo>
                    <a:pt x="37641" y="160"/>
                    <a:pt x="39693" y="849"/>
                    <a:pt x="41743" y="3031"/>
                  </a:cubicBezTo>
                  <a:cubicBezTo>
                    <a:pt x="43477" y="4879"/>
                    <a:pt x="45117" y="7095"/>
                    <a:pt x="47060" y="10216"/>
                  </a:cubicBezTo>
                  <a:lnTo>
                    <a:pt x="47551" y="11004"/>
                  </a:lnTo>
                  <a:cubicBezTo>
                    <a:pt x="48383" y="12340"/>
                    <a:pt x="49170" y="13602"/>
                    <a:pt x="49913" y="14834"/>
                  </a:cubicBezTo>
                  <a:cubicBezTo>
                    <a:pt x="50354" y="15564"/>
                    <a:pt x="50678" y="16122"/>
                    <a:pt x="50964" y="16647"/>
                  </a:cubicBezTo>
                  <a:cubicBezTo>
                    <a:pt x="51415" y="17471"/>
                    <a:pt x="51831" y="18311"/>
                    <a:pt x="52236" y="19217"/>
                  </a:cubicBezTo>
                  <a:cubicBezTo>
                    <a:pt x="52471" y="19745"/>
                    <a:pt x="52708" y="20268"/>
                    <a:pt x="52943" y="20786"/>
                  </a:cubicBezTo>
                  <a:cubicBezTo>
                    <a:pt x="53914" y="22929"/>
                    <a:pt x="54850" y="24996"/>
                    <a:pt x="55574" y="27188"/>
                  </a:cubicBezTo>
                  <a:cubicBezTo>
                    <a:pt x="55622" y="27167"/>
                    <a:pt x="55668" y="27145"/>
                    <a:pt x="55716" y="27123"/>
                  </a:cubicBezTo>
                  <a:cubicBezTo>
                    <a:pt x="54991" y="24931"/>
                    <a:pt x="54055" y="22865"/>
                    <a:pt x="53084" y="20722"/>
                  </a:cubicBezTo>
                  <a:cubicBezTo>
                    <a:pt x="52849" y="20202"/>
                    <a:pt x="52612" y="19681"/>
                    <a:pt x="52377" y="19154"/>
                  </a:cubicBezTo>
                  <a:cubicBezTo>
                    <a:pt x="51970" y="18244"/>
                    <a:pt x="51553" y="17401"/>
                    <a:pt x="51100" y="16574"/>
                  </a:cubicBezTo>
                  <a:cubicBezTo>
                    <a:pt x="50812" y="16047"/>
                    <a:pt x="50487" y="15485"/>
                    <a:pt x="50045" y="14754"/>
                  </a:cubicBezTo>
                  <a:cubicBezTo>
                    <a:pt x="49301" y="13522"/>
                    <a:pt x="48514" y="12260"/>
                    <a:pt x="47682" y="10922"/>
                  </a:cubicBezTo>
                  <a:lnTo>
                    <a:pt x="47191" y="10135"/>
                  </a:lnTo>
                  <a:cubicBezTo>
                    <a:pt x="45242" y="7004"/>
                    <a:pt x="43597" y="4780"/>
                    <a:pt x="41855" y="2925"/>
                  </a:cubicBezTo>
                  <a:cubicBezTo>
                    <a:pt x="39767" y="702"/>
                    <a:pt x="37682" y="1"/>
                    <a:pt x="35561" y="1"/>
                  </a:cubicBezTo>
                  <a:close/>
                </a:path>
              </a:pathLst>
            </a:custGeom>
            <a:solidFill>
              <a:srgbClr val="61749c"/>
            </a:solidFill>
            <a:ln w="0">
              <a:noFill/>
            </a:ln>
          </p:spPr>
          <p:style>
            <a:lnRef idx="0"/>
            <a:fillRef idx="0"/>
            <a:effectRef idx="0"/>
            <a:fontRef idx="minor"/>
          </p:style>
        </p:sp>
        <p:sp>
          <p:nvSpPr>
            <p:cNvPr id="2735" name="CustomShape 52"/>
            <p:cNvSpPr/>
            <p:nvPr/>
          </p:nvSpPr>
          <p:spPr>
            <a:xfrm>
              <a:off x="7706880" y="5015520"/>
              <a:ext cx="1445400" cy="701640"/>
            </a:xfrm>
            <a:custGeom>
              <a:avLst/>
              <a:gdLst/>
              <a:ahLst/>
              <a:rect l="l" t="t" r="r" b="b"/>
              <a:pathLst>
                <a:path w="54202" h="26322">
                  <a:moveTo>
                    <a:pt x="34570" y="1"/>
                  </a:moveTo>
                  <a:cubicBezTo>
                    <a:pt x="32724" y="1"/>
                    <a:pt x="30853" y="546"/>
                    <a:pt x="28931" y="1106"/>
                  </a:cubicBezTo>
                  <a:cubicBezTo>
                    <a:pt x="27877" y="1413"/>
                    <a:pt x="26786" y="1732"/>
                    <a:pt x="25686" y="1960"/>
                  </a:cubicBezTo>
                  <a:lnTo>
                    <a:pt x="25424" y="2016"/>
                  </a:lnTo>
                  <a:cubicBezTo>
                    <a:pt x="25176" y="2068"/>
                    <a:pt x="24928" y="2120"/>
                    <a:pt x="24682" y="2167"/>
                  </a:cubicBezTo>
                  <a:lnTo>
                    <a:pt x="24291" y="2244"/>
                  </a:lnTo>
                  <a:cubicBezTo>
                    <a:pt x="23352" y="2429"/>
                    <a:pt x="22379" y="2620"/>
                    <a:pt x="21371" y="2752"/>
                  </a:cubicBezTo>
                  <a:cubicBezTo>
                    <a:pt x="20149" y="2916"/>
                    <a:pt x="18923" y="3002"/>
                    <a:pt x="17731" y="3010"/>
                  </a:cubicBezTo>
                  <a:cubicBezTo>
                    <a:pt x="17648" y="3011"/>
                    <a:pt x="17564" y="3011"/>
                    <a:pt x="17481" y="3011"/>
                  </a:cubicBezTo>
                  <a:cubicBezTo>
                    <a:pt x="16396" y="3011"/>
                    <a:pt x="15260" y="2944"/>
                    <a:pt x="14012" y="2816"/>
                  </a:cubicBezTo>
                  <a:cubicBezTo>
                    <a:pt x="12726" y="2688"/>
                    <a:pt x="11471" y="2496"/>
                    <a:pt x="10284" y="2245"/>
                  </a:cubicBezTo>
                  <a:cubicBezTo>
                    <a:pt x="10281" y="2244"/>
                    <a:pt x="10278" y="2244"/>
                    <a:pt x="10275" y="2244"/>
                  </a:cubicBezTo>
                  <a:cubicBezTo>
                    <a:pt x="10271" y="2244"/>
                    <a:pt x="10268" y="2244"/>
                    <a:pt x="10265" y="2244"/>
                  </a:cubicBezTo>
                  <a:cubicBezTo>
                    <a:pt x="9025" y="2300"/>
                    <a:pt x="7987" y="2500"/>
                    <a:pt x="6999" y="2879"/>
                  </a:cubicBezTo>
                  <a:cubicBezTo>
                    <a:pt x="5745" y="3361"/>
                    <a:pt x="4476" y="4015"/>
                    <a:pt x="3010" y="4937"/>
                  </a:cubicBezTo>
                  <a:cubicBezTo>
                    <a:pt x="2033" y="5551"/>
                    <a:pt x="1042" y="6255"/>
                    <a:pt x="1" y="7073"/>
                  </a:cubicBezTo>
                  <a:cubicBezTo>
                    <a:pt x="25" y="7119"/>
                    <a:pt x="50" y="7165"/>
                    <a:pt x="74" y="7210"/>
                  </a:cubicBezTo>
                  <a:cubicBezTo>
                    <a:pt x="1119" y="6389"/>
                    <a:pt x="2113" y="5684"/>
                    <a:pt x="3092" y="5068"/>
                  </a:cubicBezTo>
                  <a:cubicBezTo>
                    <a:pt x="4550" y="4151"/>
                    <a:pt x="5809" y="3501"/>
                    <a:pt x="7055" y="3023"/>
                  </a:cubicBezTo>
                  <a:cubicBezTo>
                    <a:pt x="8023" y="2652"/>
                    <a:pt x="9043" y="2453"/>
                    <a:pt x="10262" y="2399"/>
                  </a:cubicBezTo>
                  <a:cubicBezTo>
                    <a:pt x="11452" y="2650"/>
                    <a:pt x="12708" y="2842"/>
                    <a:pt x="13996" y="2969"/>
                  </a:cubicBezTo>
                  <a:cubicBezTo>
                    <a:pt x="15231" y="3096"/>
                    <a:pt x="16360" y="3166"/>
                    <a:pt x="17433" y="3166"/>
                  </a:cubicBezTo>
                  <a:cubicBezTo>
                    <a:pt x="17533" y="3166"/>
                    <a:pt x="17633" y="3165"/>
                    <a:pt x="17732" y="3164"/>
                  </a:cubicBezTo>
                  <a:cubicBezTo>
                    <a:pt x="18931" y="3156"/>
                    <a:pt x="20161" y="3069"/>
                    <a:pt x="21392" y="2906"/>
                  </a:cubicBezTo>
                  <a:cubicBezTo>
                    <a:pt x="22405" y="2772"/>
                    <a:pt x="23379" y="2581"/>
                    <a:pt x="24322" y="2396"/>
                  </a:cubicBezTo>
                  <a:lnTo>
                    <a:pt x="24710" y="2319"/>
                  </a:lnTo>
                  <a:cubicBezTo>
                    <a:pt x="24958" y="2271"/>
                    <a:pt x="25206" y="2218"/>
                    <a:pt x="25456" y="2167"/>
                  </a:cubicBezTo>
                  <a:lnTo>
                    <a:pt x="25717" y="2111"/>
                  </a:lnTo>
                  <a:cubicBezTo>
                    <a:pt x="26824" y="1882"/>
                    <a:pt x="27917" y="1562"/>
                    <a:pt x="28975" y="1255"/>
                  </a:cubicBezTo>
                  <a:cubicBezTo>
                    <a:pt x="30878" y="700"/>
                    <a:pt x="32732" y="159"/>
                    <a:pt x="34560" y="159"/>
                  </a:cubicBezTo>
                  <a:cubicBezTo>
                    <a:pt x="36615" y="159"/>
                    <a:pt x="38638" y="843"/>
                    <a:pt x="40661" y="2959"/>
                  </a:cubicBezTo>
                  <a:cubicBezTo>
                    <a:pt x="42429" y="4809"/>
                    <a:pt x="44141" y="7093"/>
                    <a:pt x="46047" y="10151"/>
                  </a:cubicBezTo>
                  <a:cubicBezTo>
                    <a:pt x="46983" y="11652"/>
                    <a:pt x="47975" y="13249"/>
                    <a:pt x="48892" y="14804"/>
                  </a:cubicBezTo>
                  <a:cubicBezTo>
                    <a:pt x="49329" y="15542"/>
                    <a:pt x="49649" y="16110"/>
                    <a:pt x="49930" y="16646"/>
                  </a:cubicBezTo>
                  <a:cubicBezTo>
                    <a:pt x="50375" y="17484"/>
                    <a:pt x="50782" y="18339"/>
                    <a:pt x="51175" y="19260"/>
                  </a:cubicBezTo>
                  <a:cubicBezTo>
                    <a:pt x="51391" y="19769"/>
                    <a:pt x="51609" y="20271"/>
                    <a:pt x="51825" y="20772"/>
                  </a:cubicBezTo>
                  <a:cubicBezTo>
                    <a:pt x="52631" y="22638"/>
                    <a:pt x="53414" y="24448"/>
                    <a:pt x="54059" y="26321"/>
                  </a:cubicBezTo>
                  <a:cubicBezTo>
                    <a:pt x="54107" y="26300"/>
                    <a:pt x="54153" y="26280"/>
                    <a:pt x="54201" y="26259"/>
                  </a:cubicBezTo>
                  <a:cubicBezTo>
                    <a:pt x="53555" y="24384"/>
                    <a:pt x="52774" y="22576"/>
                    <a:pt x="51967" y="20710"/>
                  </a:cubicBezTo>
                  <a:cubicBezTo>
                    <a:pt x="51751" y="20211"/>
                    <a:pt x="51534" y="19708"/>
                    <a:pt x="51318" y="19199"/>
                  </a:cubicBezTo>
                  <a:lnTo>
                    <a:pt x="51318" y="19201"/>
                  </a:lnTo>
                  <a:cubicBezTo>
                    <a:pt x="50923" y="18275"/>
                    <a:pt x="50515" y="17415"/>
                    <a:pt x="50067" y="16572"/>
                  </a:cubicBezTo>
                  <a:cubicBezTo>
                    <a:pt x="49785" y="16036"/>
                    <a:pt x="49463" y="15467"/>
                    <a:pt x="49025" y="14726"/>
                  </a:cubicBezTo>
                  <a:cubicBezTo>
                    <a:pt x="48106" y="13169"/>
                    <a:pt x="47114" y="11572"/>
                    <a:pt x="46178" y="10068"/>
                  </a:cubicBezTo>
                  <a:cubicBezTo>
                    <a:pt x="44266" y="7004"/>
                    <a:pt x="42549" y="4711"/>
                    <a:pt x="40773" y="2853"/>
                  </a:cubicBezTo>
                  <a:cubicBezTo>
                    <a:pt x="38712" y="697"/>
                    <a:pt x="36657" y="1"/>
                    <a:pt x="34570" y="1"/>
                  </a:cubicBezTo>
                  <a:close/>
                </a:path>
              </a:pathLst>
            </a:custGeom>
            <a:solidFill>
              <a:srgbClr val="61749c"/>
            </a:solidFill>
            <a:ln w="0">
              <a:noFill/>
            </a:ln>
          </p:spPr>
          <p:style>
            <a:lnRef idx="0"/>
            <a:fillRef idx="0"/>
            <a:effectRef idx="0"/>
            <a:fontRef idx="minor"/>
          </p:style>
        </p:sp>
        <p:sp>
          <p:nvSpPr>
            <p:cNvPr id="2736" name="CustomShape 53"/>
            <p:cNvSpPr/>
            <p:nvPr/>
          </p:nvSpPr>
          <p:spPr>
            <a:xfrm>
              <a:off x="7714080" y="5054400"/>
              <a:ext cx="1403280" cy="677160"/>
            </a:xfrm>
            <a:custGeom>
              <a:avLst/>
              <a:gdLst/>
              <a:ahLst/>
              <a:rect l="l" t="t" r="r" b="b"/>
              <a:pathLst>
                <a:path w="52635" h="25410">
                  <a:moveTo>
                    <a:pt x="33526" y="0"/>
                  </a:moveTo>
                  <a:cubicBezTo>
                    <a:pt x="31600" y="0"/>
                    <a:pt x="29651" y="605"/>
                    <a:pt x="27648" y="1227"/>
                  </a:cubicBezTo>
                  <a:cubicBezTo>
                    <a:pt x="26576" y="1560"/>
                    <a:pt x="25466" y="1905"/>
                    <a:pt x="24350" y="2155"/>
                  </a:cubicBezTo>
                  <a:lnTo>
                    <a:pt x="24229" y="2182"/>
                  </a:lnTo>
                  <a:cubicBezTo>
                    <a:pt x="23931" y="2249"/>
                    <a:pt x="23635" y="2316"/>
                    <a:pt x="23339" y="2379"/>
                  </a:cubicBezTo>
                  <a:lnTo>
                    <a:pt x="23057" y="2436"/>
                  </a:lnTo>
                  <a:cubicBezTo>
                    <a:pt x="22078" y="2641"/>
                    <a:pt x="21065" y="2854"/>
                    <a:pt x="20014" y="3001"/>
                  </a:cubicBezTo>
                  <a:cubicBezTo>
                    <a:pt x="18789" y="3172"/>
                    <a:pt x="17558" y="3262"/>
                    <a:pt x="16358" y="3270"/>
                  </a:cubicBezTo>
                  <a:cubicBezTo>
                    <a:pt x="16265" y="3271"/>
                    <a:pt x="16172" y="3272"/>
                    <a:pt x="16079" y="3272"/>
                  </a:cubicBezTo>
                  <a:cubicBezTo>
                    <a:pt x="15000" y="3272"/>
                    <a:pt x="13862" y="3196"/>
                    <a:pt x="12622" y="3062"/>
                  </a:cubicBezTo>
                  <a:cubicBezTo>
                    <a:pt x="11334" y="2924"/>
                    <a:pt x="10075" y="2721"/>
                    <a:pt x="8878" y="2454"/>
                  </a:cubicBezTo>
                  <a:cubicBezTo>
                    <a:pt x="8873" y="2453"/>
                    <a:pt x="8868" y="2452"/>
                    <a:pt x="8863" y="2452"/>
                  </a:cubicBezTo>
                  <a:cubicBezTo>
                    <a:pt x="8861" y="2452"/>
                    <a:pt x="8859" y="2452"/>
                    <a:pt x="8857" y="2452"/>
                  </a:cubicBezTo>
                  <a:cubicBezTo>
                    <a:pt x="7611" y="2496"/>
                    <a:pt x="6566" y="2691"/>
                    <a:pt x="5569" y="3065"/>
                  </a:cubicBezTo>
                  <a:cubicBezTo>
                    <a:pt x="4306" y="3539"/>
                    <a:pt x="3036" y="4184"/>
                    <a:pt x="1569" y="5096"/>
                  </a:cubicBezTo>
                  <a:cubicBezTo>
                    <a:pt x="1050" y="5417"/>
                    <a:pt x="529" y="5764"/>
                    <a:pt x="1" y="6139"/>
                  </a:cubicBezTo>
                  <a:cubicBezTo>
                    <a:pt x="25" y="6184"/>
                    <a:pt x="49" y="6232"/>
                    <a:pt x="73" y="6276"/>
                  </a:cubicBezTo>
                  <a:cubicBezTo>
                    <a:pt x="605" y="5900"/>
                    <a:pt x="1129" y="5550"/>
                    <a:pt x="1650" y="5227"/>
                  </a:cubicBezTo>
                  <a:cubicBezTo>
                    <a:pt x="3108" y="4321"/>
                    <a:pt x="4370" y="3680"/>
                    <a:pt x="5623" y="3209"/>
                  </a:cubicBezTo>
                  <a:cubicBezTo>
                    <a:pt x="6601" y="2843"/>
                    <a:pt x="7628" y="2651"/>
                    <a:pt x="8852" y="2608"/>
                  </a:cubicBezTo>
                  <a:cubicBezTo>
                    <a:pt x="10052" y="2873"/>
                    <a:pt x="11315" y="3078"/>
                    <a:pt x="12606" y="3214"/>
                  </a:cubicBezTo>
                  <a:cubicBezTo>
                    <a:pt x="13956" y="3363"/>
                    <a:pt x="15182" y="3422"/>
                    <a:pt x="16358" y="3424"/>
                  </a:cubicBezTo>
                  <a:cubicBezTo>
                    <a:pt x="17564" y="3417"/>
                    <a:pt x="18801" y="3326"/>
                    <a:pt x="20035" y="3153"/>
                  </a:cubicBezTo>
                  <a:cubicBezTo>
                    <a:pt x="21091" y="3006"/>
                    <a:pt x="22107" y="2793"/>
                    <a:pt x="23089" y="2587"/>
                  </a:cubicBezTo>
                  <a:lnTo>
                    <a:pt x="23370" y="2529"/>
                  </a:lnTo>
                  <a:cubicBezTo>
                    <a:pt x="23667" y="2467"/>
                    <a:pt x="23963" y="2400"/>
                    <a:pt x="24262" y="2332"/>
                  </a:cubicBezTo>
                  <a:lnTo>
                    <a:pt x="24384" y="2305"/>
                  </a:lnTo>
                  <a:cubicBezTo>
                    <a:pt x="25506" y="2054"/>
                    <a:pt x="26618" y="1708"/>
                    <a:pt x="27694" y="1374"/>
                  </a:cubicBezTo>
                  <a:cubicBezTo>
                    <a:pt x="29678" y="758"/>
                    <a:pt x="31609" y="159"/>
                    <a:pt x="33514" y="159"/>
                  </a:cubicBezTo>
                  <a:cubicBezTo>
                    <a:pt x="35539" y="159"/>
                    <a:pt x="37535" y="836"/>
                    <a:pt x="39537" y="2891"/>
                  </a:cubicBezTo>
                  <a:cubicBezTo>
                    <a:pt x="41381" y="4788"/>
                    <a:pt x="43114" y="7075"/>
                    <a:pt x="44988" y="10086"/>
                  </a:cubicBezTo>
                  <a:cubicBezTo>
                    <a:pt x="46126" y="11901"/>
                    <a:pt x="47026" y="13389"/>
                    <a:pt x="47826" y="14776"/>
                  </a:cubicBezTo>
                  <a:cubicBezTo>
                    <a:pt x="48246" y="15504"/>
                    <a:pt x="48572" y="16098"/>
                    <a:pt x="48850" y="16643"/>
                  </a:cubicBezTo>
                  <a:cubicBezTo>
                    <a:pt x="49287" y="17494"/>
                    <a:pt x="49686" y="18365"/>
                    <a:pt x="50068" y="19306"/>
                  </a:cubicBezTo>
                  <a:cubicBezTo>
                    <a:pt x="50267" y="19794"/>
                    <a:pt x="50467" y="20277"/>
                    <a:pt x="50665" y="20759"/>
                  </a:cubicBezTo>
                  <a:cubicBezTo>
                    <a:pt x="51311" y="22325"/>
                    <a:pt x="51940" y="23853"/>
                    <a:pt x="52492" y="25410"/>
                  </a:cubicBezTo>
                  <a:cubicBezTo>
                    <a:pt x="52540" y="25391"/>
                    <a:pt x="52587" y="25370"/>
                    <a:pt x="52635" y="25351"/>
                  </a:cubicBezTo>
                  <a:cubicBezTo>
                    <a:pt x="52084" y="23795"/>
                    <a:pt x="51454" y="22266"/>
                    <a:pt x="50807" y="20699"/>
                  </a:cubicBezTo>
                  <a:cubicBezTo>
                    <a:pt x="50611" y="20218"/>
                    <a:pt x="50411" y="19735"/>
                    <a:pt x="50212" y="19248"/>
                  </a:cubicBezTo>
                  <a:cubicBezTo>
                    <a:pt x="49828" y="18302"/>
                    <a:pt x="49428" y="17429"/>
                    <a:pt x="48990" y="16574"/>
                  </a:cubicBezTo>
                  <a:cubicBezTo>
                    <a:pt x="48708" y="16024"/>
                    <a:pt x="48382" y="15429"/>
                    <a:pt x="47961" y="14699"/>
                  </a:cubicBezTo>
                  <a:cubicBezTo>
                    <a:pt x="47161" y="13312"/>
                    <a:pt x="46258" y="11819"/>
                    <a:pt x="45121" y="10005"/>
                  </a:cubicBezTo>
                  <a:cubicBezTo>
                    <a:pt x="43241" y="6984"/>
                    <a:pt x="41501" y="4689"/>
                    <a:pt x="39647" y="2784"/>
                  </a:cubicBezTo>
                  <a:cubicBezTo>
                    <a:pt x="37609" y="689"/>
                    <a:pt x="35581" y="0"/>
                    <a:pt x="33526" y="0"/>
                  </a:cubicBezTo>
                  <a:close/>
                </a:path>
              </a:pathLst>
            </a:custGeom>
            <a:solidFill>
              <a:srgbClr val="61749c"/>
            </a:solidFill>
            <a:ln w="0">
              <a:noFill/>
            </a:ln>
          </p:spPr>
          <p:style>
            <a:lnRef idx="0"/>
            <a:fillRef idx="0"/>
            <a:effectRef idx="0"/>
            <a:fontRef idx="minor"/>
          </p:style>
        </p:sp>
        <p:sp>
          <p:nvSpPr>
            <p:cNvPr id="2737" name="CustomShape 54"/>
            <p:cNvSpPr/>
            <p:nvPr/>
          </p:nvSpPr>
          <p:spPr>
            <a:xfrm>
              <a:off x="7723080" y="5092920"/>
              <a:ext cx="1359720" cy="651600"/>
            </a:xfrm>
            <a:custGeom>
              <a:avLst/>
              <a:gdLst/>
              <a:ahLst/>
              <a:rect l="l" t="t" r="r" b="b"/>
              <a:pathLst>
                <a:path w="51002" h="24451">
                  <a:moveTo>
                    <a:pt x="32412" y="0"/>
                  </a:moveTo>
                  <a:cubicBezTo>
                    <a:pt x="30409" y="0"/>
                    <a:pt x="28383" y="667"/>
                    <a:pt x="26300" y="1352"/>
                  </a:cubicBezTo>
                  <a:cubicBezTo>
                    <a:pt x="25211" y="1711"/>
                    <a:pt x="24083" y="2082"/>
                    <a:pt x="22951" y="2354"/>
                  </a:cubicBezTo>
                  <a:cubicBezTo>
                    <a:pt x="22610" y="2436"/>
                    <a:pt x="22271" y="2517"/>
                    <a:pt x="21934" y="2592"/>
                  </a:cubicBezTo>
                  <a:lnTo>
                    <a:pt x="21766" y="2631"/>
                  </a:lnTo>
                  <a:cubicBezTo>
                    <a:pt x="20745" y="2856"/>
                    <a:pt x="19690" y="3092"/>
                    <a:pt x="18593" y="3253"/>
                  </a:cubicBezTo>
                  <a:cubicBezTo>
                    <a:pt x="17343" y="3436"/>
                    <a:pt x="16141" y="3527"/>
                    <a:pt x="14921" y="3533"/>
                  </a:cubicBezTo>
                  <a:cubicBezTo>
                    <a:pt x="14883" y="3533"/>
                    <a:pt x="14846" y="3533"/>
                    <a:pt x="14809" y="3533"/>
                  </a:cubicBezTo>
                  <a:cubicBezTo>
                    <a:pt x="13671" y="3533"/>
                    <a:pt x="12481" y="3463"/>
                    <a:pt x="11170" y="3311"/>
                  </a:cubicBezTo>
                  <a:cubicBezTo>
                    <a:pt x="9879" y="3167"/>
                    <a:pt x="8612" y="2949"/>
                    <a:pt x="7407" y="2666"/>
                  </a:cubicBezTo>
                  <a:cubicBezTo>
                    <a:pt x="7402" y="2665"/>
                    <a:pt x="7397" y="2663"/>
                    <a:pt x="7393" y="2663"/>
                  </a:cubicBezTo>
                  <a:cubicBezTo>
                    <a:pt x="7391" y="2663"/>
                    <a:pt x="7389" y="2663"/>
                    <a:pt x="7388" y="2664"/>
                  </a:cubicBezTo>
                  <a:cubicBezTo>
                    <a:pt x="6131" y="2698"/>
                    <a:pt x="5079" y="2887"/>
                    <a:pt x="4075" y="3256"/>
                  </a:cubicBezTo>
                  <a:cubicBezTo>
                    <a:pt x="2803" y="3724"/>
                    <a:pt x="1530" y="4360"/>
                    <a:pt x="66" y="5258"/>
                  </a:cubicBezTo>
                  <a:cubicBezTo>
                    <a:pt x="45" y="5272"/>
                    <a:pt x="22" y="5285"/>
                    <a:pt x="0" y="5300"/>
                  </a:cubicBezTo>
                  <a:cubicBezTo>
                    <a:pt x="24" y="5344"/>
                    <a:pt x="50" y="5391"/>
                    <a:pt x="75" y="5436"/>
                  </a:cubicBezTo>
                  <a:cubicBezTo>
                    <a:pt x="99" y="5420"/>
                    <a:pt x="123" y="5405"/>
                    <a:pt x="147" y="5389"/>
                  </a:cubicBezTo>
                  <a:cubicBezTo>
                    <a:pt x="1602" y="4498"/>
                    <a:pt x="2867" y="3866"/>
                    <a:pt x="4128" y="3400"/>
                  </a:cubicBezTo>
                  <a:cubicBezTo>
                    <a:pt x="5114" y="3039"/>
                    <a:pt x="6147" y="2853"/>
                    <a:pt x="7381" y="2818"/>
                  </a:cubicBezTo>
                  <a:cubicBezTo>
                    <a:pt x="8589" y="3103"/>
                    <a:pt x="9858" y="3320"/>
                    <a:pt x="11152" y="3464"/>
                  </a:cubicBezTo>
                  <a:cubicBezTo>
                    <a:pt x="12470" y="3616"/>
                    <a:pt x="13672" y="3689"/>
                    <a:pt x="14812" y="3689"/>
                  </a:cubicBezTo>
                  <a:cubicBezTo>
                    <a:pt x="14849" y="3689"/>
                    <a:pt x="14886" y="3689"/>
                    <a:pt x="14922" y="3688"/>
                  </a:cubicBezTo>
                  <a:cubicBezTo>
                    <a:pt x="16149" y="3682"/>
                    <a:pt x="17357" y="3589"/>
                    <a:pt x="18615" y="3407"/>
                  </a:cubicBezTo>
                  <a:cubicBezTo>
                    <a:pt x="19718" y="3245"/>
                    <a:pt x="20777" y="3010"/>
                    <a:pt x="21799" y="2781"/>
                  </a:cubicBezTo>
                  <a:lnTo>
                    <a:pt x="21969" y="2744"/>
                  </a:lnTo>
                  <a:cubicBezTo>
                    <a:pt x="22306" y="2669"/>
                    <a:pt x="22647" y="2588"/>
                    <a:pt x="22988" y="2504"/>
                  </a:cubicBezTo>
                  <a:cubicBezTo>
                    <a:pt x="24126" y="2231"/>
                    <a:pt x="25255" y="1860"/>
                    <a:pt x="26350" y="1500"/>
                  </a:cubicBezTo>
                  <a:cubicBezTo>
                    <a:pt x="28413" y="820"/>
                    <a:pt x="30419" y="159"/>
                    <a:pt x="32401" y="159"/>
                  </a:cubicBezTo>
                  <a:cubicBezTo>
                    <a:pt x="34398" y="159"/>
                    <a:pt x="36370" y="830"/>
                    <a:pt x="38349" y="2828"/>
                  </a:cubicBezTo>
                  <a:cubicBezTo>
                    <a:pt x="40221" y="4719"/>
                    <a:pt x="42027" y="7074"/>
                    <a:pt x="43869" y="10029"/>
                  </a:cubicBezTo>
                  <a:cubicBezTo>
                    <a:pt x="44965" y="11773"/>
                    <a:pt x="45890" y="13319"/>
                    <a:pt x="46699" y="14753"/>
                  </a:cubicBezTo>
                  <a:cubicBezTo>
                    <a:pt x="47106" y="15473"/>
                    <a:pt x="47426" y="16076"/>
                    <a:pt x="47709" y="16649"/>
                  </a:cubicBezTo>
                  <a:cubicBezTo>
                    <a:pt x="48139" y="17511"/>
                    <a:pt x="48528" y="18398"/>
                    <a:pt x="48901" y="19356"/>
                  </a:cubicBezTo>
                  <a:cubicBezTo>
                    <a:pt x="49083" y="19827"/>
                    <a:pt x="49266" y="20292"/>
                    <a:pt x="49448" y="20756"/>
                  </a:cubicBezTo>
                  <a:cubicBezTo>
                    <a:pt x="49938" y="22001"/>
                    <a:pt x="50416" y="23222"/>
                    <a:pt x="50856" y="24451"/>
                  </a:cubicBezTo>
                  <a:cubicBezTo>
                    <a:pt x="50904" y="24433"/>
                    <a:pt x="50954" y="24417"/>
                    <a:pt x="51002" y="24400"/>
                  </a:cubicBezTo>
                  <a:cubicBezTo>
                    <a:pt x="50562" y="23169"/>
                    <a:pt x="50082" y="21945"/>
                    <a:pt x="49592" y="20699"/>
                  </a:cubicBezTo>
                  <a:cubicBezTo>
                    <a:pt x="49410" y="20236"/>
                    <a:pt x="49227" y="19769"/>
                    <a:pt x="49045" y="19300"/>
                  </a:cubicBezTo>
                  <a:cubicBezTo>
                    <a:pt x="48671" y="18337"/>
                    <a:pt x="48280" y="17447"/>
                    <a:pt x="47848" y="16580"/>
                  </a:cubicBezTo>
                  <a:cubicBezTo>
                    <a:pt x="47563" y="16004"/>
                    <a:pt x="47240" y="15401"/>
                    <a:pt x="46834" y="14678"/>
                  </a:cubicBezTo>
                  <a:cubicBezTo>
                    <a:pt x="46023" y="13241"/>
                    <a:pt x="45096" y="11693"/>
                    <a:pt x="43998" y="9946"/>
                  </a:cubicBezTo>
                  <a:cubicBezTo>
                    <a:pt x="42152" y="6983"/>
                    <a:pt x="40339" y="4618"/>
                    <a:pt x="38457" y="2719"/>
                  </a:cubicBezTo>
                  <a:cubicBezTo>
                    <a:pt x="36442" y="683"/>
                    <a:pt x="34438" y="0"/>
                    <a:pt x="32412" y="0"/>
                  </a:cubicBezTo>
                  <a:close/>
                </a:path>
              </a:pathLst>
            </a:custGeom>
            <a:solidFill>
              <a:srgbClr val="61749c"/>
            </a:solidFill>
            <a:ln w="0">
              <a:noFill/>
            </a:ln>
          </p:spPr>
          <p:style>
            <a:lnRef idx="0"/>
            <a:fillRef idx="0"/>
            <a:effectRef idx="0"/>
            <a:fontRef idx="minor"/>
          </p:style>
        </p:sp>
        <p:sp>
          <p:nvSpPr>
            <p:cNvPr id="2738" name="CustomShape 55"/>
            <p:cNvSpPr/>
            <p:nvPr/>
          </p:nvSpPr>
          <p:spPr>
            <a:xfrm>
              <a:off x="7733880" y="5131080"/>
              <a:ext cx="1314720" cy="624960"/>
            </a:xfrm>
            <a:custGeom>
              <a:avLst/>
              <a:gdLst/>
              <a:ahLst/>
              <a:rect l="l" t="t" r="r" b="b"/>
              <a:pathLst>
                <a:path w="49304" h="23448">
                  <a:moveTo>
                    <a:pt x="31221" y="1"/>
                  </a:moveTo>
                  <a:cubicBezTo>
                    <a:pt x="29142" y="1"/>
                    <a:pt x="27041" y="731"/>
                    <a:pt x="24879" y="1482"/>
                  </a:cubicBezTo>
                  <a:cubicBezTo>
                    <a:pt x="23771" y="1868"/>
                    <a:pt x="22627" y="2264"/>
                    <a:pt x="21483" y="2557"/>
                  </a:cubicBezTo>
                  <a:cubicBezTo>
                    <a:pt x="21141" y="2645"/>
                    <a:pt x="20800" y="2732"/>
                    <a:pt x="20459" y="2812"/>
                  </a:cubicBezTo>
                  <a:lnTo>
                    <a:pt x="20378" y="2831"/>
                  </a:lnTo>
                  <a:cubicBezTo>
                    <a:pt x="19325" y="3079"/>
                    <a:pt x="18235" y="3335"/>
                    <a:pt x="17102" y="3509"/>
                  </a:cubicBezTo>
                  <a:cubicBezTo>
                    <a:pt x="15869" y="3698"/>
                    <a:pt x="14627" y="3797"/>
                    <a:pt x="13416" y="3802"/>
                  </a:cubicBezTo>
                  <a:cubicBezTo>
                    <a:pt x="12233" y="3800"/>
                    <a:pt x="11003" y="3732"/>
                    <a:pt x="9648" y="3565"/>
                  </a:cubicBezTo>
                  <a:cubicBezTo>
                    <a:pt x="8355" y="3412"/>
                    <a:pt x="7081" y="3183"/>
                    <a:pt x="5867" y="2884"/>
                  </a:cubicBezTo>
                  <a:cubicBezTo>
                    <a:pt x="5860" y="2880"/>
                    <a:pt x="5852" y="2880"/>
                    <a:pt x="5846" y="2880"/>
                  </a:cubicBezTo>
                  <a:cubicBezTo>
                    <a:pt x="4585" y="2904"/>
                    <a:pt x="3526" y="3087"/>
                    <a:pt x="2511" y="3452"/>
                  </a:cubicBezTo>
                  <a:cubicBezTo>
                    <a:pt x="1691" y="3748"/>
                    <a:pt x="870" y="4112"/>
                    <a:pt x="1" y="4570"/>
                  </a:cubicBezTo>
                  <a:cubicBezTo>
                    <a:pt x="26" y="4615"/>
                    <a:pt x="54" y="4660"/>
                    <a:pt x="79" y="4703"/>
                  </a:cubicBezTo>
                  <a:cubicBezTo>
                    <a:pt x="938" y="4252"/>
                    <a:pt x="1751" y="3890"/>
                    <a:pt x="2564" y="3597"/>
                  </a:cubicBezTo>
                  <a:cubicBezTo>
                    <a:pt x="3559" y="3239"/>
                    <a:pt x="4599" y="3060"/>
                    <a:pt x="5839" y="3036"/>
                  </a:cubicBezTo>
                  <a:cubicBezTo>
                    <a:pt x="7057" y="3335"/>
                    <a:pt x="8332" y="3565"/>
                    <a:pt x="9630" y="3719"/>
                  </a:cubicBezTo>
                  <a:cubicBezTo>
                    <a:pt x="10992" y="3885"/>
                    <a:pt x="12235" y="3956"/>
                    <a:pt x="13416" y="3957"/>
                  </a:cubicBezTo>
                  <a:cubicBezTo>
                    <a:pt x="14637" y="3952"/>
                    <a:pt x="15883" y="3852"/>
                    <a:pt x="17125" y="3663"/>
                  </a:cubicBezTo>
                  <a:cubicBezTo>
                    <a:pt x="18266" y="3488"/>
                    <a:pt x="19357" y="3231"/>
                    <a:pt x="20413" y="2983"/>
                  </a:cubicBezTo>
                  <a:lnTo>
                    <a:pt x="20494" y="2964"/>
                  </a:lnTo>
                  <a:cubicBezTo>
                    <a:pt x="20837" y="2882"/>
                    <a:pt x="21178" y="2796"/>
                    <a:pt x="21522" y="2708"/>
                  </a:cubicBezTo>
                  <a:cubicBezTo>
                    <a:pt x="22672" y="2413"/>
                    <a:pt x="23819" y="2015"/>
                    <a:pt x="24930" y="1629"/>
                  </a:cubicBezTo>
                  <a:cubicBezTo>
                    <a:pt x="27073" y="885"/>
                    <a:pt x="29155" y="161"/>
                    <a:pt x="31212" y="161"/>
                  </a:cubicBezTo>
                  <a:cubicBezTo>
                    <a:pt x="33183" y="161"/>
                    <a:pt x="35132" y="825"/>
                    <a:pt x="37090" y="2768"/>
                  </a:cubicBezTo>
                  <a:cubicBezTo>
                    <a:pt x="39015" y="4679"/>
                    <a:pt x="40842" y="7036"/>
                    <a:pt x="42678" y="9975"/>
                  </a:cubicBezTo>
                  <a:cubicBezTo>
                    <a:pt x="43763" y="11700"/>
                    <a:pt x="44687" y="13257"/>
                    <a:pt x="45502" y="14735"/>
                  </a:cubicBezTo>
                  <a:cubicBezTo>
                    <a:pt x="45895" y="15449"/>
                    <a:pt x="46222" y="16078"/>
                    <a:pt x="46499" y="16657"/>
                  </a:cubicBezTo>
                  <a:cubicBezTo>
                    <a:pt x="46921" y="17534"/>
                    <a:pt x="47302" y="18435"/>
                    <a:pt x="47663" y="19411"/>
                  </a:cubicBezTo>
                  <a:cubicBezTo>
                    <a:pt x="47828" y="19860"/>
                    <a:pt x="47996" y="20305"/>
                    <a:pt x="48163" y="20750"/>
                  </a:cubicBezTo>
                  <a:cubicBezTo>
                    <a:pt x="48502" y="21659"/>
                    <a:pt x="48836" y="22553"/>
                    <a:pt x="49156" y="23448"/>
                  </a:cubicBezTo>
                  <a:cubicBezTo>
                    <a:pt x="49206" y="23432"/>
                    <a:pt x="49254" y="23416"/>
                    <a:pt x="49304" y="23400"/>
                  </a:cubicBezTo>
                  <a:cubicBezTo>
                    <a:pt x="48983" y="22504"/>
                    <a:pt x="48647" y="21606"/>
                    <a:pt x="48307" y="20695"/>
                  </a:cubicBezTo>
                  <a:cubicBezTo>
                    <a:pt x="48140" y="20251"/>
                    <a:pt x="47974" y="19806"/>
                    <a:pt x="47807" y="19358"/>
                  </a:cubicBezTo>
                  <a:cubicBezTo>
                    <a:pt x="47444" y="18375"/>
                    <a:pt x="47062" y="17471"/>
                    <a:pt x="46638" y="16590"/>
                  </a:cubicBezTo>
                  <a:cubicBezTo>
                    <a:pt x="46359" y="16009"/>
                    <a:pt x="46031" y="15377"/>
                    <a:pt x="45636" y="14660"/>
                  </a:cubicBezTo>
                  <a:cubicBezTo>
                    <a:pt x="44820" y="13178"/>
                    <a:pt x="43895" y="11618"/>
                    <a:pt x="42809" y="9892"/>
                  </a:cubicBezTo>
                  <a:cubicBezTo>
                    <a:pt x="40967" y="6943"/>
                    <a:pt x="39132" y="4577"/>
                    <a:pt x="37199" y="2658"/>
                  </a:cubicBezTo>
                  <a:cubicBezTo>
                    <a:pt x="35202" y="676"/>
                    <a:pt x="33222" y="1"/>
                    <a:pt x="31221" y="1"/>
                  </a:cubicBezTo>
                  <a:close/>
                </a:path>
              </a:pathLst>
            </a:custGeom>
            <a:solidFill>
              <a:srgbClr val="61749c"/>
            </a:solidFill>
            <a:ln w="0">
              <a:noFill/>
            </a:ln>
          </p:spPr>
          <p:style>
            <a:lnRef idx="0"/>
            <a:fillRef idx="0"/>
            <a:effectRef idx="0"/>
            <a:fontRef idx="minor"/>
          </p:style>
        </p:sp>
        <p:sp>
          <p:nvSpPr>
            <p:cNvPr id="2739" name="CustomShape 56"/>
            <p:cNvSpPr/>
            <p:nvPr/>
          </p:nvSpPr>
          <p:spPr>
            <a:xfrm>
              <a:off x="7747200" y="5169600"/>
              <a:ext cx="1266840" cy="596880"/>
            </a:xfrm>
            <a:custGeom>
              <a:avLst/>
              <a:gdLst/>
              <a:ahLst/>
              <a:rect l="l" t="t" r="r" b="b"/>
              <a:pathLst>
                <a:path w="47513" h="22399">
                  <a:moveTo>
                    <a:pt x="29926" y="1"/>
                  </a:moveTo>
                  <a:cubicBezTo>
                    <a:pt x="27770" y="1"/>
                    <a:pt x="25594" y="796"/>
                    <a:pt x="23353" y="1614"/>
                  </a:cubicBezTo>
                  <a:cubicBezTo>
                    <a:pt x="22232" y="2024"/>
                    <a:pt x="21070" y="2448"/>
                    <a:pt x="19915" y="2763"/>
                  </a:cubicBezTo>
                  <a:cubicBezTo>
                    <a:pt x="19569" y="2856"/>
                    <a:pt x="19225" y="2947"/>
                    <a:pt x="18884" y="3034"/>
                  </a:cubicBezTo>
                  <a:cubicBezTo>
                    <a:pt x="17803" y="3301"/>
                    <a:pt x="16686" y="3579"/>
                    <a:pt x="15510" y="3768"/>
                  </a:cubicBezTo>
                  <a:cubicBezTo>
                    <a:pt x="14276" y="3965"/>
                    <a:pt x="13031" y="4067"/>
                    <a:pt x="11807" y="4072"/>
                  </a:cubicBezTo>
                  <a:cubicBezTo>
                    <a:pt x="11796" y="4072"/>
                    <a:pt x="11784" y="4072"/>
                    <a:pt x="11772" y="4072"/>
                  </a:cubicBezTo>
                  <a:cubicBezTo>
                    <a:pt x="10602" y="4072"/>
                    <a:pt x="9376" y="3993"/>
                    <a:pt x="8025" y="3822"/>
                  </a:cubicBezTo>
                  <a:cubicBezTo>
                    <a:pt x="6727" y="3659"/>
                    <a:pt x="5449" y="3416"/>
                    <a:pt x="4225" y="3101"/>
                  </a:cubicBezTo>
                  <a:cubicBezTo>
                    <a:pt x="4218" y="3099"/>
                    <a:pt x="4210" y="3099"/>
                    <a:pt x="4204" y="3099"/>
                  </a:cubicBezTo>
                  <a:cubicBezTo>
                    <a:pt x="2938" y="3112"/>
                    <a:pt x="1871" y="3286"/>
                    <a:pt x="847" y="3648"/>
                  </a:cubicBezTo>
                  <a:cubicBezTo>
                    <a:pt x="565" y="3747"/>
                    <a:pt x="284" y="3856"/>
                    <a:pt x="0" y="3973"/>
                  </a:cubicBezTo>
                  <a:cubicBezTo>
                    <a:pt x="28" y="4016"/>
                    <a:pt x="55" y="4061"/>
                    <a:pt x="84" y="4106"/>
                  </a:cubicBezTo>
                  <a:cubicBezTo>
                    <a:pt x="356" y="3995"/>
                    <a:pt x="626" y="3890"/>
                    <a:pt x="898" y="3794"/>
                  </a:cubicBezTo>
                  <a:cubicBezTo>
                    <a:pt x="1903" y="3440"/>
                    <a:pt x="2951" y="3267"/>
                    <a:pt x="4196" y="3253"/>
                  </a:cubicBezTo>
                  <a:cubicBezTo>
                    <a:pt x="5423" y="3570"/>
                    <a:pt x="6705" y="3813"/>
                    <a:pt x="8006" y="3974"/>
                  </a:cubicBezTo>
                  <a:cubicBezTo>
                    <a:pt x="9363" y="4149"/>
                    <a:pt x="10601" y="4227"/>
                    <a:pt x="11773" y="4227"/>
                  </a:cubicBezTo>
                  <a:cubicBezTo>
                    <a:pt x="11785" y="4227"/>
                    <a:pt x="11797" y="4227"/>
                    <a:pt x="11809" y="4227"/>
                  </a:cubicBezTo>
                  <a:cubicBezTo>
                    <a:pt x="13039" y="4221"/>
                    <a:pt x="14294" y="4118"/>
                    <a:pt x="15534" y="3920"/>
                  </a:cubicBezTo>
                  <a:cubicBezTo>
                    <a:pt x="16716" y="3731"/>
                    <a:pt x="17838" y="3453"/>
                    <a:pt x="18921" y="3182"/>
                  </a:cubicBezTo>
                  <a:cubicBezTo>
                    <a:pt x="19265" y="3098"/>
                    <a:pt x="19609" y="3006"/>
                    <a:pt x="19955" y="2912"/>
                  </a:cubicBezTo>
                  <a:cubicBezTo>
                    <a:pt x="21118" y="2595"/>
                    <a:pt x="22281" y="2169"/>
                    <a:pt x="23406" y="1760"/>
                  </a:cubicBezTo>
                  <a:cubicBezTo>
                    <a:pt x="25628" y="948"/>
                    <a:pt x="27785" y="160"/>
                    <a:pt x="29918" y="160"/>
                  </a:cubicBezTo>
                  <a:cubicBezTo>
                    <a:pt x="31865" y="160"/>
                    <a:pt x="33792" y="816"/>
                    <a:pt x="35731" y="2709"/>
                  </a:cubicBezTo>
                  <a:cubicBezTo>
                    <a:pt x="37706" y="4637"/>
                    <a:pt x="39556" y="6995"/>
                    <a:pt x="41386" y="9922"/>
                  </a:cubicBezTo>
                  <a:cubicBezTo>
                    <a:pt x="42468" y="11639"/>
                    <a:pt x="43389" y="13207"/>
                    <a:pt x="44202" y="14717"/>
                  </a:cubicBezTo>
                  <a:cubicBezTo>
                    <a:pt x="44588" y="15432"/>
                    <a:pt x="44909" y="16069"/>
                    <a:pt x="45186" y="16664"/>
                  </a:cubicBezTo>
                  <a:cubicBezTo>
                    <a:pt x="45601" y="17557"/>
                    <a:pt x="45973" y="18472"/>
                    <a:pt x="46324" y="19466"/>
                  </a:cubicBezTo>
                  <a:cubicBezTo>
                    <a:pt x="46476" y="19895"/>
                    <a:pt x="46628" y="20322"/>
                    <a:pt x="46780" y="20749"/>
                  </a:cubicBezTo>
                  <a:cubicBezTo>
                    <a:pt x="46977" y="21303"/>
                    <a:pt x="47172" y="21852"/>
                    <a:pt x="47364" y="22399"/>
                  </a:cubicBezTo>
                  <a:cubicBezTo>
                    <a:pt x="47413" y="22385"/>
                    <a:pt x="47463" y="22370"/>
                    <a:pt x="47513" y="22356"/>
                  </a:cubicBezTo>
                  <a:cubicBezTo>
                    <a:pt x="47319" y="21805"/>
                    <a:pt x="47124" y="21253"/>
                    <a:pt x="46925" y="20696"/>
                  </a:cubicBezTo>
                  <a:cubicBezTo>
                    <a:pt x="46773" y="20271"/>
                    <a:pt x="46621" y="19844"/>
                    <a:pt x="46469" y="19413"/>
                  </a:cubicBezTo>
                  <a:cubicBezTo>
                    <a:pt x="46117" y="18416"/>
                    <a:pt x="45743" y="17496"/>
                    <a:pt x="45325" y="16600"/>
                  </a:cubicBezTo>
                  <a:cubicBezTo>
                    <a:pt x="45047" y="16002"/>
                    <a:pt x="44725" y="15362"/>
                    <a:pt x="44338" y="14643"/>
                  </a:cubicBezTo>
                  <a:cubicBezTo>
                    <a:pt x="43524" y="13130"/>
                    <a:pt x="42600" y="11559"/>
                    <a:pt x="41517" y="9839"/>
                  </a:cubicBezTo>
                  <a:cubicBezTo>
                    <a:pt x="39680" y="6902"/>
                    <a:pt x="37823" y="4534"/>
                    <a:pt x="35839" y="2598"/>
                  </a:cubicBezTo>
                  <a:cubicBezTo>
                    <a:pt x="33862" y="669"/>
                    <a:pt x="31902" y="1"/>
                    <a:pt x="29926" y="1"/>
                  </a:cubicBezTo>
                  <a:close/>
                </a:path>
              </a:pathLst>
            </a:custGeom>
            <a:solidFill>
              <a:srgbClr val="61749c"/>
            </a:solidFill>
            <a:ln w="0">
              <a:noFill/>
            </a:ln>
          </p:spPr>
          <p:style>
            <a:lnRef idx="0"/>
            <a:fillRef idx="0"/>
            <a:effectRef idx="0"/>
            <a:fontRef idx="minor"/>
          </p:style>
        </p:sp>
        <p:sp>
          <p:nvSpPr>
            <p:cNvPr id="2740" name="CustomShape 57"/>
            <p:cNvSpPr/>
            <p:nvPr/>
          </p:nvSpPr>
          <p:spPr>
            <a:xfrm>
              <a:off x="7764840" y="5207760"/>
              <a:ext cx="1215360" cy="567360"/>
            </a:xfrm>
            <a:custGeom>
              <a:avLst/>
              <a:gdLst/>
              <a:ahLst/>
              <a:rect l="l" t="t" r="r" b="b"/>
              <a:pathLst>
                <a:path w="45584" h="21301">
                  <a:moveTo>
                    <a:pt x="28470" y="0"/>
                  </a:moveTo>
                  <a:cubicBezTo>
                    <a:pt x="26239" y="0"/>
                    <a:pt x="23989" y="861"/>
                    <a:pt x="21672" y="1748"/>
                  </a:cubicBezTo>
                  <a:cubicBezTo>
                    <a:pt x="20536" y="2183"/>
                    <a:pt x="19360" y="2634"/>
                    <a:pt x="18190" y="2970"/>
                  </a:cubicBezTo>
                  <a:cubicBezTo>
                    <a:pt x="17843" y="3070"/>
                    <a:pt x="17499" y="3166"/>
                    <a:pt x="17155" y="3255"/>
                  </a:cubicBezTo>
                  <a:cubicBezTo>
                    <a:pt x="16134" y="3522"/>
                    <a:pt x="14976" y="3825"/>
                    <a:pt x="13764" y="4026"/>
                  </a:cubicBezTo>
                  <a:cubicBezTo>
                    <a:pt x="12526" y="4233"/>
                    <a:pt x="11275" y="4340"/>
                    <a:pt x="10047" y="4345"/>
                  </a:cubicBezTo>
                  <a:cubicBezTo>
                    <a:pt x="10016" y="4345"/>
                    <a:pt x="9985" y="4345"/>
                    <a:pt x="9954" y="4345"/>
                  </a:cubicBezTo>
                  <a:cubicBezTo>
                    <a:pt x="8793" y="4345"/>
                    <a:pt x="7578" y="4258"/>
                    <a:pt x="6247" y="4079"/>
                  </a:cubicBezTo>
                  <a:cubicBezTo>
                    <a:pt x="4946" y="3910"/>
                    <a:pt x="3663" y="3654"/>
                    <a:pt x="2430" y="3322"/>
                  </a:cubicBezTo>
                  <a:cubicBezTo>
                    <a:pt x="2423" y="3319"/>
                    <a:pt x="2417" y="3319"/>
                    <a:pt x="2410" y="3319"/>
                  </a:cubicBezTo>
                  <a:lnTo>
                    <a:pt x="2409" y="3319"/>
                  </a:lnTo>
                  <a:cubicBezTo>
                    <a:pt x="1529" y="3322"/>
                    <a:pt x="743" y="3404"/>
                    <a:pt x="1" y="3572"/>
                  </a:cubicBezTo>
                  <a:cubicBezTo>
                    <a:pt x="31" y="3618"/>
                    <a:pt x="61" y="3665"/>
                    <a:pt x="92" y="3711"/>
                  </a:cubicBezTo>
                  <a:cubicBezTo>
                    <a:pt x="804" y="3554"/>
                    <a:pt x="1556" y="3478"/>
                    <a:pt x="2399" y="3474"/>
                  </a:cubicBezTo>
                  <a:cubicBezTo>
                    <a:pt x="3636" y="3807"/>
                    <a:pt x="4924" y="4062"/>
                    <a:pt x="6228" y="4233"/>
                  </a:cubicBezTo>
                  <a:cubicBezTo>
                    <a:pt x="7601" y="4418"/>
                    <a:pt x="8846" y="4497"/>
                    <a:pt x="10047" y="4500"/>
                  </a:cubicBezTo>
                  <a:cubicBezTo>
                    <a:pt x="11284" y="4495"/>
                    <a:pt x="12542" y="4386"/>
                    <a:pt x="13790" y="4180"/>
                  </a:cubicBezTo>
                  <a:cubicBezTo>
                    <a:pt x="15009" y="3977"/>
                    <a:pt x="16169" y="3674"/>
                    <a:pt x="17193" y="3406"/>
                  </a:cubicBezTo>
                  <a:cubicBezTo>
                    <a:pt x="17539" y="3316"/>
                    <a:pt x="17886" y="3218"/>
                    <a:pt x="18233" y="3119"/>
                  </a:cubicBezTo>
                  <a:cubicBezTo>
                    <a:pt x="19408" y="2782"/>
                    <a:pt x="20587" y="2330"/>
                    <a:pt x="21728" y="1894"/>
                  </a:cubicBezTo>
                  <a:cubicBezTo>
                    <a:pt x="24025" y="1014"/>
                    <a:pt x="26255" y="160"/>
                    <a:pt x="28463" y="160"/>
                  </a:cubicBezTo>
                  <a:cubicBezTo>
                    <a:pt x="30387" y="160"/>
                    <a:pt x="32296" y="809"/>
                    <a:pt x="34218" y="2654"/>
                  </a:cubicBezTo>
                  <a:cubicBezTo>
                    <a:pt x="36240" y="4594"/>
                    <a:pt x="38113" y="6954"/>
                    <a:pt x="39941" y="9871"/>
                  </a:cubicBezTo>
                  <a:cubicBezTo>
                    <a:pt x="41004" y="11555"/>
                    <a:pt x="41948" y="13180"/>
                    <a:pt x="42750" y="14702"/>
                  </a:cubicBezTo>
                  <a:cubicBezTo>
                    <a:pt x="43127" y="15420"/>
                    <a:pt x="43446" y="16067"/>
                    <a:pt x="43719" y="16678"/>
                  </a:cubicBezTo>
                  <a:cubicBezTo>
                    <a:pt x="44127" y="17582"/>
                    <a:pt x="44490" y="18513"/>
                    <a:pt x="44831" y="19525"/>
                  </a:cubicBezTo>
                  <a:cubicBezTo>
                    <a:pt x="44969" y="19933"/>
                    <a:pt x="45106" y="20341"/>
                    <a:pt x="45244" y="20745"/>
                  </a:cubicBezTo>
                  <a:cubicBezTo>
                    <a:pt x="45306" y="20931"/>
                    <a:pt x="45370" y="21117"/>
                    <a:pt x="45431" y="21301"/>
                  </a:cubicBezTo>
                  <a:cubicBezTo>
                    <a:pt x="45482" y="21288"/>
                    <a:pt x="45532" y="21277"/>
                    <a:pt x="45583" y="21264"/>
                  </a:cubicBezTo>
                  <a:cubicBezTo>
                    <a:pt x="45519" y="21075"/>
                    <a:pt x="45455" y="20886"/>
                    <a:pt x="45391" y="20696"/>
                  </a:cubicBezTo>
                  <a:cubicBezTo>
                    <a:pt x="45252" y="20291"/>
                    <a:pt x="45114" y="19883"/>
                    <a:pt x="44978" y="19475"/>
                  </a:cubicBezTo>
                  <a:cubicBezTo>
                    <a:pt x="44636" y="18459"/>
                    <a:pt x="44271" y="17523"/>
                    <a:pt x="43860" y="16614"/>
                  </a:cubicBezTo>
                  <a:cubicBezTo>
                    <a:pt x="43585" y="16000"/>
                    <a:pt x="43266" y="15352"/>
                    <a:pt x="42887" y="14630"/>
                  </a:cubicBezTo>
                  <a:cubicBezTo>
                    <a:pt x="42084" y="13103"/>
                    <a:pt x="41137" y="11476"/>
                    <a:pt x="40073" y="9788"/>
                  </a:cubicBezTo>
                  <a:cubicBezTo>
                    <a:pt x="38237" y="6862"/>
                    <a:pt x="36357" y="4492"/>
                    <a:pt x="34325" y="2542"/>
                  </a:cubicBezTo>
                  <a:cubicBezTo>
                    <a:pt x="32365" y="660"/>
                    <a:pt x="30424" y="0"/>
                    <a:pt x="28470" y="0"/>
                  </a:cubicBezTo>
                  <a:close/>
                </a:path>
              </a:pathLst>
            </a:custGeom>
            <a:solidFill>
              <a:srgbClr val="61749c"/>
            </a:solidFill>
            <a:ln w="0">
              <a:noFill/>
            </a:ln>
          </p:spPr>
          <p:style>
            <a:lnRef idx="0"/>
            <a:fillRef idx="0"/>
            <a:effectRef idx="0"/>
            <a:fontRef idx="minor"/>
          </p:style>
        </p:sp>
        <p:sp>
          <p:nvSpPr>
            <p:cNvPr id="2741" name="CustomShape 58"/>
            <p:cNvSpPr/>
            <p:nvPr/>
          </p:nvSpPr>
          <p:spPr>
            <a:xfrm>
              <a:off x="7790760" y="5246640"/>
              <a:ext cx="1156320" cy="536400"/>
            </a:xfrm>
            <a:custGeom>
              <a:avLst/>
              <a:gdLst/>
              <a:ahLst/>
              <a:rect l="l" t="t" r="r" b="b"/>
              <a:pathLst>
                <a:path w="43367" h="20133">
                  <a:moveTo>
                    <a:pt x="26685" y="1"/>
                  </a:moveTo>
                  <a:cubicBezTo>
                    <a:pt x="24332" y="1"/>
                    <a:pt x="21985" y="939"/>
                    <a:pt x="19681" y="1860"/>
                  </a:cubicBezTo>
                  <a:cubicBezTo>
                    <a:pt x="18530" y="2321"/>
                    <a:pt x="17340" y="2798"/>
                    <a:pt x="16161" y="3155"/>
                  </a:cubicBezTo>
                  <a:cubicBezTo>
                    <a:pt x="15806" y="3262"/>
                    <a:pt x="15454" y="3364"/>
                    <a:pt x="15117" y="3455"/>
                  </a:cubicBezTo>
                  <a:cubicBezTo>
                    <a:pt x="13983" y="3767"/>
                    <a:pt x="12868" y="4063"/>
                    <a:pt x="11711" y="4263"/>
                  </a:cubicBezTo>
                  <a:cubicBezTo>
                    <a:pt x="10469" y="4478"/>
                    <a:pt x="9215" y="4590"/>
                    <a:pt x="7978" y="4595"/>
                  </a:cubicBezTo>
                  <a:cubicBezTo>
                    <a:pt x="6788" y="4595"/>
                    <a:pt x="5536" y="4508"/>
                    <a:pt x="4163" y="4315"/>
                  </a:cubicBezTo>
                  <a:cubicBezTo>
                    <a:pt x="2858" y="4135"/>
                    <a:pt x="1567" y="3868"/>
                    <a:pt x="327" y="3519"/>
                  </a:cubicBezTo>
                  <a:cubicBezTo>
                    <a:pt x="313" y="3516"/>
                    <a:pt x="299" y="3515"/>
                    <a:pt x="285" y="3515"/>
                  </a:cubicBezTo>
                  <a:cubicBezTo>
                    <a:pt x="268" y="3515"/>
                    <a:pt x="250" y="3516"/>
                    <a:pt x="234" y="3516"/>
                  </a:cubicBezTo>
                  <a:cubicBezTo>
                    <a:pt x="154" y="3516"/>
                    <a:pt x="77" y="3519"/>
                    <a:pt x="0" y="3519"/>
                  </a:cubicBezTo>
                  <a:cubicBezTo>
                    <a:pt x="37" y="3571"/>
                    <a:pt x="74" y="3622"/>
                    <a:pt x="111" y="3673"/>
                  </a:cubicBezTo>
                  <a:cubicBezTo>
                    <a:pt x="152" y="3673"/>
                    <a:pt x="192" y="3671"/>
                    <a:pt x="234" y="3671"/>
                  </a:cubicBezTo>
                  <a:lnTo>
                    <a:pt x="295" y="3671"/>
                  </a:lnTo>
                  <a:cubicBezTo>
                    <a:pt x="1539" y="4020"/>
                    <a:pt x="2834" y="4287"/>
                    <a:pt x="4143" y="4468"/>
                  </a:cubicBezTo>
                  <a:cubicBezTo>
                    <a:pt x="5522" y="4662"/>
                    <a:pt x="6773" y="4747"/>
                    <a:pt x="7980" y="4750"/>
                  </a:cubicBezTo>
                  <a:cubicBezTo>
                    <a:pt x="9223" y="4745"/>
                    <a:pt x="10487" y="4633"/>
                    <a:pt x="11737" y="4415"/>
                  </a:cubicBezTo>
                  <a:cubicBezTo>
                    <a:pt x="12901" y="4215"/>
                    <a:pt x="14020" y="3918"/>
                    <a:pt x="15159" y="3604"/>
                  </a:cubicBezTo>
                  <a:cubicBezTo>
                    <a:pt x="15497" y="3511"/>
                    <a:pt x="15849" y="3411"/>
                    <a:pt x="16206" y="3302"/>
                  </a:cubicBezTo>
                  <a:cubicBezTo>
                    <a:pt x="17391" y="2943"/>
                    <a:pt x="18585" y="2467"/>
                    <a:pt x="19738" y="2004"/>
                  </a:cubicBezTo>
                  <a:cubicBezTo>
                    <a:pt x="22112" y="1054"/>
                    <a:pt x="24414" y="133"/>
                    <a:pt x="26696" y="133"/>
                  </a:cubicBezTo>
                  <a:cubicBezTo>
                    <a:pt x="28600" y="133"/>
                    <a:pt x="30491" y="774"/>
                    <a:pt x="32398" y="2574"/>
                  </a:cubicBezTo>
                  <a:cubicBezTo>
                    <a:pt x="34469" y="4529"/>
                    <a:pt x="36362" y="6891"/>
                    <a:pt x="38187" y="9796"/>
                  </a:cubicBezTo>
                  <a:cubicBezTo>
                    <a:pt x="39248" y="11475"/>
                    <a:pt x="40190" y="13113"/>
                    <a:pt x="40989" y="14664"/>
                  </a:cubicBezTo>
                  <a:cubicBezTo>
                    <a:pt x="41360" y="15385"/>
                    <a:pt x="41672" y="16040"/>
                    <a:pt x="41944" y="16665"/>
                  </a:cubicBezTo>
                  <a:cubicBezTo>
                    <a:pt x="42346" y="17582"/>
                    <a:pt x="42701" y="18528"/>
                    <a:pt x="43031" y="19560"/>
                  </a:cubicBezTo>
                  <a:cubicBezTo>
                    <a:pt x="43091" y="19752"/>
                    <a:pt x="43154" y="19942"/>
                    <a:pt x="43215" y="20133"/>
                  </a:cubicBezTo>
                  <a:cubicBezTo>
                    <a:pt x="43266" y="20122"/>
                    <a:pt x="43317" y="20112"/>
                    <a:pt x="43367" y="20101"/>
                  </a:cubicBezTo>
                  <a:cubicBezTo>
                    <a:pt x="43304" y="19904"/>
                    <a:pt x="43240" y="19709"/>
                    <a:pt x="43178" y="19512"/>
                  </a:cubicBezTo>
                  <a:cubicBezTo>
                    <a:pt x="42847" y="18477"/>
                    <a:pt x="42490" y="17526"/>
                    <a:pt x="42087" y="16605"/>
                  </a:cubicBezTo>
                  <a:cubicBezTo>
                    <a:pt x="41815" y="15976"/>
                    <a:pt x="41499" y="15318"/>
                    <a:pt x="41126" y="14593"/>
                  </a:cubicBezTo>
                  <a:cubicBezTo>
                    <a:pt x="40326" y="13038"/>
                    <a:pt x="39382" y="11396"/>
                    <a:pt x="38318" y="9715"/>
                  </a:cubicBezTo>
                  <a:cubicBezTo>
                    <a:pt x="36486" y="6798"/>
                    <a:pt x="34584" y="4425"/>
                    <a:pt x="32504" y="2462"/>
                  </a:cubicBezTo>
                  <a:cubicBezTo>
                    <a:pt x="30575" y="641"/>
                    <a:pt x="28628" y="1"/>
                    <a:pt x="26685" y="1"/>
                  </a:cubicBezTo>
                  <a:close/>
                </a:path>
              </a:pathLst>
            </a:custGeom>
            <a:solidFill>
              <a:srgbClr val="61749c"/>
            </a:solidFill>
            <a:ln w="0">
              <a:noFill/>
            </a:ln>
          </p:spPr>
          <p:style>
            <a:lnRef idx="0"/>
            <a:fillRef idx="0"/>
            <a:effectRef idx="0"/>
            <a:fontRef idx="minor"/>
          </p:style>
        </p:sp>
        <p:sp>
          <p:nvSpPr>
            <p:cNvPr id="2742" name="CustomShape 59"/>
            <p:cNvSpPr/>
            <p:nvPr/>
          </p:nvSpPr>
          <p:spPr>
            <a:xfrm>
              <a:off x="7837200" y="5285160"/>
              <a:ext cx="1077120" cy="504720"/>
            </a:xfrm>
            <a:custGeom>
              <a:avLst/>
              <a:gdLst/>
              <a:ahLst/>
              <a:rect l="l" t="t" r="r" b="b"/>
              <a:pathLst>
                <a:path w="40396" h="18951">
                  <a:moveTo>
                    <a:pt x="24143" y="0"/>
                  </a:moveTo>
                  <a:cubicBezTo>
                    <a:pt x="21714" y="0"/>
                    <a:pt x="19291" y="1010"/>
                    <a:pt x="16913" y="2001"/>
                  </a:cubicBezTo>
                  <a:cubicBezTo>
                    <a:pt x="15748" y="2486"/>
                    <a:pt x="14545" y="2988"/>
                    <a:pt x="13355" y="3366"/>
                  </a:cubicBezTo>
                  <a:cubicBezTo>
                    <a:pt x="12995" y="3481"/>
                    <a:pt x="12641" y="3587"/>
                    <a:pt x="12307" y="3683"/>
                  </a:cubicBezTo>
                  <a:cubicBezTo>
                    <a:pt x="11172" y="4009"/>
                    <a:pt x="10057" y="4318"/>
                    <a:pt x="8883" y="4529"/>
                  </a:cubicBezTo>
                  <a:cubicBezTo>
                    <a:pt x="7594" y="4760"/>
                    <a:pt x="6393" y="4872"/>
                    <a:pt x="5214" y="4872"/>
                  </a:cubicBezTo>
                  <a:lnTo>
                    <a:pt x="5135" y="4872"/>
                  </a:lnTo>
                  <a:cubicBezTo>
                    <a:pt x="3886" y="4867"/>
                    <a:pt x="2597" y="4768"/>
                    <a:pt x="1305" y="4577"/>
                  </a:cubicBezTo>
                  <a:cubicBezTo>
                    <a:pt x="868" y="4515"/>
                    <a:pt x="434" y="4438"/>
                    <a:pt x="1" y="4355"/>
                  </a:cubicBezTo>
                  <a:lnTo>
                    <a:pt x="1" y="4355"/>
                  </a:lnTo>
                  <a:cubicBezTo>
                    <a:pt x="53" y="4419"/>
                    <a:pt x="108" y="4481"/>
                    <a:pt x="161" y="4545"/>
                  </a:cubicBezTo>
                  <a:cubicBezTo>
                    <a:pt x="533" y="4614"/>
                    <a:pt x="908" y="4676"/>
                    <a:pt x="1282" y="4731"/>
                  </a:cubicBezTo>
                  <a:cubicBezTo>
                    <a:pt x="2581" y="4921"/>
                    <a:pt x="3879" y="5022"/>
                    <a:pt x="5135" y="5027"/>
                  </a:cubicBezTo>
                  <a:cubicBezTo>
                    <a:pt x="5144" y="5027"/>
                    <a:pt x="5153" y="5027"/>
                    <a:pt x="5162" y="5027"/>
                  </a:cubicBezTo>
                  <a:cubicBezTo>
                    <a:pt x="6368" y="5027"/>
                    <a:pt x="7594" y="4918"/>
                    <a:pt x="8910" y="4681"/>
                  </a:cubicBezTo>
                  <a:cubicBezTo>
                    <a:pt x="10091" y="4470"/>
                    <a:pt x="11211" y="4158"/>
                    <a:pt x="12348" y="3831"/>
                  </a:cubicBezTo>
                  <a:cubicBezTo>
                    <a:pt x="12684" y="3735"/>
                    <a:pt x="13039" y="3628"/>
                    <a:pt x="13403" y="3513"/>
                  </a:cubicBezTo>
                  <a:cubicBezTo>
                    <a:pt x="14598" y="3134"/>
                    <a:pt x="15806" y="2630"/>
                    <a:pt x="16972" y="2143"/>
                  </a:cubicBezTo>
                  <a:cubicBezTo>
                    <a:pt x="19422" y="1122"/>
                    <a:pt x="21796" y="132"/>
                    <a:pt x="24152" y="132"/>
                  </a:cubicBezTo>
                  <a:cubicBezTo>
                    <a:pt x="26037" y="132"/>
                    <a:pt x="27911" y="766"/>
                    <a:pt x="29803" y="2523"/>
                  </a:cubicBezTo>
                  <a:cubicBezTo>
                    <a:pt x="31891" y="4463"/>
                    <a:pt x="33863" y="6896"/>
                    <a:pt x="35660" y="9752"/>
                  </a:cubicBezTo>
                  <a:cubicBezTo>
                    <a:pt x="36720" y="11425"/>
                    <a:pt x="37660" y="13075"/>
                    <a:pt x="38453" y="14653"/>
                  </a:cubicBezTo>
                  <a:cubicBezTo>
                    <a:pt x="38820" y="15379"/>
                    <a:pt x="39127" y="16043"/>
                    <a:pt x="39397" y="16682"/>
                  </a:cubicBezTo>
                  <a:cubicBezTo>
                    <a:pt x="39704" y="17410"/>
                    <a:pt x="39983" y="18158"/>
                    <a:pt x="40242" y="18950"/>
                  </a:cubicBezTo>
                  <a:cubicBezTo>
                    <a:pt x="40293" y="18941"/>
                    <a:pt x="40345" y="18931"/>
                    <a:pt x="40396" y="18922"/>
                  </a:cubicBezTo>
                  <a:cubicBezTo>
                    <a:pt x="40133" y="18118"/>
                    <a:pt x="39850" y="17360"/>
                    <a:pt x="39540" y="16622"/>
                  </a:cubicBezTo>
                  <a:cubicBezTo>
                    <a:pt x="39268" y="15979"/>
                    <a:pt x="38959" y="15313"/>
                    <a:pt x="38592" y="14584"/>
                  </a:cubicBezTo>
                  <a:cubicBezTo>
                    <a:pt x="37796" y="13001"/>
                    <a:pt x="36853" y="11347"/>
                    <a:pt x="35791" y="9668"/>
                  </a:cubicBezTo>
                  <a:cubicBezTo>
                    <a:pt x="33986" y="6803"/>
                    <a:pt x="32007" y="4359"/>
                    <a:pt x="29907" y="2409"/>
                  </a:cubicBezTo>
                  <a:cubicBezTo>
                    <a:pt x="27994" y="633"/>
                    <a:pt x="26066" y="0"/>
                    <a:pt x="24143" y="0"/>
                  </a:cubicBezTo>
                  <a:close/>
                </a:path>
              </a:pathLst>
            </a:custGeom>
            <a:solidFill>
              <a:srgbClr val="61749c"/>
            </a:solidFill>
            <a:ln w="0">
              <a:noFill/>
            </a:ln>
          </p:spPr>
          <p:style>
            <a:lnRef idx="0"/>
            <a:fillRef idx="0"/>
            <a:effectRef idx="0"/>
            <a:fontRef idx="minor"/>
          </p:style>
        </p:sp>
        <p:sp>
          <p:nvSpPr>
            <p:cNvPr id="2743" name="CustomShape 60"/>
            <p:cNvSpPr/>
            <p:nvPr/>
          </p:nvSpPr>
          <p:spPr>
            <a:xfrm>
              <a:off x="7887240" y="5322960"/>
              <a:ext cx="993600" cy="472680"/>
            </a:xfrm>
            <a:custGeom>
              <a:avLst/>
              <a:gdLst/>
              <a:ahLst/>
              <a:rect l="l" t="t" r="r" b="b"/>
              <a:pathLst>
                <a:path w="37270" h="17739">
                  <a:moveTo>
                    <a:pt x="21467" y="0"/>
                  </a:moveTo>
                  <a:cubicBezTo>
                    <a:pt x="18961" y="0"/>
                    <a:pt x="16464" y="1083"/>
                    <a:pt x="14014" y="2144"/>
                  </a:cubicBezTo>
                  <a:cubicBezTo>
                    <a:pt x="12836" y="2655"/>
                    <a:pt x="11619" y="3181"/>
                    <a:pt x="10419" y="3581"/>
                  </a:cubicBezTo>
                  <a:cubicBezTo>
                    <a:pt x="10078" y="3695"/>
                    <a:pt x="9723" y="3807"/>
                    <a:pt x="9364" y="3914"/>
                  </a:cubicBezTo>
                  <a:cubicBezTo>
                    <a:pt x="8281" y="4239"/>
                    <a:pt x="7123" y="4575"/>
                    <a:pt x="5924" y="4797"/>
                  </a:cubicBezTo>
                  <a:cubicBezTo>
                    <a:pt x="4638" y="5036"/>
                    <a:pt x="3433" y="5152"/>
                    <a:pt x="2246" y="5152"/>
                  </a:cubicBezTo>
                  <a:lnTo>
                    <a:pt x="2162" y="5152"/>
                  </a:lnTo>
                  <a:cubicBezTo>
                    <a:pt x="1454" y="5149"/>
                    <a:pt x="730" y="5111"/>
                    <a:pt x="1" y="5045"/>
                  </a:cubicBezTo>
                  <a:lnTo>
                    <a:pt x="1" y="5045"/>
                  </a:lnTo>
                  <a:cubicBezTo>
                    <a:pt x="55" y="5101"/>
                    <a:pt x="108" y="5159"/>
                    <a:pt x="162" y="5216"/>
                  </a:cubicBezTo>
                  <a:cubicBezTo>
                    <a:pt x="836" y="5272"/>
                    <a:pt x="1505" y="5303"/>
                    <a:pt x="2161" y="5306"/>
                  </a:cubicBezTo>
                  <a:cubicBezTo>
                    <a:pt x="2185" y="5306"/>
                    <a:pt x="2209" y="5306"/>
                    <a:pt x="2234" y="5306"/>
                  </a:cubicBezTo>
                  <a:cubicBezTo>
                    <a:pt x="3441" y="5306"/>
                    <a:pt x="4653" y="5189"/>
                    <a:pt x="5953" y="4949"/>
                  </a:cubicBezTo>
                  <a:cubicBezTo>
                    <a:pt x="7158" y="4725"/>
                    <a:pt x="8321" y="4388"/>
                    <a:pt x="9409" y="4063"/>
                  </a:cubicBezTo>
                  <a:cubicBezTo>
                    <a:pt x="9769" y="3954"/>
                    <a:pt x="10126" y="3842"/>
                    <a:pt x="10468" y="3727"/>
                  </a:cubicBezTo>
                  <a:cubicBezTo>
                    <a:pt x="11673" y="3327"/>
                    <a:pt x="12894" y="2797"/>
                    <a:pt x="14075" y="2285"/>
                  </a:cubicBezTo>
                  <a:cubicBezTo>
                    <a:pt x="16599" y="1191"/>
                    <a:pt x="19043" y="133"/>
                    <a:pt x="21472" y="133"/>
                  </a:cubicBezTo>
                  <a:cubicBezTo>
                    <a:pt x="23340" y="133"/>
                    <a:pt x="25198" y="758"/>
                    <a:pt x="27077" y="2475"/>
                  </a:cubicBezTo>
                  <a:cubicBezTo>
                    <a:pt x="29211" y="4426"/>
                    <a:pt x="31205" y="6860"/>
                    <a:pt x="33002" y="9709"/>
                  </a:cubicBezTo>
                  <a:cubicBezTo>
                    <a:pt x="34063" y="11381"/>
                    <a:pt x="34999" y="13042"/>
                    <a:pt x="35788" y="14645"/>
                  </a:cubicBezTo>
                  <a:cubicBezTo>
                    <a:pt x="36149" y="15380"/>
                    <a:pt x="36452" y="16052"/>
                    <a:pt x="36717" y="16702"/>
                  </a:cubicBezTo>
                  <a:cubicBezTo>
                    <a:pt x="36856" y="17042"/>
                    <a:pt x="36986" y="17388"/>
                    <a:pt x="37114" y="17738"/>
                  </a:cubicBezTo>
                  <a:cubicBezTo>
                    <a:pt x="37165" y="17730"/>
                    <a:pt x="37218" y="17721"/>
                    <a:pt x="37269" y="17713"/>
                  </a:cubicBezTo>
                  <a:cubicBezTo>
                    <a:pt x="37138" y="17351"/>
                    <a:pt x="37004" y="16994"/>
                    <a:pt x="36860" y="16644"/>
                  </a:cubicBezTo>
                  <a:cubicBezTo>
                    <a:pt x="36594" y="15990"/>
                    <a:pt x="36288" y="15314"/>
                    <a:pt x="35927" y="14578"/>
                  </a:cubicBezTo>
                  <a:cubicBezTo>
                    <a:pt x="35136" y="12969"/>
                    <a:pt x="34196" y="11303"/>
                    <a:pt x="33133" y="9626"/>
                  </a:cubicBezTo>
                  <a:cubicBezTo>
                    <a:pt x="31328" y="6765"/>
                    <a:pt x="29327" y="4320"/>
                    <a:pt x="27181" y="2362"/>
                  </a:cubicBezTo>
                  <a:cubicBezTo>
                    <a:pt x="25282" y="626"/>
                    <a:pt x="23372" y="0"/>
                    <a:pt x="21467" y="0"/>
                  </a:cubicBezTo>
                  <a:close/>
                </a:path>
              </a:pathLst>
            </a:custGeom>
            <a:solidFill>
              <a:srgbClr val="61749c"/>
            </a:solidFill>
            <a:ln w="0">
              <a:noFill/>
            </a:ln>
          </p:spPr>
          <p:style>
            <a:lnRef idx="0"/>
            <a:fillRef idx="0"/>
            <a:effectRef idx="0"/>
            <a:fontRef idx="minor"/>
          </p:style>
        </p:sp>
        <p:sp>
          <p:nvSpPr>
            <p:cNvPr id="2744" name="CustomShape 61"/>
            <p:cNvSpPr/>
            <p:nvPr/>
          </p:nvSpPr>
          <p:spPr>
            <a:xfrm>
              <a:off x="7935480" y="5361120"/>
              <a:ext cx="910800" cy="439200"/>
            </a:xfrm>
            <a:custGeom>
              <a:avLst/>
              <a:gdLst/>
              <a:ahLst/>
              <a:rect l="l" t="t" r="r" b="b"/>
              <a:pathLst>
                <a:path w="34170" h="16493">
                  <a:moveTo>
                    <a:pt x="18854" y="0"/>
                  </a:moveTo>
                  <a:cubicBezTo>
                    <a:pt x="16271" y="0"/>
                    <a:pt x="13698" y="1157"/>
                    <a:pt x="11175" y="2290"/>
                  </a:cubicBezTo>
                  <a:cubicBezTo>
                    <a:pt x="9986" y="2825"/>
                    <a:pt x="8756" y="3378"/>
                    <a:pt x="7549" y="3797"/>
                  </a:cubicBezTo>
                  <a:cubicBezTo>
                    <a:pt x="7208" y="3916"/>
                    <a:pt x="6852" y="4033"/>
                    <a:pt x="6487" y="4146"/>
                  </a:cubicBezTo>
                  <a:cubicBezTo>
                    <a:pt x="5469" y="4465"/>
                    <a:pt x="4279" y="4825"/>
                    <a:pt x="3031" y="5066"/>
                  </a:cubicBezTo>
                  <a:cubicBezTo>
                    <a:pt x="1970" y="5268"/>
                    <a:pt x="971" y="5380"/>
                    <a:pt x="0" y="5417"/>
                  </a:cubicBezTo>
                  <a:cubicBezTo>
                    <a:pt x="55" y="5468"/>
                    <a:pt x="107" y="5517"/>
                    <a:pt x="162" y="5567"/>
                  </a:cubicBezTo>
                  <a:cubicBezTo>
                    <a:pt x="1093" y="5525"/>
                    <a:pt x="2048" y="5410"/>
                    <a:pt x="3061" y="5218"/>
                  </a:cubicBezTo>
                  <a:cubicBezTo>
                    <a:pt x="4315" y="4975"/>
                    <a:pt x="5511" y="4613"/>
                    <a:pt x="6533" y="4293"/>
                  </a:cubicBezTo>
                  <a:cubicBezTo>
                    <a:pt x="6900" y="4180"/>
                    <a:pt x="7258" y="4063"/>
                    <a:pt x="7600" y="3945"/>
                  </a:cubicBezTo>
                  <a:cubicBezTo>
                    <a:pt x="8813" y="3522"/>
                    <a:pt x="10047" y="2967"/>
                    <a:pt x="11239" y="2433"/>
                  </a:cubicBezTo>
                  <a:cubicBezTo>
                    <a:pt x="13741" y="1307"/>
                    <a:pt x="16293" y="160"/>
                    <a:pt x="18849" y="160"/>
                  </a:cubicBezTo>
                  <a:cubicBezTo>
                    <a:pt x="20708" y="160"/>
                    <a:pt x="22569" y="766"/>
                    <a:pt x="24417" y="2428"/>
                  </a:cubicBezTo>
                  <a:cubicBezTo>
                    <a:pt x="26598" y="4391"/>
                    <a:pt x="28614" y="6826"/>
                    <a:pt x="30409" y="9668"/>
                  </a:cubicBezTo>
                  <a:cubicBezTo>
                    <a:pt x="31472" y="11340"/>
                    <a:pt x="32406" y="13014"/>
                    <a:pt x="33189" y="14641"/>
                  </a:cubicBezTo>
                  <a:cubicBezTo>
                    <a:pt x="33502" y="15292"/>
                    <a:pt x="33771" y="15900"/>
                    <a:pt x="34011" y="16492"/>
                  </a:cubicBezTo>
                  <a:cubicBezTo>
                    <a:pt x="34064" y="16486"/>
                    <a:pt x="34117" y="16481"/>
                    <a:pt x="34169" y="16475"/>
                  </a:cubicBezTo>
                  <a:cubicBezTo>
                    <a:pt x="33925" y="15865"/>
                    <a:pt x="33649" y="15243"/>
                    <a:pt x="33328" y="14574"/>
                  </a:cubicBezTo>
                  <a:cubicBezTo>
                    <a:pt x="32544" y="12942"/>
                    <a:pt x="31606" y="11263"/>
                    <a:pt x="30540" y="9585"/>
                  </a:cubicBezTo>
                  <a:lnTo>
                    <a:pt x="30539" y="9585"/>
                  </a:lnTo>
                  <a:cubicBezTo>
                    <a:pt x="28737" y="6732"/>
                    <a:pt x="26713" y="4285"/>
                    <a:pt x="24519" y="2313"/>
                  </a:cubicBezTo>
                  <a:cubicBezTo>
                    <a:pt x="22635" y="618"/>
                    <a:pt x="20742" y="0"/>
                    <a:pt x="18854" y="0"/>
                  </a:cubicBezTo>
                  <a:close/>
                </a:path>
              </a:pathLst>
            </a:custGeom>
            <a:solidFill>
              <a:srgbClr val="61749c"/>
            </a:solidFill>
            <a:ln w="0">
              <a:noFill/>
            </a:ln>
          </p:spPr>
          <p:style>
            <a:lnRef idx="0"/>
            <a:fillRef idx="0"/>
            <a:effectRef idx="0"/>
            <a:fontRef idx="minor"/>
          </p:style>
        </p:sp>
        <p:sp>
          <p:nvSpPr>
            <p:cNvPr id="2745" name="CustomShape 62"/>
            <p:cNvSpPr/>
            <p:nvPr/>
          </p:nvSpPr>
          <p:spPr>
            <a:xfrm>
              <a:off x="7977600" y="5399280"/>
              <a:ext cx="832680" cy="405000"/>
            </a:xfrm>
            <a:custGeom>
              <a:avLst/>
              <a:gdLst/>
              <a:ahLst/>
              <a:rect l="l" t="t" r="r" b="b"/>
              <a:pathLst>
                <a:path w="31242" h="15212">
                  <a:moveTo>
                    <a:pt x="16466" y="0"/>
                  </a:moveTo>
                  <a:cubicBezTo>
                    <a:pt x="13807" y="0"/>
                    <a:pt x="11161" y="1232"/>
                    <a:pt x="8566" y="2440"/>
                  </a:cubicBezTo>
                  <a:cubicBezTo>
                    <a:pt x="7364" y="2998"/>
                    <a:pt x="6122" y="3576"/>
                    <a:pt x="4906" y="4016"/>
                  </a:cubicBezTo>
                  <a:cubicBezTo>
                    <a:pt x="4578" y="4134"/>
                    <a:pt x="4229" y="4254"/>
                    <a:pt x="3839" y="4380"/>
                  </a:cubicBezTo>
                  <a:cubicBezTo>
                    <a:pt x="2575" y="4792"/>
                    <a:pt x="1500" y="5110"/>
                    <a:pt x="367" y="5337"/>
                  </a:cubicBezTo>
                  <a:cubicBezTo>
                    <a:pt x="242" y="5361"/>
                    <a:pt x="122" y="5379"/>
                    <a:pt x="0" y="5401"/>
                  </a:cubicBezTo>
                  <a:cubicBezTo>
                    <a:pt x="52" y="5446"/>
                    <a:pt x="104" y="5489"/>
                    <a:pt x="157" y="5534"/>
                  </a:cubicBezTo>
                  <a:cubicBezTo>
                    <a:pt x="237" y="5520"/>
                    <a:pt x="316" y="5505"/>
                    <a:pt x="396" y="5489"/>
                  </a:cubicBezTo>
                  <a:cubicBezTo>
                    <a:pt x="1538" y="5260"/>
                    <a:pt x="2616" y="4940"/>
                    <a:pt x="3885" y="4528"/>
                  </a:cubicBezTo>
                  <a:cubicBezTo>
                    <a:pt x="4277" y="4401"/>
                    <a:pt x="4629" y="4281"/>
                    <a:pt x="4959" y="4161"/>
                  </a:cubicBezTo>
                  <a:cubicBezTo>
                    <a:pt x="6181" y="3720"/>
                    <a:pt x="7426" y="3140"/>
                    <a:pt x="8630" y="2579"/>
                  </a:cubicBezTo>
                  <a:cubicBezTo>
                    <a:pt x="11203" y="1382"/>
                    <a:pt x="13828" y="161"/>
                    <a:pt x="16460" y="161"/>
                  </a:cubicBezTo>
                  <a:cubicBezTo>
                    <a:pt x="18303" y="161"/>
                    <a:pt x="20149" y="759"/>
                    <a:pt x="21984" y="2384"/>
                  </a:cubicBezTo>
                  <a:cubicBezTo>
                    <a:pt x="24211" y="4356"/>
                    <a:pt x="26249" y="6793"/>
                    <a:pt x="28045" y="9629"/>
                  </a:cubicBezTo>
                  <a:cubicBezTo>
                    <a:pt x="29107" y="11302"/>
                    <a:pt x="30040" y="12987"/>
                    <a:pt x="30816" y="14637"/>
                  </a:cubicBezTo>
                  <a:cubicBezTo>
                    <a:pt x="30907" y="14832"/>
                    <a:pt x="30995" y="15022"/>
                    <a:pt x="31078" y="15211"/>
                  </a:cubicBezTo>
                  <a:cubicBezTo>
                    <a:pt x="31133" y="15206"/>
                    <a:pt x="31187" y="15202"/>
                    <a:pt x="31242" y="15197"/>
                  </a:cubicBezTo>
                  <a:cubicBezTo>
                    <a:pt x="31150" y="14992"/>
                    <a:pt x="31056" y="14784"/>
                    <a:pt x="30955" y="14571"/>
                  </a:cubicBezTo>
                  <a:cubicBezTo>
                    <a:pt x="30178" y="12915"/>
                    <a:pt x="29241" y="11224"/>
                    <a:pt x="28174" y="9545"/>
                  </a:cubicBezTo>
                  <a:cubicBezTo>
                    <a:pt x="26373" y="6697"/>
                    <a:pt x="24325" y="4249"/>
                    <a:pt x="22086" y="2267"/>
                  </a:cubicBezTo>
                  <a:cubicBezTo>
                    <a:pt x="20215" y="610"/>
                    <a:pt x="18337" y="0"/>
                    <a:pt x="16466" y="0"/>
                  </a:cubicBezTo>
                  <a:close/>
                </a:path>
              </a:pathLst>
            </a:custGeom>
            <a:solidFill>
              <a:srgbClr val="61749c"/>
            </a:solidFill>
            <a:ln w="0">
              <a:noFill/>
            </a:ln>
          </p:spPr>
          <p:style>
            <a:lnRef idx="0"/>
            <a:fillRef idx="0"/>
            <a:effectRef idx="0"/>
            <a:fontRef idx="minor"/>
          </p:style>
        </p:sp>
        <p:sp>
          <p:nvSpPr>
            <p:cNvPr id="2746" name="CustomShape 63"/>
            <p:cNvSpPr/>
            <p:nvPr/>
          </p:nvSpPr>
          <p:spPr>
            <a:xfrm>
              <a:off x="8013240" y="5437080"/>
              <a:ext cx="759240" cy="370080"/>
            </a:xfrm>
            <a:custGeom>
              <a:avLst/>
              <a:gdLst/>
              <a:ahLst/>
              <a:rect l="l" t="t" r="r" b="b"/>
              <a:pathLst>
                <a:path w="28493" h="13894">
                  <a:moveTo>
                    <a:pt x="14307" y="1"/>
                  </a:moveTo>
                  <a:cubicBezTo>
                    <a:pt x="11572" y="1"/>
                    <a:pt x="8852" y="1309"/>
                    <a:pt x="6186" y="2591"/>
                  </a:cubicBezTo>
                  <a:cubicBezTo>
                    <a:pt x="4973" y="3173"/>
                    <a:pt x="3720" y="3777"/>
                    <a:pt x="2496" y="4236"/>
                  </a:cubicBezTo>
                  <a:cubicBezTo>
                    <a:pt x="2176" y="4357"/>
                    <a:pt x="1824" y="4482"/>
                    <a:pt x="1422" y="4617"/>
                  </a:cubicBezTo>
                  <a:cubicBezTo>
                    <a:pt x="923" y="4785"/>
                    <a:pt x="456" y="4937"/>
                    <a:pt x="0" y="5076"/>
                  </a:cubicBezTo>
                  <a:cubicBezTo>
                    <a:pt x="48" y="5114"/>
                    <a:pt x="99" y="5151"/>
                    <a:pt x="147" y="5190"/>
                  </a:cubicBezTo>
                  <a:cubicBezTo>
                    <a:pt x="598" y="5050"/>
                    <a:pt x="1043" y="4908"/>
                    <a:pt x="1472" y="4764"/>
                  </a:cubicBezTo>
                  <a:cubicBezTo>
                    <a:pt x="1875" y="4628"/>
                    <a:pt x="2229" y="4503"/>
                    <a:pt x="2551" y="4381"/>
                  </a:cubicBezTo>
                  <a:cubicBezTo>
                    <a:pt x="3781" y="3919"/>
                    <a:pt x="5037" y="3314"/>
                    <a:pt x="6251" y="2730"/>
                  </a:cubicBezTo>
                  <a:cubicBezTo>
                    <a:pt x="8897" y="1459"/>
                    <a:pt x="11596" y="161"/>
                    <a:pt x="14304" y="161"/>
                  </a:cubicBezTo>
                  <a:cubicBezTo>
                    <a:pt x="16132" y="161"/>
                    <a:pt x="17963" y="752"/>
                    <a:pt x="19785" y="2340"/>
                  </a:cubicBezTo>
                  <a:cubicBezTo>
                    <a:pt x="22055" y="4322"/>
                    <a:pt x="24118" y="6761"/>
                    <a:pt x="25911" y="9591"/>
                  </a:cubicBezTo>
                  <a:cubicBezTo>
                    <a:pt x="26822" y="11019"/>
                    <a:pt x="27630" y="12463"/>
                    <a:pt x="28324" y="13894"/>
                  </a:cubicBezTo>
                  <a:cubicBezTo>
                    <a:pt x="28380" y="13891"/>
                    <a:pt x="28436" y="13886"/>
                    <a:pt x="28492" y="13883"/>
                  </a:cubicBezTo>
                  <a:cubicBezTo>
                    <a:pt x="27788" y="12428"/>
                    <a:pt x="26967" y="10959"/>
                    <a:pt x="26043" y="9508"/>
                  </a:cubicBezTo>
                  <a:cubicBezTo>
                    <a:pt x="24239" y="6665"/>
                    <a:pt x="22169" y="4215"/>
                    <a:pt x="19886" y="2225"/>
                  </a:cubicBezTo>
                  <a:cubicBezTo>
                    <a:pt x="18027" y="603"/>
                    <a:pt x="16163" y="1"/>
                    <a:pt x="14307" y="1"/>
                  </a:cubicBezTo>
                  <a:close/>
                </a:path>
              </a:pathLst>
            </a:custGeom>
            <a:solidFill>
              <a:srgbClr val="61749c"/>
            </a:solidFill>
            <a:ln w="0">
              <a:noFill/>
            </a:ln>
          </p:spPr>
          <p:style>
            <a:lnRef idx="0"/>
            <a:fillRef idx="0"/>
            <a:effectRef idx="0"/>
            <a:fontRef idx="minor"/>
          </p:style>
        </p:sp>
        <p:sp>
          <p:nvSpPr>
            <p:cNvPr id="2747" name="CustomShape 64"/>
            <p:cNvSpPr/>
            <p:nvPr/>
          </p:nvSpPr>
          <p:spPr>
            <a:xfrm>
              <a:off x="8045280" y="5475240"/>
              <a:ext cx="688680" cy="333720"/>
            </a:xfrm>
            <a:custGeom>
              <a:avLst/>
              <a:gdLst/>
              <a:ahLst/>
              <a:rect l="l" t="t" r="r" b="b"/>
              <a:pathLst>
                <a:path w="25837" h="12533">
                  <a:moveTo>
                    <a:pt x="12300" y="1"/>
                  </a:moveTo>
                  <a:cubicBezTo>
                    <a:pt x="9488" y="1"/>
                    <a:pt x="6694" y="1386"/>
                    <a:pt x="3958" y="2743"/>
                  </a:cubicBezTo>
                  <a:cubicBezTo>
                    <a:pt x="2735" y="3350"/>
                    <a:pt x="1471" y="3977"/>
                    <a:pt x="241" y="4459"/>
                  </a:cubicBezTo>
                  <a:cubicBezTo>
                    <a:pt x="162" y="4489"/>
                    <a:pt x="82" y="4520"/>
                    <a:pt x="1" y="4550"/>
                  </a:cubicBezTo>
                  <a:cubicBezTo>
                    <a:pt x="50" y="4587"/>
                    <a:pt x="100" y="4624"/>
                    <a:pt x="149" y="4659"/>
                  </a:cubicBezTo>
                  <a:cubicBezTo>
                    <a:pt x="199" y="4640"/>
                    <a:pt x="249" y="4620"/>
                    <a:pt x="297" y="4603"/>
                  </a:cubicBezTo>
                  <a:cubicBezTo>
                    <a:pt x="1534" y="4120"/>
                    <a:pt x="2801" y="3491"/>
                    <a:pt x="4026" y="2883"/>
                  </a:cubicBezTo>
                  <a:cubicBezTo>
                    <a:pt x="6742" y="1536"/>
                    <a:pt x="9514" y="162"/>
                    <a:pt x="12297" y="162"/>
                  </a:cubicBezTo>
                  <a:cubicBezTo>
                    <a:pt x="14110" y="162"/>
                    <a:pt x="15928" y="745"/>
                    <a:pt x="17737" y="2299"/>
                  </a:cubicBezTo>
                  <a:cubicBezTo>
                    <a:pt x="20054" y="4289"/>
                    <a:pt x="22139" y="6729"/>
                    <a:pt x="23933" y="9555"/>
                  </a:cubicBezTo>
                  <a:cubicBezTo>
                    <a:pt x="24562" y="10539"/>
                    <a:pt x="25139" y="11534"/>
                    <a:pt x="25662" y="12533"/>
                  </a:cubicBezTo>
                  <a:cubicBezTo>
                    <a:pt x="25720" y="12531"/>
                    <a:pt x="25779" y="12529"/>
                    <a:pt x="25837" y="12528"/>
                  </a:cubicBezTo>
                  <a:cubicBezTo>
                    <a:pt x="25299" y="11505"/>
                    <a:pt x="24709" y="10483"/>
                    <a:pt x="24064" y="9470"/>
                  </a:cubicBezTo>
                  <a:cubicBezTo>
                    <a:pt x="22261" y="6635"/>
                    <a:pt x="20166" y="4182"/>
                    <a:pt x="17838" y="2182"/>
                  </a:cubicBezTo>
                  <a:cubicBezTo>
                    <a:pt x="15991" y="595"/>
                    <a:pt x="14142" y="1"/>
                    <a:pt x="12300" y="1"/>
                  </a:cubicBezTo>
                  <a:close/>
                </a:path>
              </a:pathLst>
            </a:custGeom>
            <a:solidFill>
              <a:srgbClr val="61749c"/>
            </a:solidFill>
            <a:ln w="0">
              <a:noFill/>
            </a:ln>
          </p:spPr>
          <p:style>
            <a:lnRef idx="0"/>
            <a:fillRef idx="0"/>
            <a:effectRef idx="0"/>
            <a:fontRef idx="minor"/>
          </p:style>
        </p:sp>
        <p:sp>
          <p:nvSpPr>
            <p:cNvPr id="2748" name="CustomShape 65"/>
            <p:cNvSpPr/>
            <p:nvPr/>
          </p:nvSpPr>
          <p:spPr>
            <a:xfrm>
              <a:off x="8072640" y="5513040"/>
              <a:ext cx="619920" cy="295920"/>
            </a:xfrm>
            <a:custGeom>
              <a:avLst/>
              <a:gdLst/>
              <a:ahLst/>
              <a:rect l="l" t="t" r="r" b="b"/>
              <a:pathLst>
                <a:path w="23271" h="11119">
                  <a:moveTo>
                    <a:pt x="10458" y="1"/>
                  </a:moveTo>
                  <a:cubicBezTo>
                    <a:pt x="7570" y="1"/>
                    <a:pt x="4703" y="1466"/>
                    <a:pt x="1895" y="2901"/>
                  </a:cubicBezTo>
                  <a:cubicBezTo>
                    <a:pt x="1271" y="3220"/>
                    <a:pt x="636" y="3544"/>
                    <a:pt x="1" y="3852"/>
                  </a:cubicBezTo>
                  <a:cubicBezTo>
                    <a:pt x="50" y="3885"/>
                    <a:pt x="98" y="3919"/>
                    <a:pt x="148" y="3952"/>
                  </a:cubicBezTo>
                  <a:cubicBezTo>
                    <a:pt x="758" y="3655"/>
                    <a:pt x="1367" y="3344"/>
                    <a:pt x="1966" y="3039"/>
                  </a:cubicBezTo>
                  <a:cubicBezTo>
                    <a:pt x="4752" y="1615"/>
                    <a:pt x="7598" y="161"/>
                    <a:pt x="10456" y="161"/>
                  </a:cubicBezTo>
                  <a:cubicBezTo>
                    <a:pt x="12256" y="161"/>
                    <a:pt x="14061" y="737"/>
                    <a:pt x="15861" y="2260"/>
                  </a:cubicBezTo>
                  <a:cubicBezTo>
                    <a:pt x="18221" y="4256"/>
                    <a:pt x="20328" y="6700"/>
                    <a:pt x="22123" y="9521"/>
                  </a:cubicBezTo>
                  <a:cubicBezTo>
                    <a:pt x="22461" y="10050"/>
                    <a:pt x="22782" y="10583"/>
                    <a:pt x="23090" y="11117"/>
                  </a:cubicBezTo>
                  <a:cubicBezTo>
                    <a:pt x="23150" y="11117"/>
                    <a:pt x="23210" y="11119"/>
                    <a:pt x="23270" y="11119"/>
                  </a:cubicBezTo>
                  <a:cubicBezTo>
                    <a:pt x="22949" y="10557"/>
                    <a:pt x="22610" y="9996"/>
                    <a:pt x="22253" y="9437"/>
                  </a:cubicBezTo>
                  <a:cubicBezTo>
                    <a:pt x="20449" y="6604"/>
                    <a:pt x="18333" y="4149"/>
                    <a:pt x="15960" y="2141"/>
                  </a:cubicBezTo>
                  <a:cubicBezTo>
                    <a:pt x="14124" y="588"/>
                    <a:pt x="12287" y="1"/>
                    <a:pt x="10458" y="1"/>
                  </a:cubicBezTo>
                  <a:close/>
                </a:path>
              </a:pathLst>
            </a:custGeom>
            <a:solidFill>
              <a:srgbClr val="61749c"/>
            </a:solidFill>
            <a:ln w="0">
              <a:noFill/>
            </a:ln>
          </p:spPr>
          <p:style>
            <a:lnRef idx="0"/>
            <a:fillRef idx="0"/>
            <a:effectRef idx="0"/>
            <a:fontRef idx="minor"/>
          </p:style>
        </p:sp>
        <p:sp>
          <p:nvSpPr>
            <p:cNvPr id="2749" name="CustomShape 66"/>
            <p:cNvSpPr/>
            <p:nvPr/>
          </p:nvSpPr>
          <p:spPr>
            <a:xfrm>
              <a:off x="8096760" y="5550840"/>
              <a:ext cx="551880" cy="257040"/>
            </a:xfrm>
            <a:custGeom>
              <a:avLst/>
              <a:gdLst/>
              <a:ahLst/>
              <a:rect l="l" t="t" r="r" b="b"/>
              <a:pathLst>
                <a:path w="20720" h="9656">
                  <a:moveTo>
                    <a:pt x="8735" y="0"/>
                  </a:moveTo>
                  <a:cubicBezTo>
                    <a:pt x="5787" y="0"/>
                    <a:pt x="2864" y="1528"/>
                    <a:pt x="0" y="3033"/>
                  </a:cubicBezTo>
                  <a:cubicBezTo>
                    <a:pt x="50" y="3065"/>
                    <a:pt x="101" y="3097"/>
                    <a:pt x="151" y="3129"/>
                  </a:cubicBezTo>
                  <a:cubicBezTo>
                    <a:pt x="2967" y="1649"/>
                    <a:pt x="5842" y="161"/>
                    <a:pt x="8733" y="161"/>
                  </a:cubicBezTo>
                  <a:cubicBezTo>
                    <a:pt x="10519" y="161"/>
                    <a:pt x="12312" y="729"/>
                    <a:pt x="14102" y="2220"/>
                  </a:cubicBezTo>
                  <a:cubicBezTo>
                    <a:pt x="16503" y="4223"/>
                    <a:pt x="18633" y="6668"/>
                    <a:pt x="20432" y="9486"/>
                  </a:cubicBezTo>
                  <a:cubicBezTo>
                    <a:pt x="20465" y="9540"/>
                    <a:pt x="20499" y="9593"/>
                    <a:pt x="20532" y="9647"/>
                  </a:cubicBezTo>
                  <a:cubicBezTo>
                    <a:pt x="20595" y="9650"/>
                    <a:pt x="20657" y="9652"/>
                    <a:pt x="20720" y="9655"/>
                  </a:cubicBezTo>
                  <a:cubicBezTo>
                    <a:pt x="20667" y="9572"/>
                    <a:pt x="20616" y="9487"/>
                    <a:pt x="20563" y="9402"/>
                  </a:cubicBezTo>
                  <a:cubicBezTo>
                    <a:pt x="18756" y="6570"/>
                    <a:pt x="16615" y="4114"/>
                    <a:pt x="14201" y="2101"/>
                  </a:cubicBezTo>
                  <a:cubicBezTo>
                    <a:pt x="12375" y="580"/>
                    <a:pt x="10550" y="0"/>
                    <a:pt x="8735" y="0"/>
                  </a:cubicBezTo>
                  <a:close/>
                </a:path>
              </a:pathLst>
            </a:custGeom>
            <a:solidFill>
              <a:srgbClr val="61749c"/>
            </a:solidFill>
            <a:ln w="0">
              <a:noFill/>
            </a:ln>
          </p:spPr>
          <p:style>
            <a:lnRef idx="0"/>
            <a:fillRef idx="0"/>
            <a:effectRef idx="0"/>
            <a:fontRef idx="minor"/>
          </p:style>
        </p:sp>
        <p:sp>
          <p:nvSpPr>
            <p:cNvPr id="2750" name="CustomShape 67"/>
            <p:cNvSpPr/>
            <p:nvPr/>
          </p:nvSpPr>
          <p:spPr>
            <a:xfrm>
              <a:off x="8120520" y="5588640"/>
              <a:ext cx="480600" cy="215640"/>
            </a:xfrm>
            <a:custGeom>
              <a:avLst/>
              <a:gdLst/>
              <a:ahLst/>
              <a:rect l="l" t="t" r="r" b="b"/>
              <a:pathLst>
                <a:path w="18040" h="8114">
                  <a:moveTo>
                    <a:pt x="7030" y="1"/>
                  </a:moveTo>
                  <a:cubicBezTo>
                    <a:pt x="4665" y="1"/>
                    <a:pt x="2316" y="986"/>
                    <a:pt x="1" y="2172"/>
                  </a:cubicBezTo>
                  <a:cubicBezTo>
                    <a:pt x="54" y="2203"/>
                    <a:pt x="105" y="2235"/>
                    <a:pt x="158" y="2265"/>
                  </a:cubicBezTo>
                  <a:cubicBezTo>
                    <a:pt x="2422" y="1109"/>
                    <a:pt x="4718" y="160"/>
                    <a:pt x="7025" y="160"/>
                  </a:cubicBezTo>
                  <a:cubicBezTo>
                    <a:pt x="8800" y="160"/>
                    <a:pt x="10582" y="722"/>
                    <a:pt x="12361" y="2184"/>
                  </a:cubicBezTo>
                  <a:cubicBezTo>
                    <a:pt x="14405" y="3862"/>
                    <a:pt x="16238" y="5848"/>
                    <a:pt x="17837" y="8096"/>
                  </a:cubicBezTo>
                  <a:cubicBezTo>
                    <a:pt x="17904" y="8102"/>
                    <a:pt x="17973" y="8107"/>
                    <a:pt x="18040" y="8113"/>
                  </a:cubicBezTo>
                  <a:cubicBezTo>
                    <a:pt x="16416" y="5811"/>
                    <a:pt x="14545" y="3777"/>
                    <a:pt x="12460" y="2064"/>
                  </a:cubicBezTo>
                  <a:cubicBezTo>
                    <a:pt x="10645" y="573"/>
                    <a:pt x="8833" y="1"/>
                    <a:pt x="7030" y="1"/>
                  </a:cubicBezTo>
                  <a:close/>
                </a:path>
              </a:pathLst>
            </a:custGeom>
            <a:solidFill>
              <a:srgbClr val="61749c"/>
            </a:solidFill>
            <a:ln w="0">
              <a:noFill/>
            </a:ln>
          </p:spPr>
          <p:style>
            <a:lnRef idx="0"/>
            <a:fillRef idx="0"/>
            <a:effectRef idx="0"/>
            <a:fontRef idx="minor"/>
          </p:style>
        </p:sp>
        <p:sp>
          <p:nvSpPr>
            <p:cNvPr id="2751" name="CustomShape 68"/>
            <p:cNvSpPr/>
            <p:nvPr/>
          </p:nvSpPr>
          <p:spPr>
            <a:xfrm>
              <a:off x="8146080" y="5626440"/>
              <a:ext cx="401400" cy="171720"/>
            </a:xfrm>
            <a:custGeom>
              <a:avLst/>
              <a:gdLst/>
              <a:ahLst/>
              <a:rect l="l" t="t" r="r" b="b"/>
              <a:pathLst>
                <a:path w="15072" h="6470">
                  <a:moveTo>
                    <a:pt x="5245" y="1"/>
                  </a:moveTo>
                  <a:cubicBezTo>
                    <a:pt x="3485" y="1"/>
                    <a:pt x="1735" y="547"/>
                    <a:pt x="0" y="1324"/>
                  </a:cubicBezTo>
                  <a:cubicBezTo>
                    <a:pt x="56" y="1356"/>
                    <a:pt x="114" y="1386"/>
                    <a:pt x="170" y="1418"/>
                  </a:cubicBezTo>
                  <a:cubicBezTo>
                    <a:pt x="1850" y="677"/>
                    <a:pt x="3544" y="161"/>
                    <a:pt x="5245" y="161"/>
                  </a:cubicBezTo>
                  <a:cubicBezTo>
                    <a:pt x="7008" y="161"/>
                    <a:pt x="8779" y="715"/>
                    <a:pt x="10549" y="2148"/>
                  </a:cubicBezTo>
                  <a:cubicBezTo>
                    <a:pt x="12111" y="3413"/>
                    <a:pt x="13550" y="4849"/>
                    <a:pt x="14849" y="6438"/>
                  </a:cubicBezTo>
                  <a:cubicBezTo>
                    <a:pt x="14922" y="6449"/>
                    <a:pt x="14996" y="6458"/>
                    <a:pt x="15071" y="6470"/>
                  </a:cubicBezTo>
                  <a:cubicBezTo>
                    <a:pt x="13737" y="4822"/>
                    <a:pt x="12258" y="3333"/>
                    <a:pt x="10647" y="2029"/>
                  </a:cubicBezTo>
                  <a:lnTo>
                    <a:pt x="10645" y="2029"/>
                  </a:lnTo>
                  <a:cubicBezTo>
                    <a:pt x="8839" y="566"/>
                    <a:pt x="7037" y="1"/>
                    <a:pt x="5245" y="1"/>
                  </a:cubicBezTo>
                  <a:close/>
                </a:path>
              </a:pathLst>
            </a:custGeom>
            <a:solidFill>
              <a:srgbClr val="61749c"/>
            </a:solidFill>
            <a:ln w="0">
              <a:noFill/>
            </a:ln>
          </p:spPr>
          <p:style>
            <a:lnRef idx="0"/>
            <a:fillRef idx="0"/>
            <a:effectRef idx="0"/>
            <a:fontRef idx="minor"/>
          </p:style>
        </p:sp>
        <p:sp>
          <p:nvSpPr>
            <p:cNvPr id="2752" name="CustomShape 69"/>
            <p:cNvSpPr/>
            <p:nvPr/>
          </p:nvSpPr>
          <p:spPr>
            <a:xfrm>
              <a:off x="8177400" y="5664240"/>
              <a:ext cx="306720" cy="123480"/>
            </a:xfrm>
            <a:custGeom>
              <a:avLst/>
              <a:gdLst/>
              <a:ahLst/>
              <a:rect l="l" t="t" r="r" b="b"/>
              <a:pathLst>
                <a:path w="11523" h="4655">
                  <a:moveTo>
                    <a:pt x="3251" y="0"/>
                  </a:moveTo>
                  <a:cubicBezTo>
                    <a:pt x="2163" y="0"/>
                    <a:pt x="1079" y="208"/>
                    <a:pt x="1" y="552"/>
                  </a:cubicBezTo>
                  <a:cubicBezTo>
                    <a:pt x="65" y="587"/>
                    <a:pt x="130" y="620"/>
                    <a:pt x="196" y="654"/>
                  </a:cubicBezTo>
                  <a:cubicBezTo>
                    <a:pt x="1209" y="344"/>
                    <a:pt x="2227" y="159"/>
                    <a:pt x="3247" y="159"/>
                  </a:cubicBezTo>
                  <a:cubicBezTo>
                    <a:pt x="5000" y="159"/>
                    <a:pt x="6760" y="706"/>
                    <a:pt x="8521" y="2112"/>
                  </a:cubicBezTo>
                  <a:cubicBezTo>
                    <a:pt x="9486" y="2881"/>
                    <a:pt x="10401" y="3715"/>
                    <a:pt x="11265" y="4605"/>
                  </a:cubicBezTo>
                  <a:cubicBezTo>
                    <a:pt x="11350" y="4622"/>
                    <a:pt x="11438" y="4637"/>
                    <a:pt x="11523" y="4654"/>
                  </a:cubicBezTo>
                  <a:cubicBezTo>
                    <a:pt x="10611" y="3701"/>
                    <a:pt x="9643" y="2809"/>
                    <a:pt x="8619" y="1992"/>
                  </a:cubicBezTo>
                  <a:cubicBezTo>
                    <a:pt x="6822" y="558"/>
                    <a:pt x="5031" y="0"/>
                    <a:pt x="3251" y="0"/>
                  </a:cubicBezTo>
                  <a:close/>
                </a:path>
              </a:pathLst>
            </a:custGeom>
            <a:solidFill>
              <a:srgbClr val="61749c"/>
            </a:solidFill>
            <a:ln w="0">
              <a:noFill/>
            </a:ln>
          </p:spPr>
          <p:style>
            <a:lnRef idx="0"/>
            <a:fillRef idx="0"/>
            <a:effectRef idx="0"/>
            <a:fontRef idx="minor"/>
          </p:style>
        </p:sp>
        <p:sp>
          <p:nvSpPr>
            <p:cNvPr id="2753" name="CustomShape 70"/>
            <p:cNvSpPr/>
            <p:nvPr/>
          </p:nvSpPr>
          <p:spPr>
            <a:xfrm>
              <a:off x="8224560" y="5702040"/>
              <a:ext cx="176760" cy="65880"/>
            </a:xfrm>
            <a:custGeom>
              <a:avLst/>
              <a:gdLst/>
              <a:ahLst/>
              <a:rect l="l" t="t" r="r" b="b"/>
              <a:pathLst>
                <a:path w="6653" h="2500">
                  <a:moveTo>
                    <a:pt x="646" y="1"/>
                  </a:moveTo>
                  <a:cubicBezTo>
                    <a:pt x="431" y="1"/>
                    <a:pt x="216" y="9"/>
                    <a:pt x="1" y="24"/>
                  </a:cubicBezTo>
                  <a:cubicBezTo>
                    <a:pt x="100" y="72"/>
                    <a:pt x="201" y="119"/>
                    <a:pt x="302" y="165"/>
                  </a:cubicBezTo>
                  <a:cubicBezTo>
                    <a:pt x="416" y="161"/>
                    <a:pt x="529" y="158"/>
                    <a:pt x="643" y="158"/>
                  </a:cubicBezTo>
                  <a:cubicBezTo>
                    <a:pt x="2385" y="158"/>
                    <a:pt x="4135" y="697"/>
                    <a:pt x="5889" y="2073"/>
                  </a:cubicBezTo>
                  <a:cubicBezTo>
                    <a:pt x="6022" y="2178"/>
                    <a:pt x="6152" y="2289"/>
                    <a:pt x="6283" y="2397"/>
                  </a:cubicBezTo>
                  <a:cubicBezTo>
                    <a:pt x="6406" y="2433"/>
                    <a:pt x="6529" y="2466"/>
                    <a:pt x="6652" y="2500"/>
                  </a:cubicBezTo>
                  <a:cubicBezTo>
                    <a:pt x="6432" y="2316"/>
                    <a:pt x="6211" y="2129"/>
                    <a:pt x="5985" y="1951"/>
                  </a:cubicBezTo>
                  <a:cubicBezTo>
                    <a:pt x="4196" y="547"/>
                    <a:pt x="2415" y="1"/>
                    <a:pt x="646" y="1"/>
                  </a:cubicBezTo>
                  <a:close/>
                </a:path>
              </a:pathLst>
            </a:custGeom>
            <a:solidFill>
              <a:srgbClr val="61749c"/>
            </a:solidFill>
            <a:ln w="0">
              <a:noFill/>
            </a:ln>
          </p:spPr>
          <p:style>
            <a:lnRef idx="0"/>
            <a:fillRef idx="0"/>
            <a:effectRef idx="0"/>
            <a:fontRef idx="minor"/>
          </p:style>
        </p:sp>
      </p:grpSp>
      <p:sp>
        <p:nvSpPr>
          <p:cNvPr id="2754" name="PlaceHolder 7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755" name="PlaceHolder 7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09" name="Google Shape;312;p7" descr=""/>
          <p:cNvPicPr/>
          <p:nvPr/>
        </p:nvPicPr>
        <p:blipFill>
          <a:blip r:embed="rId2">
            <a:alphaModFix amt="70000"/>
          </a:blip>
          <a:stretch/>
        </p:blipFill>
        <p:spPr>
          <a:xfrm>
            <a:off x="0" y="0"/>
            <a:ext cx="9143280" cy="5142960"/>
          </a:xfrm>
          <a:prstGeom prst="rect">
            <a:avLst/>
          </a:prstGeom>
          <a:ln w="0">
            <a:noFill/>
          </a:ln>
        </p:spPr>
      </p:pic>
      <p:grpSp>
        <p:nvGrpSpPr>
          <p:cNvPr id="310" name="Group 1"/>
          <p:cNvGrpSpPr/>
          <p:nvPr/>
        </p:nvGrpSpPr>
        <p:grpSpPr>
          <a:xfrm>
            <a:off x="-627840" y="-1454760"/>
            <a:ext cx="7473960" cy="7010640"/>
            <a:chOff x="-627840" y="-1454760"/>
            <a:chExt cx="7473960" cy="7010640"/>
          </a:xfrm>
        </p:grpSpPr>
        <p:grpSp>
          <p:nvGrpSpPr>
            <p:cNvPr id="311" name="Group 2"/>
            <p:cNvGrpSpPr/>
            <p:nvPr/>
          </p:nvGrpSpPr>
          <p:grpSpPr>
            <a:xfrm>
              <a:off x="4570560" y="-1454760"/>
              <a:ext cx="2275560" cy="2275200"/>
              <a:chOff x="4570560" y="-1454760"/>
              <a:chExt cx="2275560" cy="2275200"/>
            </a:xfrm>
          </p:grpSpPr>
          <p:sp>
            <p:nvSpPr>
              <p:cNvPr id="312" name="CustomShape 3"/>
              <p:cNvSpPr/>
              <p:nvPr/>
            </p:nvSpPr>
            <p:spPr>
              <a:xfrm flipH="1">
                <a:off x="5733360" y="-1454760"/>
                <a:ext cx="372960" cy="71640"/>
              </a:xfrm>
              <a:custGeom>
                <a:avLst/>
                <a:gdLst/>
                <a:ahLst/>
                <a:rect l="l" t="t" r="r" b="b"/>
                <a:pathLst>
                  <a:path w="13820" h="2679">
                    <a:moveTo>
                      <a:pt x="13820" y="1"/>
                    </a:moveTo>
                    <a:lnTo>
                      <a:pt x="13820" y="1"/>
                    </a:lnTo>
                    <a:cubicBezTo>
                      <a:pt x="13676" y="4"/>
                      <a:pt x="13532" y="9"/>
                      <a:pt x="13388" y="13"/>
                    </a:cubicBezTo>
                    <a:cubicBezTo>
                      <a:pt x="13354" y="26"/>
                      <a:pt x="13321" y="42"/>
                      <a:pt x="13289" y="55"/>
                    </a:cubicBezTo>
                    <a:cubicBezTo>
                      <a:pt x="11628" y="724"/>
                      <a:pt x="9959" y="1274"/>
                      <a:pt x="8330" y="1687"/>
                    </a:cubicBezTo>
                    <a:cubicBezTo>
                      <a:pt x="7345" y="1937"/>
                      <a:pt x="6271" y="2137"/>
                      <a:pt x="5140" y="2279"/>
                    </a:cubicBezTo>
                    <a:cubicBezTo>
                      <a:pt x="3885" y="2442"/>
                      <a:pt x="2627" y="2522"/>
                      <a:pt x="1380" y="2522"/>
                    </a:cubicBezTo>
                    <a:cubicBezTo>
                      <a:pt x="1046" y="2522"/>
                      <a:pt x="712" y="2516"/>
                      <a:pt x="379" y="2505"/>
                    </a:cubicBezTo>
                    <a:cubicBezTo>
                      <a:pt x="253" y="2549"/>
                      <a:pt x="127" y="2597"/>
                      <a:pt x="0" y="2645"/>
                    </a:cubicBezTo>
                    <a:cubicBezTo>
                      <a:pt x="456" y="2667"/>
                      <a:pt x="914" y="2678"/>
                      <a:pt x="1373" y="2678"/>
                    </a:cubicBezTo>
                    <a:cubicBezTo>
                      <a:pt x="2628" y="2678"/>
                      <a:pt x="3896" y="2597"/>
                      <a:pt x="5160" y="2433"/>
                    </a:cubicBezTo>
                    <a:lnTo>
                      <a:pt x="5159" y="2433"/>
                    </a:lnTo>
                    <a:cubicBezTo>
                      <a:pt x="6297" y="2290"/>
                      <a:pt x="7377" y="2089"/>
                      <a:pt x="8369" y="1836"/>
                    </a:cubicBezTo>
                    <a:cubicBezTo>
                      <a:pt x="10004" y="1421"/>
                      <a:pt x="11679" y="869"/>
                      <a:pt x="13346" y="197"/>
                    </a:cubicBezTo>
                    <a:cubicBezTo>
                      <a:pt x="13503" y="135"/>
                      <a:pt x="13662" y="66"/>
                      <a:pt x="13820" y="1"/>
                    </a:cubicBezTo>
                    <a:close/>
                  </a:path>
                </a:pathLst>
              </a:custGeom>
              <a:solidFill>
                <a:srgbClr val="61749c"/>
              </a:solidFill>
              <a:ln w="0">
                <a:noFill/>
              </a:ln>
            </p:spPr>
            <p:style>
              <a:lnRef idx="0"/>
              <a:fillRef idx="0"/>
              <a:effectRef idx="0"/>
              <a:fontRef idx="minor"/>
            </p:style>
          </p:sp>
          <p:sp>
            <p:nvSpPr>
              <p:cNvPr id="313" name="CustomShape 4"/>
              <p:cNvSpPr/>
              <p:nvPr/>
            </p:nvSpPr>
            <p:spPr>
              <a:xfrm flipH="1">
                <a:off x="5671080" y="-1454760"/>
                <a:ext cx="531000" cy="117720"/>
              </a:xfrm>
              <a:custGeom>
                <a:avLst/>
                <a:gdLst/>
                <a:ahLst/>
                <a:rect l="l" t="t" r="r" b="b"/>
                <a:pathLst>
                  <a:path w="19656" h="4384">
                    <a:moveTo>
                      <a:pt x="19340" y="1"/>
                    </a:moveTo>
                    <a:cubicBezTo>
                      <a:pt x="18128" y="626"/>
                      <a:pt x="16915" y="1193"/>
                      <a:pt x="15707" y="1689"/>
                    </a:cubicBezTo>
                    <a:cubicBezTo>
                      <a:pt x="14055" y="2370"/>
                      <a:pt x="12401" y="2932"/>
                      <a:pt x="10788" y="3359"/>
                    </a:cubicBezTo>
                    <a:cubicBezTo>
                      <a:pt x="9825" y="3615"/>
                      <a:pt x="8756" y="3820"/>
                      <a:pt x="7612" y="3969"/>
                    </a:cubicBezTo>
                    <a:cubicBezTo>
                      <a:pt x="6323" y="4142"/>
                      <a:pt x="5030" y="4229"/>
                      <a:pt x="3748" y="4229"/>
                    </a:cubicBezTo>
                    <a:cubicBezTo>
                      <a:pt x="3078" y="4229"/>
                      <a:pt x="2410" y="4205"/>
                      <a:pt x="1748" y="4158"/>
                    </a:cubicBezTo>
                    <a:cubicBezTo>
                      <a:pt x="1249" y="4124"/>
                      <a:pt x="754" y="4071"/>
                      <a:pt x="265" y="4012"/>
                    </a:cubicBezTo>
                    <a:cubicBezTo>
                      <a:pt x="178" y="4054"/>
                      <a:pt x="89" y="4092"/>
                      <a:pt x="1" y="4135"/>
                    </a:cubicBezTo>
                    <a:cubicBezTo>
                      <a:pt x="573" y="4209"/>
                      <a:pt x="1151" y="4271"/>
                      <a:pt x="1737" y="4311"/>
                    </a:cubicBezTo>
                    <a:cubicBezTo>
                      <a:pt x="2402" y="4360"/>
                      <a:pt x="3073" y="4384"/>
                      <a:pt x="3747" y="4384"/>
                    </a:cubicBezTo>
                    <a:cubicBezTo>
                      <a:pt x="5036" y="4384"/>
                      <a:pt x="6336" y="4296"/>
                      <a:pt x="7633" y="4123"/>
                    </a:cubicBezTo>
                    <a:cubicBezTo>
                      <a:pt x="8783" y="3972"/>
                      <a:pt x="9859" y="3766"/>
                      <a:pt x="10828" y="3508"/>
                    </a:cubicBezTo>
                    <a:cubicBezTo>
                      <a:pt x="12447" y="3081"/>
                      <a:pt x="14108" y="2516"/>
                      <a:pt x="15766" y="1833"/>
                    </a:cubicBezTo>
                    <a:cubicBezTo>
                      <a:pt x="17059" y="1300"/>
                      <a:pt x="18358" y="692"/>
                      <a:pt x="19656" y="14"/>
                    </a:cubicBezTo>
                    <a:cubicBezTo>
                      <a:pt x="19552" y="9"/>
                      <a:pt x="19446" y="4"/>
                      <a:pt x="19340" y="1"/>
                    </a:cubicBezTo>
                    <a:close/>
                  </a:path>
                </a:pathLst>
              </a:custGeom>
              <a:solidFill>
                <a:srgbClr val="61749c"/>
              </a:solidFill>
              <a:ln w="0">
                <a:noFill/>
              </a:ln>
            </p:spPr>
            <p:style>
              <a:lnRef idx="0"/>
              <a:fillRef idx="0"/>
              <a:effectRef idx="0"/>
              <a:fontRef idx="minor"/>
            </p:style>
          </p:sp>
          <p:sp>
            <p:nvSpPr>
              <p:cNvPr id="314" name="CustomShape 5"/>
              <p:cNvSpPr/>
              <p:nvPr/>
            </p:nvSpPr>
            <p:spPr>
              <a:xfrm flipH="1">
                <a:off x="5628600" y="-1452600"/>
                <a:ext cx="647640" cy="162000"/>
              </a:xfrm>
              <a:custGeom>
                <a:avLst/>
                <a:gdLst/>
                <a:ahLst/>
                <a:rect l="l" t="t" r="r" b="b"/>
                <a:pathLst>
                  <a:path w="23968" h="6017">
                    <a:moveTo>
                      <a:pt x="23696" y="1"/>
                    </a:moveTo>
                    <a:cubicBezTo>
                      <a:pt x="21585" y="1275"/>
                      <a:pt x="19460" y="2367"/>
                      <a:pt x="17359" y="3251"/>
                    </a:cubicBezTo>
                    <a:cubicBezTo>
                      <a:pt x="15722" y="3944"/>
                      <a:pt x="14081" y="4518"/>
                      <a:pt x="12481" y="4960"/>
                    </a:cubicBezTo>
                    <a:cubicBezTo>
                      <a:pt x="11556" y="5216"/>
                      <a:pt x="10492" y="5427"/>
                      <a:pt x="9319" y="5587"/>
                    </a:cubicBezTo>
                    <a:cubicBezTo>
                      <a:pt x="7980" y="5770"/>
                      <a:pt x="6643" y="5861"/>
                      <a:pt x="5327" y="5861"/>
                    </a:cubicBezTo>
                    <a:cubicBezTo>
                      <a:pt x="4702" y="5861"/>
                      <a:pt x="4081" y="5841"/>
                      <a:pt x="3468" y="5800"/>
                    </a:cubicBezTo>
                    <a:cubicBezTo>
                      <a:pt x="2351" y="5726"/>
                      <a:pt x="1259" y="5587"/>
                      <a:pt x="207" y="5390"/>
                    </a:cubicBezTo>
                    <a:cubicBezTo>
                      <a:pt x="138" y="5430"/>
                      <a:pt x="69" y="5468"/>
                      <a:pt x="0" y="5508"/>
                    </a:cubicBezTo>
                    <a:cubicBezTo>
                      <a:pt x="1114" y="5723"/>
                      <a:pt x="2272" y="5875"/>
                      <a:pt x="3458" y="5953"/>
                    </a:cubicBezTo>
                    <a:cubicBezTo>
                      <a:pt x="4078" y="5996"/>
                      <a:pt x="4704" y="6017"/>
                      <a:pt x="5336" y="6017"/>
                    </a:cubicBezTo>
                    <a:cubicBezTo>
                      <a:pt x="6655" y="6017"/>
                      <a:pt x="7996" y="5924"/>
                      <a:pt x="9340" y="5740"/>
                    </a:cubicBezTo>
                    <a:cubicBezTo>
                      <a:pt x="10537" y="5577"/>
                      <a:pt x="11577" y="5371"/>
                      <a:pt x="12522" y="5108"/>
                    </a:cubicBezTo>
                    <a:cubicBezTo>
                      <a:pt x="14129" y="4665"/>
                      <a:pt x="15777" y="4089"/>
                      <a:pt x="17420" y="3393"/>
                    </a:cubicBezTo>
                    <a:cubicBezTo>
                      <a:pt x="19590" y="2481"/>
                      <a:pt x="21788" y="1345"/>
                      <a:pt x="23968" y="19"/>
                    </a:cubicBezTo>
                    <a:cubicBezTo>
                      <a:pt x="23876" y="12"/>
                      <a:pt x="23785" y="7"/>
                      <a:pt x="23696" y="1"/>
                    </a:cubicBezTo>
                    <a:close/>
                  </a:path>
                </a:pathLst>
              </a:custGeom>
              <a:solidFill>
                <a:srgbClr val="61749c"/>
              </a:solidFill>
              <a:ln w="0">
                <a:noFill/>
              </a:ln>
            </p:spPr>
            <p:style>
              <a:lnRef idx="0"/>
              <a:fillRef idx="0"/>
              <a:effectRef idx="0"/>
              <a:fontRef idx="minor"/>
            </p:style>
          </p:sp>
          <p:sp>
            <p:nvSpPr>
              <p:cNvPr id="315" name="CustomShape 6"/>
              <p:cNvSpPr/>
              <p:nvPr/>
            </p:nvSpPr>
            <p:spPr>
              <a:xfrm flipH="1">
                <a:off x="5596560" y="-1450080"/>
                <a:ext cx="741960" cy="205560"/>
              </a:xfrm>
              <a:custGeom>
                <a:avLst/>
                <a:gdLst/>
                <a:ahLst/>
                <a:rect l="l" t="t" r="r" b="b"/>
                <a:pathLst>
                  <a:path w="27457" h="7632">
                    <a:moveTo>
                      <a:pt x="27215" y="0"/>
                    </a:moveTo>
                    <a:cubicBezTo>
                      <a:pt x="24349" y="1944"/>
                      <a:pt x="21437" y="3565"/>
                      <a:pt x="18584" y="4794"/>
                    </a:cubicBezTo>
                    <a:cubicBezTo>
                      <a:pt x="16957" y="5498"/>
                      <a:pt x="15328" y="6085"/>
                      <a:pt x="13744" y="6540"/>
                    </a:cubicBezTo>
                    <a:cubicBezTo>
                      <a:pt x="12827" y="6805"/>
                      <a:pt x="11798" y="7015"/>
                      <a:pt x="10596" y="7185"/>
                    </a:cubicBezTo>
                    <a:cubicBezTo>
                      <a:pt x="9224" y="7378"/>
                      <a:pt x="7856" y="7477"/>
                      <a:pt x="6510" y="7477"/>
                    </a:cubicBezTo>
                    <a:cubicBezTo>
                      <a:pt x="5921" y="7477"/>
                      <a:pt x="5336" y="7458"/>
                      <a:pt x="4758" y="7420"/>
                    </a:cubicBezTo>
                    <a:cubicBezTo>
                      <a:pt x="3388" y="7337"/>
                      <a:pt x="2050" y="7157"/>
                      <a:pt x="786" y="6889"/>
                    </a:cubicBezTo>
                    <a:cubicBezTo>
                      <a:pt x="575" y="6844"/>
                      <a:pt x="372" y="6793"/>
                      <a:pt x="170" y="6737"/>
                    </a:cubicBezTo>
                    <a:cubicBezTo>
                      <a:pt x="114" y="6773"/>
                      <a:pt x="57" y="6810"/>
                      <a:pt x="1" y="6847"/>
                    </a:cubicBezTo>
                    <a:cubicBezTo>
                      <a:pt x="247" y="6919"/>
                      <a:pt x="495" y="6985"/>
                      <a:pt x="754" y="7041"/>
                    </a:cubicBezTo>
                    <a:cubicBezTo>
                      <a:pt x="2026" y="7309"/>
                      <a:pt x="3370" y="7490"/>
                      <a:pt x="4748" y="7575"/>
                    </a:cubicBezTo>
                    <a:cubicBezTo>
                      <a:pt x="5329" y="7612"/>
                      <a:pt x="5915" y="7631"/>
                      <a:pt x="6506" y="7631"/>
                    </a:cubicBezTo>
                    <a:cubicBezTo>
                      <a:pt x="7860" y="7631"/>
                      <a:pt x="9238" y="7533"/>
                      <a:pt x="10619" y="7338"/>
                    </a:cubicBezTo>
                    <a:cubicBezTo>
                      <a:pt x="11827" y="7169"/>
                      <a:pt x="12864" y="6956"/>
                      <a:pt x="13787" y="6689"/>
                    </a:cubicBezTo>
                    <a:cubicBezTo>
                      <a:pt x="15377" y="6233"/>
                      <a:pt x="17013" y="5642"/>
                      <a:pt x="18645" y="4935"/>
                    </a:cubicBezTo>
                    <a:cubicBezTo>
                      <a:pt x="21558" y="3682"/>
                      <a:pt x="24533" y="2018"/>
                      <a:pt x="27456" y="21"/>
                    </a:cubicBezTo>
                    <a:cubicBezTo>
                      <a:pt x="27376" y="13"/>
                      <a:pt x="27296" y="7"/>
                      <a:pt x="27215" y="0"/>
                    </a:cubicBezTo>
                    <a:close/>
                  </a:path>
                </a:pathLst>
              </a:custGeom>
              <a:solidFill>
                <a:srgbClr val="61749c"/>
              </a:solidFill>
              <a:ln w="0">
                <a:noFill/>
              </a:ln>
            </p:spPr>
            <p:style>
              <a:lnRef idx="0"/>
              <a:fillRef idx="0"/>
              <a:effectRef idx="0"/>
              <a:fontRef idx="minor"/>
            </p:style>
          </p:sp>
          <p:sp>
            <p:nvSpPr>
              <p:cNvPr id="316" name="CustomShape 7"/>
              <p:cNvSpPr/>
              <p:nvPr/>
            </p:nvSpPr>
            <p:spPr>
              <a:xfrm flipH="1">
                <a:off x="5570640" y="-1447200"/>
                <a:ext cx="820800" cy="249120"/>
              </a:xfrm>
              <a:custGeom>
                <a:avLst/>
                <a:gdLst/>
                <a:ahLst/>
                <a:rect l="l" t="t" r="r" b="b"/>
                <a:pathLst>
                  <a:path w="30372" h="9242">
                    <a:moveTo>
                      <a:pt x="30147" y="1"/>
                    </a:moveTo>
                    <a:cubicBezTo>
                      <a:pt x="26624" y="2636"/>
                      <a:pt x="23051" y="4759"/>
                      <a:pt x="19479" y="6332"/>
                    </a:cubicBezTo>
                    <a:cubicBezTo>
                      <a:pt x="17865" y="7047"/>
                      <a:pt x="16250" y="7647"/>
                      <a:pt x="14679" y="8118"/>
                    </a:cubicBezTo>
                    <a:cubicBezTo>
                      <a:pt x="13785" y="8385"/>
                      <a:pt x="12759" y="8602"/>
                      <a:pt x="11545" y="8780"/>
                    </a:cubicBezTo>
                    <a:cubicBezTo>
                      <a:pt x="10140" y="8985"/>
                      <a:pt x="8739" y="9087"/>
                      <a:pt x="7362" y="9087"/>
                    </a:cubicBezTo>
                    <a:cubicBezTo>
                      <a:pt x="6810" y="9087"/>
                      <a:pt x="6263" y="9071"/>
                      <a:pt x="5720" y="9038"/>
                    </a:cubicBezTo>
                    <a:cubicBezTo>
                      <a:pt x="4352" y="8959"/>
                      <a:pt x="3018" y="8786"/>
                      <a:pt x="1754" y="8524"/>
                    </a:cubicBezTo>
                    <a:cubicBezTo>
                      <a:pt x="1184" y="8406"/>
                      <a:pt x="650" y="8242"/>
                      <a:pt x="144" y="8042"/>
                    </a:cubicBezTo>
                    <a:cubicBezTo>
                      <a:pt x="96" y="8079"/>
                      <a:pt x="48" y="8114"/>
                      <a:pt x="0" y="8151"/>
                    </a:cubicBezTo>
                    <a:cubicBezTo>
                      <a:pt x="539" y="8369"/>
                      <a:pt x="1111" y="8548"/>
                      <a:pt x="1722" y="8674"/>
                    </a:cubicBezTo>
                    <a:cubicBezTo>
                      <a:pt x="2994" y="8938"/>
                      <a:pt x="4336" y="9113"/>
                      <a:pt x="5711" y="9191"/>
                    </a:cubicBezTo>
                    <a:cubicBezTo>
                      <a:pt x="6256" y="9225"/>
                      <a:pt x="6807" y="9241"/>
                      <a:pt x="7361" y="9241"/>
                    </a:cubicBezTo>
                    <a:cubicBezTo>
                      <a:pt x="8745" y="9241"/>
                      <a:pt x="10154" y="9138"/>
                      <a:pt x="11567" y="8932"/>
                    </a:cubicBezTo>
                    <a:cubicBezTo>
                      <a:pt x="12790" y="8754"/>
                      <a:pt x="13822" y="8535"/>
                      <a:pt x="14722" y="8265"/>
                    </a:cubicBezTo>
                    <a:cubicBezTo>
                      <a:pt x="16300" y="7794"/>
                      <a:pt x="17923" y="7191"/>
                      <a:pt x="19542" y="6474"/>
                    </a:cubicBezTo>
                    <a:cubicBezTo>
                      <a:pt x="23169" y="4878"/>
                      <a:pt x="26796" y="2714"/>
                      <a:pt x="30371" y="26"/>
                    </a:cubicBezTo>
                    <a:cubicBezTo>
                      <a:pt x="30296" y="17"/>
                      <a:pt x="30222" y="9"/>
                      <a:pt x="30147" y="1"/>
                    </a:cubicBezTo>
                    <a:close/>
                  </a:path>
                </a:pathLst>
              </a:custGeom>
              <a:solidFill>
                <a:srgbClr val="61749c"/>
              </a:solidFill>
              <a:ln w="0">
                <a:noFill/>
              </a:ln>
            </p:spPr>
            <p:style>
              <a:lnRef idx="0"/>
              <a:fillRef idx="0"/>
              <a:effectRef idx="0"/>
              <a:fontRef idx="minor"/>
            </p:style>
          </p:sp>
          <p:sp>
            <p:nvSpPr>
              <p:cNvPr id="317" name="CustomShape 8"/>
              <p:cNvSpPr/>
              <p:nvPr/>
            </p:nvSpPr>
            <p:spPr>
              <a:xfrm flipH="1">
                <a:off x="5550840" y="-1444680"/>
                <a:ext cx="888480" cy="293040"/>
              </a:xfrm>
              <a:custGeom>
                <a:avLst/>
                <a:gdLst/>
                <a:ahLst/>
                <a:rect l="l" t="t" r="r" b="b"/>
                <a:pathLst>
                  <a:path w="32877" h="10859">
                    <a:moveTo>
                      <a:pt x="32667" y="0"/>
                    </a:moveTo>
                    <a:cubicBezTo>
                      <a:pt x="28526" y="3352"/>
                      <a:pt x="24328" y="5999"/>
                      <a:pt x="20158" y="7877"/>
                    </a:cubicBezTo>
                    <a:cubicBezTo>
                      <a:pt x="18555" y="8604"/>
                      <a:pt x="16953" y="9217"/>
                      <a:pt x="15396" y="9700"/>
                    </a:cubicBezTo>
                    <a:cubicBezTo>
                      <a:pt x="14524" y="9972"/>
                      <a:pt x="13503" y="10194"/>
                      <a:pt x="12278" y="10378"/>
                    </a:cubicBezTo>
                    <a:cubicBezTo>
                      <a:pt x="10837" y="10594"/>
                      <a:pt x="9401" y="10703"/>
                      <a:pt x="7992" y="10703"/>
                    </a:cubicBezTo>
                    <a:cubicBezTo>
                      <a:pt x="7479" y="10703"/>
                      <a:pt x="6970" y="10689"/>
                      <a:pt x="6465" y="10660"/>
                    </a:cubicBezTo>
                    <a:cubicBezTo>
                      <a:pt x="5098" y="10588"/>
                      <a:pt x="3765" y="10422"/>
                      <a:pt x="2504" y="10164"/>
                    </a:cubicBezTo>
                    <a:cubicBezTo>
                      <a:pt x="1639" y="9988"/>
                      <a:pt x="850" y="9711"/>
                      <a:pt x="130" y="9354"/>
                    </a:cubicBezTo>
                    <a:cubicBezTo>
                      <a:pt x="85" y="9391"/>
                      <a:pt x="44" y="9428"/>
                      <a:pt x="0" y="9465"/>
                    </a:cubicBezTo>
                    <a:cubicBezTo>
                      <a:pt x="748" y="9841"/>
                      <a:pt x="1570" y="10132"/>
                      <a:pt x="2474" y="10316"/>
                    </a:cubicBezTo>
                    <a:cubicBezTo>
                      <a:pt x="3743" y="10574"/>
                      <a:pt x="5082" y="10742"/>
                      <a:pt x="6457" y="10815"/>
                    </a:cubicBezTo>
                    <a:cubicBezTo>
                      <a:pt x="6965" y="10844"/>
                      <a:pt x="7478" y="10858"/>
                      <a:pt x="7994" y="10858"/>
                    </a:cubicBezTo>
                    <a:cubicBezTo>
                      <a:pt x="9410" y="10858"/>
                      <a:pt x="10853" y="10750"/>
                      <a:pt x="12300" y="10532"/>
                    </a:cubicBezTo>
                    <a:cubicBezTo>
                      <a:pt x="13534" y="10346"/>
                      <a:pt x="14561" y="10122"/>
                      <a:pt x="15443" y="9847"/>
                    </a:cubicBezTo>
                    <a:cubicBezTo>
                      <a:pt x="17004" y="9362"/>
                      <a:pt x="18612" y="8748"/>
                      <a:pt x="20220" y="8018"/>
                    </a:cubicBezTo>
                    <a:cubicBezTo>
                      <a:pt x="24441" y="6117"/>
                      <a:pt x="28688" y="3434"/>
                      <a:pt x="32877" y="29"/>
                    </a:cubicBezTo>
                    <a:cubicBezTo>
                      <a:pt x="32806" y="20"/>
                      <a:pt x="32736" y="10"/>
                      <a:pt x="32667" y="0"/>
                    </a:cubicBezTo>
                    <a:close/>
                  </a:path>
                </a:pathLst>
              </a:custGeom>
              <a:solidFill>
                <a:srgbClr val="61749c"/>
              </a:solidFill>
              <a:ln w="0">
                <a:noFill/>
              </a:ln>
            </p:spPr>
            <p:style>
              <a:lnRef idx="0"/>
              <a:fillRef idx="0"/>
              <a:effectRef idx="0"/>
              <a:fontRef idx="minor"/>
            </p:style>
          </p:sp>
          <p:sp>
            <p:nvSpPr>
              <p:cNvPr id="318" name="CustomShape 9"/>
              <p:cNvSpPr/>
              <p:nvPr/>
            </p:nvSpPr>
            <p:spPr>
              <a:xfrm flipH="1">
                <a:off x="5535000" y="-1442520"/>
                <a:ext cx="948600" cy="336960"/>
              </a:xfrm>
              <a:custGeom>
                <a:avLst/>
                <a:gdLst/>
                <a:ahLst/>
                <a:rect l="l" t="t" r="r" b="b"/>
                <a:pathLst>
                  <a:path w="35097" h="12481">
                    <a:moveTo>
                      <a:pt x="34893" y="1"/>
                    </a:moveTo>
                    <a:cubicBezTo>
                      <a:pt x="30169" y="4087"/>
                      <a:pt x="25390" y="7260"/>
                      <a:pt x="20678" y="9428"/>
                    </a:cubicBezTo>
                    <a:cubicBezTo>
                      <a:pt x="19089" y="10166"/>
                      <a:pt x="17502" y="10792"/>
                      <a:pt x="15956" y="11289"/>
                    </a:cubicBezTo>
                    <a:cubicBezTo>
                      <a:pt x="15100" y="11568"/>
                      <a:pt x="14086" y="11795"/>
                      <a:pt x="12852" y="11985"/>
                    </a:cubicBezTo>
                    <a:cubicBezTo>
                      <a:pt x="11383" y="12213"/>
                      <a:pt x="9909" y="12327"/>
                      <a:pt x="8455" y="12327"/>
                    </a:cubicBezTo>
                    <a:cubicBezTo>
                      <a:pt x="7985" y="12327"/>
                      <a:pt x="7517" y="12315"/>
                      <a:pt x="7052" y="12291"/>
                    </a:cubicBezTo>
                    <a:cubicBezTo>
                      <a:pt x="5647" y="12219"/>
                      <a:pt x="4354" y="12062"/>
                      <a:pt x="3098" y="11811"/>
                    </a:cubicBezTo>
                    <a:cubicBezTo>
                      <a:pt x="1954" y="11584"/>
                      <a:pt x="964" y="11198"/>
                      <a:pt x="101" y="10704"/>
                    </a:cubicBezTo>
                    <a:cubicBezTo>
                      <a:pt x="68" y="10736"/>
                      <a:pt x="34" y="10768"/>
                      <a:pt x="0" y="10800"/>
                    </a:cubicBezTo>
                    <a:cubicBezTo>
                      <a:pt x="901" y="11331"/>
                      <a:pt x="1920" y="11734"/>
                      <a:pt x="3069" y="11963"/>
                    </a:cubicBezTo>
                    <a:cubicBezTo>
                      <a:pt x="4332" y="12216"/>
                      <a:pt x="5631" y="12372"/>
                      <a:pt x="7045" y="12444"/>
                    </a:cubicBezTo>
                    <a:lnTo>
                      <a:pt x="7045" y="12446"/>
                    </a:lnTo>
                    <a:cubicBezTo>
                      <a:pt x="7508" y="12469"/>
                      <a:pt x="7974" y="12481"/>
                      <a:pt x="8442" y="12481"/>
                    </a:cubicBezTo>
                    <a:cubicBezTo>
                      <a:pt x="9908" y="12481"/>
                      <a:pt x="11395" y="12367"/>
                      <a:pt x="12876" y="12139"/>
                    </a:cubicBezTo>
                    <a:cubicBezTo>
                      <a:pt x="14116" y="11947"/>
                      <a:pt x="15140" y="11716"/>
                      <a:pt x="16004" y="11436"/>
                    </a:cubicBezTo>
                    <a:cubicBezTo>
                      <a:pt x="17555" y="10937"/>
                      <a:pt x="19148" y="10308"/>
                      <a:pt x="20744" y="9569"/>
                    </a:cubicBezTo>
                    <a:cubicBezTo>
                      <a:pt x="25501" y="7379"/>
                      <a:pt x="30328" y="4169"/>
                      <a:pt x="35096" y="30"/>
                    </a:cubicBezTo>
                    <a:cubicBezTo>
                      <a:pt x="35029" y="20"/>
                      <a:pt x="34962" y="10"/>
                      <a:pt x="34893" y="1"/>
                    </a:cubicBezTo>
                    <a:close/>
                  </a:path>
                </a:pathLst>
              </a:custGeom>
              <a:solidFill>
                <a:srgbClr val="61749c"/>
              </a:solidFill>
              <a:ln w="0">
                <a:noFill/>
              </a:ln>
            </p:spPr>
            <p:style>
              <a:lnRef idx="0"/>
              <a:fillRef idx="0"/>
              <a:effectRef idx="0"/>
              <a:fontRef idx="minor"/>
            </p:style>
          </p:sp>
          <p:sp>
            <p:nvSpPr>
              <p:cNvPr id="319" name="CustomShape 10"/>
              <p:cNvSpPr/>
              <p:nvPr/>
            </p:nvSpPr>
            <p:spPr>
              <a:xfrm flipH="1">
                <a:off x="5521680" y="-1440360"/>
                <a:ext cx="1002600" cy="380880"/>
              </a:xfrm>
              <a:custGeom>
                <a:avLst/>
                <a:gdLst/>
                <a:ahLst/>
                <a:rect l="l" t="t" r="r" b="b"/>
                <a:pathLst>
                  <a:path w="37100" h="14113">
                    <a:moveTo>
                      <a:pt x="36907" y="0"/>
                    </a:moveTo>
                    <a:cubicBezTo>
                      <a:pt x="36506" y="375"/>
                      <a:pt x="36101" y="744"/>
                      <a:pt x="35695" y="1103"/>
                    </a:cubicBezTo>
                    <a:cubicBezTo>
                      <a:pt x="30810" y="5402"/>
                      <a:pt x="25901" y="8727"/>
                      <a:pt x="21100" y="10986"/>
                    </a:cubicBezTo>
                    <a:cubicBezTo>
                      <a:pt x="19520" y="11737"/>
                      <a:pt x="17945" y="12375"/>
                      <a:pt x="16419" y="12885"/>
                    </a:cubicBezTo>
                    <a:cubicBezTo>
                      <a:pt x="15582" y="13167"/>
                      <a:pt x="14572" y="13401"/>
                      <a:pt x="13329" y="13599"/>
                    </a:cubicBezTo>
                    <a:cubicBezTo>
                      <a:pt x="11830" y="13838"/>
                      <a:pt x="10327" y="13958"/>
                      <a:pt x="8842" y="13958"/>
                    </a:cubicBezTo>
                    <a:cubicBezTo>
                      <a:pt x="8407" y="13958"/>
                      <a:pt x="7973" y="13948"/>
                      <a:pt x="7542" y="13927"/>
                    </a:cubicBezTo>
                    <a:cubicBezTo>
                      <a:pt x="6137" y="13861"/>
                      <a:pt x="4845" y="13709"/>
                      <a:pt x="3593" y="13466"/>
                    </a:cubicBezTo>
                    <a:cubicBezTo>
                      <a:pt x="2231" y="13201"/>
                      <a:pt x="1082" y="12711"/>
                      <a:pt x="111" y="12082"/>
                    </a:cubicBezTo>
                    <a:cubicBezTo>
                      <a:pt x="74" y="12119"/>
                      <a:pt x="37" y="12157"/>
                      <a:pt x="0" y="12194"/>
                    </a:cubicBezTo>
                    <a:cubicBezTo>
                      <a:pt x="993" y="12842"/>
                      <a:pt x="2167" y="13346"/>
                      <a:pt x="3564" y="13618"/>
                    </a:cubicBezTo>
                    <a:cubicBezTo>
                      <a:pt x="4823" y="13863"/>
                      <a:pt x="6122" y="14015"/>
                      <a:pt x="7534" y="14082"/>
                    </a:cubicBezTo>
                    <a:cubicBezTo>
                      <a:pt x="7965" y="14102"/>
                      <a:pt x="8399" y="14113"/>
                      <a:pt x="8834" y="14113"/>
                    </a:cubicBezTo>
                    <a:cubicBezTo>
                      <a:pt x="10329" y="14113"/>
                      <a:pt x="11844" y="13993"/>
                      <a:pt x="13351" y="13753"/>
                    </a:cubicBezTo>
                    <a:cubicBezTo>
                      <a:pt x="14604" y="13553"/>
                      <a:pt x="15623" y="13317"/>
                      <a:pt x="16467" y="13033"/>
                    </a:cubicBezTo>
                    <a:cubicBezTo>
                      <a:pt x="18000" y="12521"/>
                      <a:pt x="19580" y="11879"/>
                      <a:pt x="21166" y="11127"/>
                    </a:cubicBezTo>
                    <a:cubicBezTo>
                      <a:pt x="25979" y="8861"/>
                      <a:pt x="30901" y="5527"/>
                      <a:pt x="35797" y="1218"/>
                    </a:cubicBezTo>
                    <a:cubicBezTo>
                      <a:pt x="36235" y="832"/>
                      <a:pt x="36669" y="435"/>
                      <a:pt x="37099" y="32"/>
                    </a:cubicBezTo>
                    <a:cubicBezTo>
                      <a:pt x="37035" y="23"/>
                      <a:pt x="36971" y="11"/>
                      <a:pt x="36907" y="0"/>
                    </a:cubicBezTo>
                    <a:close/>
                  </a:path>
                </a:pathLst>
              </a:custGeom>
              <a:solidFill>
                <a:srgbClr val="61749c"/>
              </a:solidFill>
              <a:ln w="0">
                <a:noFill/>
              </a:ln>
            </p:spPr>
            <p:style>
              <a:lnRef idx="0"/>
              <a:fillRef idx="0"/>
              <a:effectRef idx="0"/>
              <a:fontRef idx="minor"/>
            </p:style>
          </p:sp>
          <p:sp>
            <p:nvSpPr>
              <p:cNvPr id="320" name="CustomShape 11"/>
              <p:cNvSpPr/>
              <p:nvPr/>
            </p:nvSpPr>
            <p:spPr>
              <a:xfrm flipH="1">
                <a:off x="5510160" y="-1438560"/>
                <a:ext cx="1051560" cy="425520"/>
              </a:xfrm>
              <a:custGeom>
                <a:avLst/>
                <a:gdLst/>
                <a:ahLst/>
                <a:rect l="l" t="t" r="r" b="b"/>
                <a:pathLst>
                  <a:path w="38908" h="15753">
                    <a:moveTo>
                      <a:pt x="38717" y="0"/>
                    </a:moveTo>
                    <a:cubicBezTo>
                      <a:pt x="37800" y="875"/>
                      <a:pt x="36858" y="1771"/>
                      <a:pt x="35904" y="2613"/>
                    </a:cubicBezTo>
                    <a:cubicBezTo>
                      <a:pt x="31008" y="6932"/>
                      <a:pt x="26126" y="10276"/>
                      <a:pt x="21395" y="12553"/>
                    </a:cubicBezTo>
                    <a:cubicBezTo>
                      <a:pt x="19851" y="13301"/>
                      <a:pt x="18289" y="13953"/>
                      <a:pt x="16752" y="14489"/>
                    </a:cubicBezTo>
                    <a:cubicBezTo>
                      <a:pt x="15923" y="14778"/>
                      <a:pt x="14916" y="15017"/>
                      <a:pt x="13676" y="15220"/>
                    </a:cubicBezTo>
                    <a:cubicBezTo>
                      <a:pt x="12143" y="15471"/>
                      <a:pt x="10605" y="15598"/>
                      <a:pt x="9085" y="15598"/>
                    </a:cubicBezTo>
                    <a:cubicBezTo>
                      <a:pt x="8689" y="15598"/>
                      <a:pt x="8295" y="15589"/>
                      <a:pt x="7902" y="15572"/>
                    </a:cubicBezTo>
                    <a:cubicBezTo>
                      <a:pt x="6497" y="15511"/>
                      <a:pt x="5207" y="15366"/>
                      <a:pt x="3959" y="15129"/>
                    </a:cubicBezTo>
                    <a:cubicBezTo>
                      <a:pt x="2418" y="14834"/>
                      <a:pt x="1145" y="14255"/>
                      <a:pt x="92" y="13508"/>
                    </a:cubicBezTo>
                    <a:cubicBezTo>
                      <a:pt x="61" y="13543"/>
                      <a:pt x="31" y="13577"/>
                      <a:pt x="1" y="13612"/>
                    </a:cubicBezTo>
                    <a:cubicBezTo>
                      <a:pt x="1154" y="14433"/>
                      <a:pt x="2474" y="15002"/>
                      <a:pt x="3930" y="15281"/>
                    </a:cubicBezTo>
                    <a:cubicBezTo>
                      <a:pt x="5185" y="15519"/>
                      <a:pt x="6482" y="15666"/>
                      <a:pt x="7895" y="15727"/>
                    </a:cubicBezTo>
                    <a:cubicBezTo>
                      <a:pt x="8290" y="15744"/>
                      <a:pt x="8686" y="15753"/>
                      <a:pt x="9083" y="15753"/>
                    </a:cubicBezTo>
                    <a:cubicBezTo>
                      <a:pt x="10611" y="15753"/>
                      <a:pt x="12159" y="15626"/>
                      <a:pt x="13700" y="15374"/>
                    </a:cubicBezTo>
                    <a:cubicBezTo>
                      <a:pt x="14952" y="15169"/>
                      <a:pt x="15966" y="14927"/>
                      <a:pt x="16803" y="14636"/>
                    </a:cubicBezTo>
                    <a:cubicBezTo>
                      <a:pt x="18345" y="14098"/>
                      <a:pt x="19913" y="13444"/>
                      <a:pt x="21462" y="12692"/>
                    </a:cubicBezTo>
                    <a:cubicBezTo>
                      <a:pt x="26206" y="10409"/>
                      <a:pt x="31099" y="7056"/>
                      <a:pt x="36007" y="2728"/>
                    </a:cubicBezTo>
                    <a:cubicBezTo>
                      <a:pt x="36991" y="1861"/>
                      <a:pt x="37964" y="935"/>
                      <a:pt x="38908" y="32"/>
                    </a:cubicBezTo>
                    <a:cubicBezTo>
                      <a:pt x="38844" y="21"/>
                      <a:pt x="38780" y="11"/>
                      <a:pt x="38717" y="0"/>
                    </a:cubicBezTo>
                    <a:close/>
                  </a:path>
                </a:pathLst>
              </a:custGeom>
              <a:solidFill>
                <a:srgbClr val="61749c"/>
              </a:solidFill>
              <a:ln w="0">
                <a:noFill/>
              </a:ln>
            </p:spPr>
            <p:style>
              <a:lnRef idx="0"/>
              <a:fillRef idx="0"/>
              <a:effectRef idx="0"/>
              <a:fontRef idx="minor"/>
            </p:style>
          </p:sp>
          <p:sp>
            <p:nvSpPr>
              <p:cNvPr id="321" name="CustomShape 12"/>
              <p:cNvSpPr/>
              <p:nvPr/>
            </p:nvSpPr>
            <p:spPr>
              <a:xfrm flipH="1">
                <a:off x="5499360" y="-1436400"/>
                <a:ext cx="1097640" cy="469800"/>
              </a:xfrm>
              <a:custGeom>
                <a:avLst/>
                <a:gdLst/>
                <a:ahLst/>
                <a:rect l="l" t="t" r="r" b="b"/>
                <a:pathLst>
                  <a:path w="40611" h="17394">
                    <a:moveTo>
                      <a:pt x="40425" y="1"/>
                    </a:moveTo>
                    <a:cubicBezTo>
                      <a:pt x="40103" y="314"/>
                      <a:pt x="39782" y="628"/>
                      <a:pt x="39460" y="935"/>
                    </a:cubicBezTo>
                    <a:lnTo>
                      <a:pt x="38983" y="1388"/>
                    </a:lnTo>
                    <a:cubicBezTo>
                      <a:pt x="38026" y="2300"/>
                      <a:pt x="37038" y="3242"/>
                      <a:pt x="36039" y="4126"/>
                    </a:cubicBezTo>
                    <a:cubicBezTo>
                      <a:pt x="31130" y="8463"/>
                      <a:pt x="26277" y="11827"/>
                      <a:pt x="21613" y="14119"/>
                    </a:cubicBezTo>
                    <a:cubicBezTo>
                      <a:pt x="20088" y="14878"/>
                      <a:pt x="18539" y="15542"/>
                      <a:pt x="17011" y="16094"/>
                    </a:cubicBezTo>
                    <a:cubicBezTo>
                      <a:pt x="16186" y="16392"/>
                      <a:pt x="15213" y="16630"/>
                      <a:pt x="13949" y="16843"/>
                    </a:cubicBezTo>
                    <a:cubicBezTo>
                      <a:pt x="12386" y="17107"/>
                      <a:pt x="10813" y="17238"/>
                      <a:pt x="9261" y="17238"/>
                    </a:cubicBezTo>
                    <a:cubicBezTo>
                      <a:pt x="8902" y="17238"/>
                      <a:pt x="8544" y="17231"/>
                      <a:pt x="8187" y="17217"/>
                    </a:cubicBezTo>
                    <a:cubicBezTo>
                      <a:pt x="6779" y="17163"/>
                      <a:pt x="5492" y="17022"/>
                      <a:pt x="4251" y="16792"/>
                    </a:cubicBezTo>
                    <a:cubicBezTo>
                      <a:pt x="2702" y="16502"/>
                      <a:pt x="1307" y="15878"/>
                      <a:pt x="100" y="14967"/>
                    </a:cubicBezTo>
                    <a:cubicBezTo>
                      <a:pt x="67" y="15009"/>
                      <a:pt x="35" y="15049"/>
                      <a:pt x="1" y="15089"/>
                    </a:cubicBezTo>
                    <a:cubicBezTo>
                      <a:pt x="1228" y="16016"/>
                      <a:pt x="2647" y="16651"/>
                      <a:pt x="4224" y="16944"/>
                    </a:cubicBezTo>
                    <a:cubicBezTo>
                      <a:pt x="5472" y="17176"/>
                      <a:pt x="6766" y="17316"/>
                      <a:pt x="8182" y="17372"/>
                    </a:cubicBezTo>
                    <a:cubicBezTo>
                      <a:pt x="8541" y="17387"/>
                      <a:pt x="8901" y="17394"/>
                      <a:pt x="9262" y="17394"/>
                    </a:cubicBezTo>
                    <a:cubicBezTo>
                      <a:pt x="10823" y="17394"/>
                      <a:pt x="12403" y="17261"/>
                      <a:pt x="13974" y="16996"/>
                    </a:cubicBezTo>
                    <a:cubicBezTo>
                      <a:pt x="15248" y="16782"/>
                      <a:pt x="16230" y="16542"/>
                      <a:pt x="17064" y="16240"/>
                    </a:cubicBezTo>
                    <a:cubicBezTo>
                      <a:pt x="18597" y="15686"/>
                      <a:pt x="20151" y="15019"/>
                      <a:pt x="21682" y="14259"/>
                    </a:cubicBezTo>
                    <a:cubicBezTo>
                      <a:pt x="26357" y="11959"/>
                      <a:pt x="31221" y="8590"/>
                      <a:pt x="36142" y="4241"/>
                    </a:cubicBezTo>
                    <a:cubicBezTo>
                      <a:pt x="37142" y="3358"/>
                      <a:pt x="38132" y="2413"/>
                      <a:pt x="39089" y="1500"/>
                    </a:cubicBezTo>
                    <a:lnTo>
                      <a:pt x="39566" y="1047"/>
                    </a:lnTo>
                    <a:cubicBezTo>
                      <a:pt x="39914" y="714"/>
                      <a:pt x="40263" y="375"/>
                      <a:pt x="40611" y="36"/>
                    </a:cubicBezTo>
                    <a:cubicBezTo>
                      <a:pt x="40548" y="23"/>
                      <a:pt x="40487" y="12"/>
                      <a:pt x="40425" y="1"/>
                    </a:cubicBezTo>
                    <a:close/>
                  </a:path>
                </a:pathLst>
              </a:custGeom>
              <a:solidFill>
                <a:srgbClr val="61749c"/>
              </a:solidFill>
              <a:ln w="0">
                <a:noFill/>
              </a:ln>
            </p:spPr>
            <p:style>
              <a:lnRef idx="0"/>
              <a:fillRef idx="0"/>
              <a:effectRef idx="0"/>
              <a:fontRef idx="minor"/>
            </p:style>
          </p:sp>
          <p:sp>
            <p:nvSpPr>
              <p:cNvPr id="322" name="CustomShape 13"/>
              <p:cNvSpPr/>
              <p:nvPr/>
            </p:nvSpPr>
            <p:spPr>
              <a:xfrm flipH="1">
                <a:off x="5488200" y="-1434600"/>
                <a:ext cx="1141200" cy="514080"/>
              </a:xfrm>
              <a:custGeom>
                <a:avLst/>
                <a:gdLst/>
                <a:ahLst/>
                <a:rect l="l" t="t" r="r" b="b"/>
                <a:pathLst>
                  <a:path w="42224" h="19033">
                    <a:moveTo>
                      <a:pt x="42036" y="0"/>
                    </a:moveTo>
                    <a:cubicBezTo>
                      <a:pt x="41718" y="309"/>
                      <a:pt x="41401" y="618"/>
                      <a:pt x="41089" y="922"/>
                    </a:cubicBezTo>
                    <a:cubicBezTo>
                      <a:pt x="40572" y="1426"/>
                      <a:pt x="40036" y="1947"/>
                      <a:pt x="39510" y="2450"/>
                    </a:cubicBezTo>
                    <a:lnTo>
                      <a:pt x="38966" y="2965"/>
                    </a:lnTo>
                    <a:cubicBezTo>
                      <a:pt x="38031" y="3853"/>
                      <a:pt x="37065" y="4772"/>
                      <a:pt x="36092" y="5632"/>
                    </a:cubicBezTo>
                    <a:cubicBezTo>
                      <a:pt x="31201" y="9965"/>
                      <a:pt x="26375" y="13346"/>
                      <a:pt x="21751" y="15684"/>
                    </a:cubicBezTo>
                    <a:cubicBezTo>
                      <a:pt x="20210" y="16462"/>
                      <a:pt x="18675" y="17138"/>
                      <a:pt x="17187" y="17695"/>
                    </a:cubicBezTo>
                    <a:cubicBezTo>
                      <a:pt x="16381" y="17998"/>
                      <a:pt x="15411" y="18242"/>
                      <a:pt x="14139" y="18462"/>
                    </a:cubicBezTo>
                    <a:cubicBezTo>
                      <a:pt x="12546" y="18738"/>
                      <a:pt x="10942" y="18878"/>
                      <a:pt x="9359" y="18878"/>
                    </a:cubicBezTo>
                    <a:cubicBezTo>
                      <a:pt x="9036" y="18878"/>
                      <a:pt x="8713" y="18872"/>
                      <a:pt x="8392" y="18860"/>
                    </a:cubicBezTo>
                    <a:cubicBezTo>
                      <a:pt x="6984" y="18810"/>
                      <a:pt x="5699" y="18676"/>
                      <a:pt x="4462" y="18452"/>
                    </a:cubicBezTo>
                    <a:cubicBezTo>
                      <a:pt x="2825" y="18154"/>
                      <a:pt x="1355" y="17482"/>
                      <a:pt x="94" y="16494"/>
                    </a:cubicBezTo>
                    <a:cubicBezTo>
                      <a:pt x="62" y="16535"/>
                      <a:pt x="31" y="16578"/>
                      <a:pt x="1" y="16620"/>
                    </a:cubicBezTo>
                    <a:cubicBezTo>
                      <a:pt x="1281" y="17622"/>
                      <a:pt x="2774" y="18302"/>
                      <a:pt x="4433" y="18604"/>
                    </a:cubicBezTo>
                    <a:cubicBezTo>
                      <a:pt x="5678" y="18830"/>
                      <a:pt x="6971" y="18964"/>
                      <a:pt x="8387" y="19015"/>
                    </a:cubicBezTo>
                    <a:cubicBezTo>
                      <a:pt x="8710" y="19027"/>
                      <a:pt x="9034" y="19033"/>
                      <a:pt x="9358" y="19033"/>
                    </a:cubicBezTo>
                    <a:cubicBezTo>
                      <a:pt x="10950" y="19033"/>
                      <a:pt x="12564" y="18893"/>
                      <a:pt x="14166" y="18615"/>
                    </a:cubicBezTo>
                    <a:cubicBezTo>
                      <a:pt x="15448" y="18393"/>
                      <a:pt x="16426" y="18146"/>
                      <a:pt x="17242" y="17841"/>
                    </a:cubicBezTo>
                    <a:cubicBezTo>
                      <a:pt x="18734" y="17282"/>
                      <a:pt x="20275" y="16602"/>
                      <a:pt x="21821" y="15822"/>
                    </a:cubicBezTo>
                    <a:cubicBezTo>
                      <a:pt x="26456" y="13479"/>
                      <a:pt x="31293" y="10090"/>
                      <a:pt x="36196" y="5749"/>
                    </a:cubicBezTo>
                    <a:cubicBezTo>
                      <a:pt x="37170" y="4885"/>
                      <a:pt x="38137" y="3967"/>
                      <a:pt x="39073" y="3077"/>
                    </a:cubicBezTo>
                    <a:lnTo>
                      <a:pt x="39615" y="2562"/>
                    </a:lnTo>
                    <a:cubicBezTo>
                      <a:pt x="40145" y="2059"/>
                      <a:pt x="40679" y="1538"/>
                      <a:pt x="41198" y="1032"/>
                    </a:cubicBezTo>
                    <a:cubicBezTo>
                      <a:pt x="41534" y="704"/>
                      <a:pt x="41878" y="370"/>
                      <a:pt x="42223" y="35"/>
                    </a:cubicBezTo>
                    <a:cubicBezTo>
                      <a:pt x="42161" y="24"/>
                      <a:pt x="42099" y="11"/>
                      <a:pt x="42036" y="0"/>
                    </a:cubicBezTo>
                    <a:close/>
                  </a:path>
                </a:pathLst>
              </a:custGeom>
              <a:solidFill>
                <a:srgbClr val="61749c"/>
              </a:solidFill>
              <a:ln w="0">
                <a:noFill/>
              </a:ln>
            </p:spPr>
            <p:style>
              <a:lnRef idx="0"/>
              <a:fillRef idx="0"/>
              <a:effectRef idx="0"/>
              <a:fontRef idx="minor"/>
            </p:style>
          </p:sp>
          <p:sp>
            <p:nvSpPr>
              <p:cNvPr id="323" name="CustomShape 14"/>
              <p:cNvSpPr/>
              <p:nvPr/>
            </p:nvSpPr>
            <p:spPr>
              <a:xfrm flipH="1">
                <a:off x="5476320" y="-1432080"/>
                <a:ext cx="1184760" cy="558000"/>
              </a:xfrm>
              <a:custGeom>
                <a:avLst/>
                <a:gdLst/>
                <a:ahLst/>
                <a:rect l="l" t="t" r="r" b="b"/>
                <a:pathLst>
                  <a:path w="43824" h="20660">
                    <a:moveTo>
                      <a:pt x="43636" y="1"/>
                    </a:moveTo>
                    <a:cubicBezTo>
                      <a:pt x="43407" y="207"/>
                      <a:pt x="43177" y="417"/>
                      <a:pt x="42942" y="636"/>
                    </a:cubicBezTo>
                    <a:cubicBezTo>
                      <a:pt x="42279" y="1253"/>
                      <a:pt x="41620" y="1893"/>
                      <a:pt x="40981" y="2511"/>
                    </a:cubicBezTo>
                    <a:lnTo>
                      <a:pt x="40981" y="2509"/>
                    </a:lnTo>
                    <a:cubicBezTo>
                      <a:pt x="40481" y="2996"/>
                      <a:pt x="39981" y="3478"/>
                      <a:pt x="39481" y="3953"/>
                    </a:cubicBezTo>
                    <a:lnTo>
                      <a:pt x="38845" y="4554"/>
                    </a:lnTo>
                    <a:cubicBezTo>
                      <a:pt x="37941" y="5410"/>
                      <a:pt x="37007" y="6297"/>
                      <a:pt x="36068" y="7130"/>
                    </a:cubicBezTo>
                    <a:cubicBezTo>
                      <a:pt x="31163" y="11483"/>
                      <a:pt x="26366" y="14881"/>
                      <a:pt x="21811" y="17235"/>
                    </a:cubicBezTo>
                    <a:cubicBezTo>
                      <a:pt x="20281" y="18025"/>
                      <a:pt x="18758" y="18715"/>
                      <a:pt x="17286" y="19286"/>
                    </a:cubicBezTo>
                    <a:cubicBezTo>
                      <a:pt x="16496" y="19593"/>
                      <a:pt x="15531" y="19841"/>
                      <a:pt x="14252" y="20068"/>
                    </a:cubicBezTo>
                    <a:cubicBezTo>
                      <a:pt x="12626" y="20358"/>
                      <a:pt x="10988" y="20505"/>
                      <a:pt x="9371" y="20505"/>
                    </a:cubicBezTo>
                    <a:cubicBezTo>
                      <a:pt x="9086" y="20505"/>
                      <a:pt x="8801" y="20500"/>
                      <a:pt x="8518" y="20491"/>
                    </a:cubicBezTo>
                    <a:cubicBezTo>
                      <a:pt x="7108" y="20446"/>
                      <a:pt x="5825" y="20318"/>
                      <a:pt x="4593" y="20099"/>
                    </a:cubicBezTo>
                    <a:cubicBezTo>
                      <a:pt x="2903" y="19800"/>
                      <a:pt x="1385" y="19100"/>
                      <a:pt x="87" y="18065"/>
                    </a:cubicBezTo>
                    <a:cubicBezTo>
                      <a:pt x="58" y="18108"/>
                      <a:pt x="29" y="18152"/>
                      <a:pt x="1" y="18195"/>
                    </a:cubicBezTo>
                    <a:cubicBezTo>
                      <a:pt x="1316" y="19241"/>
                      <a:pt x="2854" y="19948"/>
                      <a:pt x="4567" y="20252"/>
                    </a:cubicBezTo>
                    <a:cubicBezTo>
                      <a:pt x="5806" y="20472"/>
                      <a:pt x="7097" y="20601"/>
                      <a:pt x="8513" y="20646"/>
                    </a:cubicBezTo>
                    <a:cubicBezTo>
                      <a:pt x="8793" y="20655"/>
                      <a:pt x="9074" y="20659"/>
                      <a:pt x="9355" y="20659"/>
                    </a:cubicBezTo>
                    <a:cubicBezTo>
                      <a:pt x="10987" y="20659"/>
                      <a:pt x="12639" y="20513"/>
                      <a:pt x="14281" y="20222"/>
                    </a:cubicBezTo>
                    <a:cubicBezTo>
                      <a:pt x="15569" y="19993"/>
                      <a:pt x="16542" y="19740"/>
                      <a:pt x="17344" y="19430"/>
                    </a:cubicBezTo>
                    <a:cubicBezTo>
                      <a:pt x="18821" y="18857"/>
                      <a:pt x="20347" y="18164"/>
                      <a:pt x="21882" y="17372"/>
                    </a:cubicBezTo>
                    <a:cubicBezTo>
                      <a:pt x="26450" y="15014"/>
                      <a:pt x="31256" y="11606"/>
                      <a:pt x="36170" y="7246"/>
                    </a:cubicBezTo>
                    <a:cubicBezTo>
                      <a:pt x="37112" y="6410"/>
                      <a:pt x="38047" y="5524"/>
                      <a:pt x="38953" y="4666"/>
                    </a:cubicBezTo>
                    <a:lnTo>
                      <a:pt x="39588" y="4065"/>
                    </a:lnTo>
                    <a:cubicBezTo>
                      <a:pt x="40089" y="3591"/>
                      <a:pt x="40588" y="3106"/>
                      <a:pt x="41089" y="2621"/>
                    </a:cubicBezTo>
                    <a:cubicBezTo>
                      <a:pt x="41727" y="2004"/>
                      <a:pt x="42386" y="1365"/>
                      <a:pt x="43047" y="748"/>
                    </a:cubicBezTo>
                    <a:cubicBezTo>
                      <a:pt x="43310" y="505"/>
                      <a:pt x="43567" y="269"/>
                      <a:pt x="43823" y="41"/>
                    </a:cubicBezTo>
                    <a:cubicBezTo>
                      <a:pt x="43761" y="28"/>
                      <a:pt x="43698" y="13"/>
                      <a:pt x="43636" y="1"/>
                    </a:cubicBezTo>
                    <a:close/>
                  </a:path>
                </a:pathLst>
              </a:custGeom>
              <a:solidFill>
                <a:srgbClr val="61749c"/>
              </a:solidFill>
              <a:ln w="0">
                <a:noFill/>
              </a:ln>
            </p:spPr>
            <p:style>
              <a:lnRef idx="0"/>
              <a:fillRef idx="0"/>
              <a:effectRef idx="0"/>
              <a:fontRef idx="minor"/>
            </p:style>
          </p:sp>
          <p:sp>
            <p:nvSpPr>
              <p:cNvPr id="324" name="CustomShape 15"/>
              <p:cNvSpPr/>
              <p:nvPr/>
            </p:nvSpPr>
            <p:spPr>
              <a:xfrm flipH="1">
                <a:off x="5459760" y="-1428840"/>
                <a:ext cx="1229760" cy="600840"/>
              </a:xfrm>
              <a:custGeom>
                <a:avLst/>
                <a:gdLst/>
                <a:ahLst/>
                <a:rect l="l" t="t" r="r" b="b"/>
                <a:pathLst>
                  <a:path w="45489" h="22246">
                    <a:moveTo>
                      <a:pt x="45294" y="0"/>
                    </a:moveTo>
                    <a:cubicBezTo>
                      <a:pt x="44510" y="627"/>
                      <a:pt x="43700" y="1326"/>
                      <a:pt x="42845" y="2115"/>
                    </a:cubicBezTo>
                    <a:cubicBezTo>
                      <a:pt x="42149" y="2758"/>
                      <a:pt x="41458" y="3424"/>
                      <a:pt x="40789" y="4067"/>
                    </a:cubicBezTo>
                    <a:cubicBezTo>
                      <a:pt x="40317" y="4520"/>
                      <a:pt x="39849" y="4971"/>
                      <a:pt x="39378" y="5415"/>
                    </a:cubicBezTo>
                    <a:cubicBezTo>
                      <a:pt x="39135" y="5643"/>
                      <a:pt x="38892" y="5874"/>
                      <a:pt x="38649" y="6104"/>
                    </a:cubicBezTo>
                    <a:cubicBezTo>
                      <a:pt x="37775" y="6928"/>
                      <a:pt x="36872" y="7781"/>
                      <a:pt x="35968" y="8586"/>
                    </a:cubicBezTo>
                    <a:cubicBezTo>
                      <a:pt x="31048" y="12960"/>
                      <a:pt x="26280" y="16378"/>
                      <a:pt x="21797" y="18745"/>
                    </a:cubicBezTo>
                    <a:cubicBezTo>
                      <a:pt x="20281" y="19545"/>
                      <a:pt x="18773" y="20247"/>
                      <a:pt x="17312" y="20834"/>
                    </a:cubicBezTo>
                    <a:cubicBezTo>
                      <a:pt x="16536" y="21146"/>
                      <a:pt x="15576" y="21401"/>
                      <a:pt x="14292" y="21634"/>
                    </a:cubicBezTo>
                    <a:cubicBezTo>
                      <a:pt x="12629" y="21938"/>
                      <a:pt x="10952" y="22091"/>
                      <a:pt x="9297" y="22091"/>
                    </a:cubicBezTo>
                    <a:cubicBezTo>
                      <a:pt x="9055" y="22091"/>
                      <a:pt x="8812" y="22087"/>
                      <a:pt x="8571" y="22081"/>
                    </a:cubicBezTo>
                    <a:cubicBezTo>
                      <a:pt x="7161" y="22041"/>
                      <a:pt x="5879" y="21918"/>
                      <a:pt x="4652" y="21706"/>
                    </a:cubicBezTo>
                    <a:cubicBezTo>
                      <a:pt x="2940" y="21410"/>
                      <a:pt x="1399" y="20705"/>
                      <a:pt x="81" y="19657"/>
                    </a:cubicBezTo>
                    <a:lnTo>
                      <a:pt x="1" y="19791"/>
                    </a:lnTo>
                    <a:cubicBezTo>
                      <a:pt x="1335" y="20849"/>
                      <a:pt x="2894" y="21559"/>
                      <a:pt x="4625" y="21858"/>
                    </a:cubicBezTo>
                    <a:cubicBezTo>
                      <a:pt x="5860" y="22073"/>
                      <a:pt x="7150" y="22196"/>
                      <a:pt x="8566" y="22234"/>
                    </a:cubicBezTo>
                    <a:cubicBezTo>
                      <a:pt x="8817" y="22242"/>
                      <a:pt x="9069" y="22245"/>
                      <a:pt x="9321" y="22245"/>
                    </a:cubicBezTo>
                    <a:cubicBezTo>
                      <a:pt x="10978" y="22245"/>
                      <a:pt x="12656" y="22091"/>
                      <a:pt x="14320" y="21788"/>
                    </a:cubicBezTo>
                    <a:cubicBezTo>
                      <a:pt x="15614" y="21551"/>
                      <a:pt x="16584" y="21294"/>
                      <a:pt x="17369" y="20978"/>
                    </a:cubicBezTo>
                    <a:cubicBezTo>
                      <a:pt x="18835" y="20389"/>
                      <a:pt x="20349" y="19684"/>
                      <a:pt x="21869" y="18882"/>
                    </a:cubicBezTo>
                    <a:cubicBezTo>
                      <a:pt x="26365" y="16509"/>
                      <a:pt x="31143" y="13084"/>
                      <a:pt x="36071" y="8701"/>
                    </a:cubicBezTo>
                    <a:cubicBezTo>
                      <a:pt x="36978" y="7895"/>
                      <a:pt x="37880" y="7042"/>
                      <a:pt x="38754" y="6216"/>
                    </a:cubicBezTo>
                    <a:cubicBezTo>
                      <a:pt x="38997" y="5987"/>
                      <a:pt x="39241" y="5757"/>
                      <a:pt x="39485" y="5527"/>
                    </a:cubicBezTo>
                    <a:cubicBezTo>
                      <a:pt x="39956" y="5083"/>
                      <a:pt x="40425" y="4632"/>
                      <a:pt x="40897" y="4178"/>
                    </a:cubicBezTo>
                    <a:cubicBezTo>
                      <a:pt x="41564" y="3536"/>
                      <a:pt x="42255" y="2870"/>
                      <a:pt x="42951" y="2229"/>
                    </a:cubicBezTo>
                    <a:cubicBezTo>
                      <a:pt x="43838" y="1410"/>
                      <a:pt x="44676" y="688"/>
                      <a:pt x="45489" y="43"/>
                    </a:cubicBezTo>
                    <a:cubicBezTo>
                      <a:pt x="45425" y="29"/>
                      <a:pt x="45359" y="14"/>
                      <a:pt x="45294" y="0"/>
                    </a:cubicBezTo>
                    <a:close/>
                  </a:path>
                </a:pathLst>
              </a:custGeom>
              <a:solidFill>
                <a:srgbClr val="61749c"/>
              </a:solidFill>
              <a:ln w="0">
                <a:noFill/>
              </a:ln>
            </p:spPr>
            <p:style>
              <a:lnRef idx="0"/>
              <a:fillRef idx="0"/>
              <a:effectRef idx="0"/>
              <a:fontRef idx="minor"/>
            </p:style>
          </p:sp>
          <p:sp>
            <p:nvSpPr>
              <p:cNvPr id="325" name="CustomShape 16"/>
              <p:cNvSpPr/>
              <p:nvPr/>
            </p:nvSpPr>
            <p:spPr>
              <a:xfrm flipH="1">
                <a:off x="5437080" y="-1423440"/>
                <a:ext cx="1279800" cy="642240"/>
              </a:xfrm>
              <a:custGeom>
                <a:avLst/>
                <a:gdLst/>
                <a:ahLst/>
                <a:rect l="l" t="t" r="r" b="b"/>
                <a:pathLst>
                  <a:path w="47346" h="23767">
                    <a:moveTo>
                      <a:pt x="47131" y="1"/>
                    </a:moveTo>
                    <a:cubicBezTo>
                      <a:pt x="46859" y="164"/>
                      <a:pt x="46592" y="333"/>
                      <a:pt x="46335" y="519"/>
                    </a:cubicBezTo>
                    <a:cubicBezTo>
                      <a:pt x="45181" y="1345"/>
                      <a:pt x="43982" y="2329"/>
                      <a:pt x="42669" y="3529"/>
                    </a:cubicBezTo>
                    <a:cubicBezTo>
                      <a:pt x="41941" y="4196"/>
                      <a:pt x="41216" y="4887"/>
                      <a:pt x="40517" y="5556"/>
                    </a:cubicBezTo>
                    <a:cubicBezTo>
                      <a:pt x="40077" y="5977"/>
                      <a:pt x="39637" y="6398"/>
                      <a:pt x="39197" y="6810"/>
                    </a:cubicBezTo>
                    <a:cubicBezTo>
                      <a:pt x="38921" y="7068"/>
                      <a:pt x="38646" y="7327"/>
                      <a:pt x="38373" y="7586"/>
                    </a:cubicBezTo>
                    <a:cubicBezTo>
                      <a:pt x="37531" y="8378"/>
                      <a:pt x="36661" y="9198"/>
                      <a:pt x="35790" y="9974"/>
                    </a:cubicBezTo>
                    <a:cubicBezTo>
                      <a:pt x="30854" y="14372"/>
                      <a:pt x="26115" y="17809"/>
                      <a:pt x="21703" y="20190"/>
                    </a:cubicBezTo>
                    <a:cubicBezTo>
                      <a:pt x="20202" y="21000"/>
                      <a:pt x="18706" y="21715"/>
                      <a:pt x="17257" y="22318"/>
                    </a:cubicBezTo>
                    <a:cubicBezTo>
                      <a:pt x="16257" y="22733"/>
                      <a:pt x="15063" y="22984"/>
                      <a:pt x="14252" y="23134"/>
                    </a:cubicBezTo>
                    <a:cubicBezTo>
                      <a:pt x="12569" y="23450"/>
                      <a:pt x="10873" y="23611"/>
                      <a:pt x="9199" y="23611"/>
                    </a:cubicBezTo>
                    <a:cubicBezTo>
                      <a:pt x="8980" y="23611"/>
                      <a:pt x="8761" y="23609"/>
                      <a:pt x="8543" y="23603"/>
                    </a:cubicBezTo>
                    <a:cubicBezTo>
                      <a:pt x="7133" y="23569"/>
                      <a:pt x="5853" y="23453"/>
                      <a:pt x="4631" y="23246"/>
                    </a:cubicBezTo>
                    <a:cubicBezTo>
                      <a:pt x="2931" y="22960"/>
                      <a:pt x="1395" y="22272"/>
                      <a:pt x="74" y="21245"/>
                    </a:cubicBezTo>
                    <a:cubicBezTo>
                      <a:pt x="50" y="21291"/>
                      <a:pt x="26" y="21337"/>
                      <a:pt x="0" y="21384"/>
                    </a:cubicBezTo>
                    <a:cubicBezTo>
                      <a:pt x="1336" y="22417"/>
                      <a:pt x="2888" y="23110"/>
                      <a:pt x="4605" y="23398"/>
                    </a:cubicBezTo>
                    <a:cubicBezTo>
                      <a:pt x="5834" y="23606"/>
                      <a:pt x="7122" y="23725"/>
                      <a:pt x="8540" y="23758"/>
                    </a:cubicBezTo>
                    <a:cubicBezTo>
                      <a:pt x="8752" y="23763"/>
                      <a:pt x="8966" y="23766"/>
                      <a:pt x="9180" y="23766"/>
                    </a:cubicBezTo>
                    <a:cubicBezTo>
                      <a:pt x="10865" y="23766"/>
                      <a:pt x="12581" y="23604"/>
                      <a:pt x="14281" y="23288"/>
                    </a:cubicBezTo>
                    <a:cubicBezTo>
                      <a:pt x="15098" y="23134"/>
                      <a:pt x="16303" y="22881"/>
                      <a:pt x="17316" y="22461"/>
                    </a:cubicBezTo>
                    <a:cubicBezTo>
                      <a:pt x="18772" y="21856"/>
                      <a:pt x="20271" y="21137"/>
                      <a:pt x="21777" y="20326"/>
                    </a:cubicBezTo>
                    <a:cubicBezTo>
                      <a:pt x="26198" y="17940"/>
                      <a:pt x="30948" y="14497"/>
                      <a:pt x="35893" y="10089"/>
                    </a:cubicBezTo>
                    <a:cubicBezTo>
                      <a:pt x="36765" y="9313"/>
                      <a:pt x="37637" y="8492"/>
                      <a:pt x="38478" y="7698"/>
                    </a:cubicBezTo>
                    <a:cubicBezTo>
                      <a:pt x="38753" y="7439"/>
                      <a:pt x="39027" y="7182"/>
                      <a:pt x="39302" y="6922"/>
                    </a:cubicBezTo>
                    <a:cubicBezTo>
                      <a:pt x="39744" y="6510"/>
                      <a:pt x="40182" y="6089"/>
                      <a:pt x="40624" y="5668"/>
                    </a:cubicBezTo>
                    <a:cubicBezTo>
                      <a:pt x="41323" y="4999"/>
                      <a:pt x="42046" y="4310"/>
                      <a:pt x="42774" y="3644"/>
                    </a:cubicBezTo>
                    <a:cubicBezTo>
                      <a:pt x="44082" y="2447"/>
                      <a:pt x="45275" y="1466"/>
                      <a:pt x="46424" y="644"/>
                    </a:cubicBezTo>
                    <a:cubicBezTo>
                      <a:pt x="46722" y="431"/>
                      <a:pt x="47032" y="236"/>
                      <a:pt x="47346" y="53"/>
                    </a:cubicBezTo>
                    <a:cubicBezTo>
                      <a:pt x="47274" y="36"/>
                      <a:pt x="47203" y="17"/>
                      <a:pt x="47131" y="1"/>
                    </a:cubicBezTo>
                    <a:close/>
                  </a:path>
                </a:pathLst>
              </a:custGeom>
              <a:solidFill>
                <a:srgbClr val="61749c"/>
              </a:solidFill>
              <a:ln w="0">
                <a:noFill/>
              </a:ln>
            </p:spPr>
            <p:style>
              <a:lnRef idx="0"/>
              <a:fillRef idx="0"/>
              <a:effectRef idx="0"/>
              <a:fontRef idx="minor"/>
            </p:style>
          </p:sp>
          <p:sp>
            <p:nvSpPr>
              <p:cNvPr id="326" name="CustomShape 17"/>
              <p:cNvSpPr/>
              <p:nvPr/>
            </p:nvSpPr>
            <p:spPr>
              <a:xfrm flipH="1">
                <a:off x="4717080" y="-1006920"/>
                <a:ext cx="85680" cy="130320"/>
              </a:xfrm>
              <a:custGeom>
                <a:avLst/>
                <a:gdLst/>
                <a:ahLst/>
                <a:rect l="l" t="t" r="r" b="b"/>
                <a:pathLst>
                  <a:path w="3198" h="4845">
                    <a:moveTo>
                      <a:pt x="1" y="1"/>
                    </a:moveTo>
                    <a:lnTo>
                      <a:pt x="1" y="1"/>
                    </a:lnTo>
                    <a:cubicBezTo>
                      <a:pt x="356" y="764"/>
                      <a:pt x="737" y="1521"/>
                      <a:pt x="1164" y="2257"/>
                    </a:cubicBezTo>
                    <a:cubicBezTo>
                      <a:pt x="1733" y="3235"/>
                      <a:pt x="2416" y="4099"/>
                      <a:pt x="3196" y="4841"/>
                    </a:cubicBezTo>
                    <a:lnTo>
                      <a:pt x="3196" y="4841"/>
                    </a:lnTo>
                    <a:cubicBezTo>
                      <a:pt x="3099" y="4669"/>
                      <a:pt x="3000" y="4497"/>
                      <a:pt x="2902" y="4327"/>
                    </a:cubicBezTo>
                    <a:cubicBezTo>
                      <a:pt x="2299" y="3690"/>
                      <a:pt x="1759" y="2974"/>
                      <a:pt x="1299" y="2178"/>
                    </a:cubicBezTo>
                    <a:cubicBezTo>
                      <a:pt x="1003" y="1673"/>
                      <a:pt x="732" y="1154"/>
                      <a:pt x="475" y="631"/>
                    </a:cubicBezTo>
                    <a:cubicBezTo>
                      <a:pt x="319" y="420"/>
                      <a:pt x="161" y="209"/>
                      <a:pt x="1" y="1"/>
                    </a:cubicBezTo>
                    <a:close/>
                    <a:moveTo>
                      <a:pt x="3196" y="4841"/>
                    </a:moveTo>
                    <a:cubicBezTo>
                      <a:pt x="3197" y="4842"/>
                      <a:pt x="3197" y="4843"/>
                      <a:pt x="3198" y="4844"/>
                    </a:cubicBezTo>
                    <a:lnTo>
                      <a:pt x="3198" y="4842"/>
                    </a:lnTo>
                    <a:cubicBezTo>
                      <a:pt x="3197" y="4842"/>
                      <a:pt x="3197" y="4841"/>
                      <a:pt x="3196" y="4841"/>
                    </a:cubicBezTo>
                    <a:close/>
                  </a:path>
                </a:pathLst>
              </a:custGeom>
              <a:solidFill>
                <a:srgbClr val="61749c"/>
              </a:solidFill>
              <a:ln w="0">
                <a:noFill/>
              </a:ln>
            </p:spPr>
            <p:style>
              <a:lnRef idx="0"/>
              <a:fillRef idx="0"/>
              <a:effectRef idx="0"/>
              <a:fontRef idx="minor"/>
            </p:style>
          </p:sp>
          <p:sp>
            <p:nvSpPr>
              <p:cNvPr id="327" name="CustomShape 18"/>
              <p:cNvSpPr/>
              <p:nvPr/>
            </p:nvSpPr>
            <p:spPr>
              <a:xfrm flipH="1">
                <a:off x="5384880" y="-1410480"/>
                <a:ext cx="1356840" cy="675360"/>
              </a:xfrm>
              <a:custGeom>
                <a:avLst/>
                <a:gdLst/>
                <a:ahLst/>
                <a:rect l="l" t="t" r="r" b="b"/>
                <a:pathLst>
                  <a:path w="50194" h="24993">
                    <a:moveTo>
                      <a:pt x="49894" y="0"/>
                    </a:moveTo>
                    <a:cubicBezTo>
                      <a:pt x="49460" y="99"/>
                      <a:pt x="49025" y="206"/>
                      <a:pt x="48584" y="328"/>
                    </a:cubicBezTo>
                    <a:cubicBezTo>
                      <a:pt x="47699" y="672"/>
                      <a:pt x="46860" y="1123"/>
                      <a:pt x="46088" y="1666"/>
                    </a:cubicBezTo>
                    <a:lnTo>
                      <a:pt x="46089" y="1666"/>
                    </a:lnTo>
                    <a:cubicBezTo>
                      <a:pt x="44950" y="2467"/>
                      <a:pt x="43782" y="3415"/>
                      <a:pt x="42414" y="4650"/>
                    </a:cubicBezTo>
                    <a:cubicBezTo>
                      <a:pt x="41657" y="5338"/>
                      <a:pt x="40905" y="6051"/>
                      <a:pt x="40177" y="6739"/>
                    </a:cubicBezTo>
                    <a:cubicBezTo>
                      <a:pt x="39762" y="7133"/>
                      <a:pt x="39350" y="7525"/>
                      <a:pt x="38935" y="7912"/>
                    </a:cubicBezTo>
                    <a:cubicBezTo>
                      <a:pt x="38631" y="8196"/>
                      <a:pt x="38329" y="8480"/>
                      <a:pt x="38028" y="8764"/>
                    </a:cubicBezTo>
                    <a:cubicBezTo>
                      <a:pt x="37214" y="9528"/>
                      <a:pt x="36372" y="10319"/>
                      <a:pt x="35532" y="11069"/>
                    </a:cubicBezTo>
                    <a:cubicBezTo>
                      <a:pt x="30506" y="15557"/>
                      <a:pt x="25927" y="18917"/>
                      <a:pt x="21528" y="21340"/>
                    </a:cubicBezTo>
                    <a:cubicBezTo>
                      <a:pt x="20045" y="22158"/>
                      <a:pt x="18563" y="22887"/>
                      <a:pt x="17123" y="23506"/>
                    </a:cubicBezTo>
                    <a:cubicBezTo>
                      <a:pt x="16139" y="23929"/>
                      <a:pt x="14946" y="24185"/>
                      <a:pt x="14133" y="24340"/>
                    </a:cubicBezTo>
                    <a:cubicBezTo>
                      <a:pt x="12413" y="24671"/>
                      <a:pt x="10678" y="24838"/>
                      <a:pt x="8967" y="24838"/>
                    </a:cubicBezTo>
                    <a:cubicBezTo>
                      <a:pt x="8790" y="24838"/>
                      <a:pt x="8613" y="24836"/>
                      <a:pt x="8436" y="24833"/>
                    </a:cubicBezTo>
                    <a:cubicBezTo>
                      <a:pt x="7025" y="24804"/>
                      <a:pt x="5748" y="24694"/>
                      <a:pt x="4529" y="24494"/>
                    </a:cubicBezTo>
                    <a:cubicBezTo>
                      <a:pt x="2876" y="24222"/>
                      <a:pt x="1374" y="23570"/>
                      <a:pt x="68" y="22598"/>
                    </a:cubicBezTo>
                    <a:cubicBezTo>
                      <a:pt x="46" y="22646"/>
                      <a:pt x="23" y="22694"/>
                      <a:pt x="1" y="22742"/>
                    </a:cubicBezTo>
                    <a:cubicBezTo>
                      <a:pt x="1319" y="23718"/>
                      <a:pt x="2838" y="24372"/>
                      <a:pt x="4504" y="24646"/>
                    </a:cubicBezTo>
                    <a:cubicBezTo>
                      <a:pt x="5729" y="24847"/>
                      <a:pt x="7016" y="24959"/>
                      <a:pt x="8433" y="24986"/>
                    </a:cubicBezTo>
                    <a:cubicBezTo>
                      <a:pt x="8616" y="24990"/>
                      <a:pt x="8799" y="24992"/>
                      <a:pt x="8982" y="24992"/>
                    </a:cubicBezTo>
                    <a:cubicBezTo>
                      <a:pt x="10699" y="24992"/>
                      <a:pt x="12438" y="24823"/>
                      <a:pt x="14162" y="24492"/>
                    </a:cubicBezTo>
                    <a:cubicBezTo>
                      <a:pt x="14981" y="24335"/>
                      <a:pt x="16187" y="24076"/>
                      <a:pt x="17184" y="23647"/>
                    </a:cubicBezTo>
                    <a:cubicBezTo>
                      <a:pt x="18629" y="23026"/>
                      <a:pt x="20115" y="22295"/>
                      <a:pt x="21603" y="21476"/>
                    </a:cubicBezTo>
                    <a:cubicBezTo>
                      <a:pt x="26012" y="19045"/>
                      <a:pt x="30601" y="15681"/>
                      <a:pt x="35634" y="11184"/>
                    </a:cubicBezTo>
                    <a:cubicBezTo>
                      <a:pt x="36478" y="10434"/>
                      <a:pt x="37319" y="9642"/>
                      <a:pt x="38134" y="8877"/>
                    </a:cubicBezTo>
                    <a:cubicBezTo>
                      <a:pt x="38434" y="8592"/>
                      <a:pt x="38738" y="8308"/>
                      <a:pt x="39041" y="8024"/>
                    </a:cubicBezTo>
                    <a:cubicBezTo>
                      <a:pt x="39455" y="7637"/>
                      <a:pt x="39868" y="7245"/>
                      <a:pt x="40284" y="6851"/>
                    </a:cubicBezTo>
                    <a:cubicBezTo>
                      <a:pt x="41011" y="6163"/>
                      <a:pt x="41761" y="5451"/>
                      <a:pt x="42518" y="4763"/>
                    </a:cubicBezTo>
                    <a:cubicBezTo>
                      <a:pt x="43881" y="3535"/>
                      <a:pt x="45044" y="2589"/>
                      <a:pt x="46177" y="1792"/>
                    </a:cubicBezTo>
                    <a:cubicBezTo>
                      <a:pt x="46939" y="1256"/>
                      <a:pt x="47768" y="811"/>
                      <a:pt x="48632" y="474"/>
                    </a:cubicBezTo>
                    <a:cubicBezTo>
                      <a:pt x="49158" y="330"/>
                      <a:pt x="49680" y="202"/>
                      <a:pt x="50193" y="90"/>
                    </a:cubicBezTo>
                    <a:cubicBezTo>
                      <a:pt x="50092" y="59"/>
                      <a:pt x="49993" y="29"/>
                      <a:pt x="49894" y="0"/>
                    </a:cubicBezTo>
                    <a:close/>
                  </a:path>
                </a:pathLst>
              </a:custGeom>
              <a:solidFill>
                <a:srgbClr val="61749c"/>
              </a:solidFill>
              <a:ln w="0">
                <a:noFill/>
              </a:ln>
            </p:spPr>
            <p:style>
              <a:lnRef idx="0"/>
              <a:fillRef idx="0"/>
              <a:effectRef idx="0"/>
              <a:fontRef idx="minor"/>
            </p:style>
          </p:sp>
          <p:sp>
            <p:nvSpPr>
              <p:cNvPr id="328" name="CustomShape 19"/>
              <p:cNvSpPr/>
              <p:nvPr/>
            </p:nvSpPr>
            <p:spPr>
              <a:xfrm flipH="1">
                <a:off x="4673160" y="-1096920"/>
                <a:ext cx="207000" cy="307800"/>
              </a:xfrm>
              <a:custGeom>
                <a:avLst/>
                <a:gdLst/>
                <a:ahLst/>
                <a:rect l="l" t="t" r="r" b="b"/>
                <a:pathLst>
                  <a:path w="7675" h="11410">
                    <a:moveTo>
                      <a:pt x="0" y="0"/>
                    </a:moveTo>
                    <a:lnTo>
                      <a:pt x="0" y="0"/>
                    </a:lnTo>
                    <a:cubicBezTo>
                      <a:pt x="216" y="501"/>
                      <a:pt x="426" y="1006"/>
                      <a:pt x="637" y="1514"/>
                    </a:cubicBezTo>
                    <a:cubicBezTo>
                      <a:pt x="1394" y="3331"/>
                      <a:pt x="2176" y="5210"/>
                      <a:pt x="3202" y="6971"/>
                    </a:cubicBezTo>
                    <a:cubicBezTo>
                      <a:pt x="4023" y="8378"/>
                      <a:pt x="5063" y="9560"/>
                      <a:pt x="6293" y="10487"/>
                    </a:cubicBezTo>
                    <a:cubicBezTo>
                      <a:pt x="6757" y="10836"/>
                      <a:pt x="7228" y="11136"/>
                      <a:pt x="7674" y="11410"/>
                    </a:cubicBezTo>
                    <a:cubicBezTo>
                      <a:pt x="7634" y="11324"/>
                      <a:pt x="7594" y="11239"/>
                      <a:pt x="7554" y="11154"/>
                    </a:cubicBezTo>
                    <a:cubicBezTo>
                      <a:pt x="7172" y="10916"/>
                      <a:pt x="6776" y="10656"/>
                      <a:pt x="6386" y="10364"/>
                    </a:cubicBezTo>
                    <a:cubicBezTo>
                      <a:pt x="5172" y="9450"/>
                      <a:pt x="4146" y="8282"/>
                      <a:pt x="3336" y="6893"/>
                    </a:cubicBezTo>
                    <a:cubicBezTo>
                      <a:pt x="2315" y="5141"/>
                      <a:pt x="1535" y="3267"/>
                      <a:pt x="781" y="1454"/>
                    </a:cubicBezTo>
                    <a:cubicBezTo>
                      <a:pt x="623" y="1077"/>
                      <a:pt x="466" y="704"/>
                      <a:pt x="307" y="330"/>
                    </a:cubicBezTo>
                    <a:cubicBezTo>
                      <a:pt x="205" y="219"/>
                      <a:pt x="103" y="109"/>
                      <a:pt x="0" y="0"/>
                    </a:cubicBezTo>
                    <a:close/>
                  </a:path>
                </a:pathLst>
              </a:custGeom>
              <a:solidFill>
                <a:srgbClr val="61749c"/>
              </a:solidFill>
              <a:ln w="0">
                <a:noFill/>
              </a:ln>
            </p:spPr>
            <p:style>
              <a:lnRef idx="0"/>
              <a:fillRef idx="0"/>
              <a:effectRef idx="0"/>
              <a:fontRef idx="minor"/>
            </p:style>
          </p:sp>
          <p:sp>
            <p:nvSpPr>
              <p:cNvPr id="329" name="CustomShape 20"/>
              <p:cNvSpPr/>
              <p:nvPr/>
            </p:nvSpPr>
            <p:spPr>
              <a:xfrm flipH="1">
                <a:off x="5293800" y="-1380600"/>
                <a:ext cx="1470600" cy="691920"/>
              </a:xfrm>
              <a:custGeom>
                <a:avLst/>
                <a:gdLst/>
                <a:ahLst/>
                <a:rect l="l" t="t" r="r" b="b"/>
                <a:pathLst>
                  <a:path w="54393" h="25607">
                    <a:moveTo>
                      <a:pt x="54019" y="1"/>
                    </a:moveTo>
                    <a:cubicBezTo>
                      <a:pt x="53172" y="39"/>
                      <a:pt x="52308" y="119"/>
                      <a:pt x="51441" y="242"/>
                    </a:cubicBezTo>
                    <a:cubicBezTo>
                      <a:pt x="50433" y="388"/>
                      <a:pt x="49374" y="602"/>
                      <a:pt x="48286" y="884"/>
                    </a:cubicBezTo>
                    <a:cubicBezTo>
                      <a:pt x="47390" y="1222"/>
                      <a:pt x="46542" y="1665"/>
                      <a:pt x="45767" y="2201"/>
                    </a:cubicBezTo>
                    <a:cubicBezTo>
                      <a:pt x="44634" y="2985"/>
                      <a:pt x="43463" y="3924"/>
                      <a:pt x="42082" y="5156"/>
                    </a:cubicBezTo>
                    <a:cubicBezTo>
                      <a:pt x="41287" y="5873"/>
                      <a:pt x="40498" y="6615"/>
                      <a:pt x="39735" y="7336"/>
                    </a:cubicBezTo>
                    <a:cubicBezTo>
                      <a:pt x="39356" y="7692"/>
                      <a:pt x="38978" y="8049"/>
                      <a:pt x="38599" y="8401"/>
                    </a:cubicBezTo>
                    <a:cubicBezTo>
                      <a:pt x="38256" y="8720"/>
                      <a:pt x="37914" y="9041"/>
                      <a:pt x="37572" y="9361"/>
                    </a:cubicBezTo>
                    <a:cubicBezTo>
                      <a:pt x="36797" y="10086"/>
                      <a:pt x="35997" y="10838"/>
                      <a:pt x="35199" y="11552"/>
                    </a:cubicBezTo>
                    <a:cubicBezTo>
                      <a:pt x="30150" y="16069"/>
                      <a:pt x="25598" y="19446"/>
                      <a:pt x="21280" y="21878"/>
                    </a:cubicBezTo>
                    <a:cubicBezTo>
                      <a:pt x="19811" y="22706"/>
                      <a:pt x="18342" y="23446"/>
                      <a:pt x="16913" y="24082"/>
                    </a:cubicBezTo>
                    <a:cubicBezTo>
                      <a:pt x="15960" y="24506"/>
                      <a:pt x="14822" y="24758"/>
                      <a:pt x="13937" y="24933"/>
                    </a:cubicBezTo>
                    <a:cubicBezTo>
                      <a:pt x="12182" y="25279"/>
                      <a:pt x="10410" y="25451"/>
                      <a:pt x="8660" y="25451"/>
                    </a:cubicBezTo>
                    <a:cubicBezTo>
                      <a:pt x="8525" y="25451"/>
                      <a:pt x="8389" y="25450"/>
                      <a:pt x="8254" y="25448"/>
                    </a:cubicBezTo>
                    <a:cubicBezTo>
                      <a:pt x="6842" y="25426"/>
                      <a:pt x="5566" y="25320"/>
                      <a:pt x="4353" y="25127"/>
                    </a:cubicBezTo>
                    <a:cubicBezTo>
                      <a:pt x="2636" y="24851"/>
                      <a:pt x="1223" y="24235"/>
                      <a:pt x="61" y="23429"/>
                    </a:cubicBezTo>
                    <a:cubicBezTo>
                      <a:pt x="41" y="23478"/>
                      <a:pt x="20" y="23528"/>
                      <a:pt x="1" y="23578"/>
                    </a:cubicBezTo>
                    <a:cubicBezTo>
                      <a:pt x="1175" y="24384"/>
                      <a:pt x="2599" y="25003"/>
                      <a:pt x="4329" y="25279"/>
                    </a:cubicBezTo>
                    <a:cubicBezTo>
                      <a:pt x="5548" y="25474"/>
                      <a:pt x="6833" y="25581"/>
                      <a:pt x="8252" y="25603"/>
                    </a:cubicBezTo>
                    <a:cubicBezTo>
                      <a:pt x="8393" y="25606"/>
                      <a:pt x="8534" y="25607"/>
                      <a:pt x="8675" y="25607"/>
                    </a:cubicBezTo>
                    <a:cubicBezTo>
                      <a:pt x="10431" y="25607"/>
                      <a:pt x="12206" y="25432"/>
                      <a:pt x="13966" y="25085"/>
                    </a:cubicBezTo>
                    <a:cubicBezTo>
                      <a:pt x="14860" y="24909"/>
                      <a:pt x="16009" y="24653"/>
                      <a:pt x="16976" y="24222"/>
                    </a:cubicBezTo>
                    <a:cubicBezTo>
                      <a:pt x="18409" y="23586"/>
                      <a:pt x="19883" y="22842"/>
                      <a:pt x="21357" y="22013"/>
                    </a:cubicBezTo>
                    <a:cubicBezTo>
                      <a:pt x="25685" y="19574"/>
                      <a:pt x="30246" y="16190"/>
                      <a:pt x="35303" y="11667"/>
                    </a:cubicBezTo>
                    <a:cubicBezTo>
                      <a:pt x="36103" y="10952"/>
                      <a:pt x="36903" y="10200"/>
                      <a:pt x="37679" y="9473"/>
                    </a:cubicBezTo>
                    <a:cubicBezTo>
                      <a:pt x="38020" y="9153"/>
                      <a:pt x="38362" y="8833"/>
                      <a:pt x="38704" y="8513"/>
                    </a:cubicBezTo>
                    <a:cubicBezTo>
                      <a:pt x="39084" y="8161"/>
                      <a:pt x="39461" y="7804"/>
                      <a:pt x="39842" y="7448"/>
                    </a:cubicBezTo>
                    <a:cubicBezTo>
                      <a:pt x="40604" y="6729"/>
                      <a:pt x="41393" y="5987"/>
                      <a:pt x="42186" y="5271"/>
                    </a:cubicBezTo>
                    <a:cubicBezTo>
                      <a:pt x="43562" y="4043"/>
                      <a:pt x="44727" y="3108"/>
                      <a:pt x="45855" y="2329"/>
                    </a:cubicBezTo>
                    <a:cubicBezTo>
                      <a:pt x="46620" y="1799"/>
                      <a:pt x="47457" y="1363"/>
                      <a:pt x="48332" y="1031"/>
                    </a:cubicBezTo>
                    <a:cubicBezTo>
                      <a:pt x="49407" y="754"/>
                      <a:pt x="50460" y="540"/>
                      <a:pt x="51463" y="396"/>
                    </a:cubicBezTo>
                    <a:cubicBezTo>
                      <a:pt x="52451" y="254"/>
                      <a:pt x="53433" y="170"/>
                      <a:pt x="54393" y="143"/>
                    </a:cubicBezTo>
                    <a:cubicBezTo>
                      <a:pt x="54268" y="94"/>
                      <a:pt x="54143" y="49"/>
                      <a:pt x="54019" y="1"/>
                    </a:cubicBezTo>
                    <a:close/>
                  </a:path>
                </a:pathLst>
              </a:custGeom>
              <a:solidFill>
                <a:srgbClr val="61749c"/>
              </a:solidFill>
              <a:ln w="0">
                <a:noFill/>
              </a:ln>
            </p:spPr>
            <p:style>
              <a:lnRef idx="0"/>
              <a:fillRef idx="0"/>
              <a:effectRef idx="0"/>
              <a:fontRef idx="minor"/>
            </p:style>
          </p:sp>
          <p:sp>
            <p:nvSpPr>
              <p:cNvPr id="330" name="CustomShape 21"/>
              <p:cNvSpPr/>
              <p:nvPr/>
            </p:nvSpPr>
            <p:spPr>
              <a:xfrm flipH="1">
                <a:off x="5157000" y="-1335240"/>
                <a:ext cx="1626480" cy="692640"/>
              </a:xfrm>
              <a:custGeom>
                <a:avLst/>
                <a:gdLst/>
                <a:ahLst/>
                <a:rect l="l" t="t" r="r" b="b"/>
                <a:pathLst>
                  <a:path w="60160" h="25641">
                    <a:moveTo>
                      <a:pt x="54876" y="0"/>
                    </a:moveTo>
                    <a:cubicBezTo>
                      <a:pt x="54681" y="0"/>
                      <a:pt x="54483" y="2"/>
                      <a:pt x="54281" y="6"/>
                    </a:cubicBezTo>
                    <a:cubicBezTo>
                      <a:pt x="53231" y="26"/>
                      <a:pt x="52145" y="110"/>
                      <a:pt x="51055" y="258"/>
                    </a:cubicBezTo>
                    <a:cubicBezTo>
                      <a:pt x="50049" y="392"/>
                      <a:pt x="48985" y="595"/>
                      <a:pt x="47881" y="859"/>
                    </a:cubicBezTo>
                    <a:cubicBezTo>
                      <a:pt x="46968" y="1192"/>
                      <a:pt x="46112" y="1629"/>
                      <a:pt x="45338" y="2155"/>
                    </a:cubicBezTo>
                    <a:cubicBezTo>
                      <a:pt x="44216" y="2917"/>
                      <a:pt x="43044" y="3846"/>
                      <a:pt x="41645" y="5083"/>
                    </a:cubicBezTo>
                    <a:cubicBezTo>
                      <a:pt x="40807" y="5829"/>
                      <a:pt x="39978" y="6605"/>
                      <a:pt x="39176" y="7355"/>
                    </a:cubicBezTo>
                    <a:cubicBezTo>
                      <a:pt x="38835" y="7675"/>
                      <a:pt x="38496" y="7994"/>
                      <a:pt x="38155" y="8309"/>
                    </a:cubicBezTo>
                    <a:cubicBezTo>
                      <a:pt x="37781" y="8655"/>
                      <a:pt x="37410" y="9003"/>
                      <a:pt x="37037" y="9352"/>
                    </a:cubicBezTo>
                    <a:cubicBezTo>
                      <a:pt x="36293" y="10047"/>
                      <a:pt x="35525" y="10767"/>
                      <a:pt x="34758" y="11453"/>
                    </a:cubicBezTo>
                    <a:cubicBezTo>
                      <a:pt x="29686" y="16000"/>
                      <a:pt x="25161" y="19397"/>
                      <a:pt x="20924" y="21834"/>
                    </a:cubicBezTo>
                    <a:cubicBezTo>
                      <a:pt x="19468" y="22671"/>
                      <a:pt x="18012" y="23426"/>
                      <a:pt x="16596" y="24076"/>
                    </a:cubicBezTo>
                    <a:cubicBezTo>
                      <a:pt x="15662" y="24506"/>
                      <a:pt x="14522" y="24767"/>
                      <a:pt x="13634" y="24946"/>
                    </a:cubicBezTo>
                    <a:cubicBezTo>
                      <a:pt x="11852" y="25305"/>
                      <a:pt x="10051" y="25486"/>
                      <a:pt x="8275" y="25486"/>
                    </a:cubicBezTo>
                    <a:cubicBezTo>
                      <a:pt x="8171" y="25486"/>
                      <a:pt x="8067" y="25485"/>
                      <a:pt x="7964" y="25484"/>
                    </a:cubicBezTo>
                    <a:cubicBezTo>
                      <a:pt x="6554" y="25468"/>
                      <a:pt x="5281" y="25367"/>
                      <a:pt x="4069" y="25180"/>
                    </a:cubicBezTo>
                    <a:cubicBezTo>
                      <a:pt x="2490" y="24935"/>
                      <a:pt x="1165" y="24399"/>
                      <a:pt x="53" y="23694"/>
                    </a:cubicBezTo>
                    <a:cubicBezTo>
                      <a:pt x="36" y="23745"/>
                      <a:pt x="16" y="23794"/>
                      <a:pt x="0" y="23844"/>
                    </a:cubicBezTo>
                    <a:cubicBezTo>
                      <a:pt x="1122" y="24550"/>
                      <a:pt x="2456" y="25086"/>
                      <a:pt x="4045" y="25332"/>
                    </a:cubicBezTo>
                    <a:cubicBezTo>
                      <a:pt x="5265" y="25522"/>
                      <a:pt x="6546" y="25622"/>
                      <a:pt x="7962" y="25639"/>
                    </a:cubicBezTo>
                    <a:cubicBezTo>
                      <a:pt x="8060" y="25640"/>
                      <a:pt x="8157" y="25641"/>
                      <a:pt x="8255" y="25641"/>
                    </a:cubicBezTo>
                    <a:cubicBezTo>
                      <a:pt x="10048" y="25641"/>
                      <a:pt x="11867" y="25459"/>
                      <a:pt x="13665" y="25097"/>
                    </a:cubicBezTo>
                    <a:cubicBezTo>
                      <a:pt x="14561" y="24916"/>
                      <a:pt x="15713" y="24654"/>
                      <a:pt x="16662" y="24217"/>
                    </a:cubicBezTo>
                    <a:cubicBezTo>
                      <a:pt x="18081" y="23566"/>
                      <a:pt x="19542" y="22809"/>
                      <a:pt x="21001" y="21969"/>
                    </a:cubicBezTo>
                    <a:cubicBezTo>
                      <a:pt x="25248" y="19525"/>
                      <a:pt x="29781" y="16124"/>
                      <a:pt x="34861" y="11568"/>
                    </a:cubicBezTo>
                    <a:cubicBezTo>
                      <a:pt x="35629" y="10880"/>
                      <a:pt x="36398" y="10160"/>
                      <a:pt x="37143" y="9464"/>
                    </a:cubicBezTo>
                    <a:cubicBezTo>
                      <a:pt x="37514" y="9117"/>
                      <a:pt x="37887" y="8768"/>
                      <a:pt x="38261" y="8423"/>
                    </a:cubicBezTo>
                    <a:cubicBezTo>
                      <a:pt x="38600" y="8107"/>
                      <a:pt x="38941" y="7787"/>
                      <a:pt x="39282" y="7469"/>
                    </a:cubicBezTo>
                    <a:cubicBezTo>
                      <a:pt x="40083" y="6719"/>
                      <a:pt x="40911" y="5943"/>
                      <a:pt x="41747" y="5198"/>
                    </a:cubicBezTo>
                    <a:cubicBezTo>
                      <a:pt x="43140" y="3966"/>
                      <a:pt x="44309" y="3040"/>
                      <a:pt x="45426" y="2283"/>
                    </a:cubicBezTo>
                    <a:cubicBezTo>
                      <a:pt x="46189" y="1763"/>
                      <a:pt x="47032" y="1333"/>
                      <a:pt x="47925" y="1008"/>
                    </a:cubicBezTo>
                    <a:cubicBezTo>
                      <a:pt x="49015" y="746"/>
                      <a:pt x="50074" y="546"/>
                      <a:pt x="51074" y="411"/>
                    </a:cubicBezTo>
                    <a:cubicBezTo>
                      <a:pt x="52159" y="264"/>
                      <a:pt x="53239" y="181"/>
                      <a:pt x="54284" y="162"/>
                    </a:cubicBezTo>
                    <a:cubicBezTo>
                      <a:pt x="54494" y="157"/>
                      <a:pt x="54700" y="155"/>
                      <a:pt x="54902" y="155"/>
                    </a:cubicBezTo>
                    <a:cubicBezTo>
                      <a:pt x="55810" y="155"/>
                      <a:pt x="56644" y="199"/>
                      <a:pt x="57436" y="290"/>
                    </a:cubicBezTo>
                    <a:cubicBezTo>
                      <a:pt x="58473" y="406"/>
                      <a:pt x="59363" y="587"/>
                      <a:pt x="60159" y="838"/>
                    </a:cubicBezTo>
                    <a:cubicBezTo>
                      <a:pt x="59956" y="725"/>
                      <a:pt x="59751" y="613"/>
                      <a:pt x="59545" y="504"/>
                    </a:cubicBezTo>
                    <a:cubicBezTo>
                      <a:pt x="58913" y="344"/>
                      <a:pt x="58223" y="222"/>
                      <a:pt x="57454" y="136"/>
                    </a:cubicBezTo>
                    <a:cubicBezTo>
                      <a:pt x="56649" y="45"/>
                      <a:pt x="55801" y="0"/>
                      <a:pt x="54876" y="0"/>
                    </a:cubicBezTo>
                    <a:close/>
                  </a:path>
                </a:pathLst>
              </a:custGeom>
              <a:solidFill>
                <a:srgbClr val="61749c"/>
              </a:solidFill>
              <a:ln w="0">
                <a:noFill/>
              </a:ln>
            </p:spPr>
            <p:style>
              <a:lnRef idx="0"/>
              <a:fillRef idx="0"/>
              <a:effectRef idx="0"/>
              <a:fontRef idx="minor"/>
            </p:style>
          </p:sp>
          <p:sp>
            <p:nvSpPr>
              <p:cNvPr id="331" name="CustomShape 22"/>
              <p:cNvSpPr/>
              <p:nvPr/>
            </p:nvSpPr>
            <p:spPr>
              <a:xfrm flipH="1">
                <a:off x="4644720" y="-1184040"/>
                <a:ext cx="326520" cy="462960"/>
              </a:xfrm>
              <a:custGeom>
                <a:avLst/>
                <a:gdLst/>
                <a:ahLst/>
                <a:rect l="l" t="t" r="r" b="b"/>
                <a:pathLst>
                  <a:path w="12105" h="17149">
                    <a:moveTo>
                      <a:pt x="0" y="1"/>
                    </a:moveTo>
                    <a:lnTo>
                      <a:pt x="0" y="1"/>
                    </a:lnTo>
                    <a:cubicBezTo>
                      <a:pt x="875" y="1191"/>
                      <a:pt x="1664" y="2655"/>
                      <a:pt x="2504" y="4540"/>
                    </a:cubicBezTo>
                    <a:cubicBezTo>
                      <a:pt x="2760" y="5113"/>
                      <a:pt x="3013" y="5703"/>
                      <a:pt x="3260" y="6274"/>
                    </a:cubicBezTo>
                    <a:cubicBezTo>
                      <a:pt x="4015" y="8036"/>
                      <a:pt x="4796" y="9857"/>
                      <a:pt x="5797" y="11572"/>
                    </a:cubicBezTo>
                    <a:cubicBezTo>
                      <a:pt x="6621" y="12982"/>
                      <a:pt x="7658" y="14177"/>
                      <a:pt x="8881" y="15123"/>
                    </a:cubicBezTo>
                    <a:cubicBezTo>
                      <a:pt x="9373" y="15505"/>
                      <a:pt x="9876" y="15835"/>
                      <a:pt x="10346" y="16134"/>
                    </a:cubicBezTo>
                    <a:cubicBezTo>
                      <a:pt x="10900" y="16484"/>
                      <a:pt x="11481" y="16817"/>
                      <a:pt x="12105" y="17148"/>
                    </a:cubicBezTo>
                    <a:cubicBezTo>
                      <a:pt x="12078" y="17075"/>
                      <a:pt x="12050" y="17003"/>
                      <a:pt x="12022" y="16929"/>
                    </a:cubicBezTo>
                    <a:cubicBezTo>
                      <a:pt x="11460" y="16627"/>
                      <a:pt x="10933" y="16323"/>
                      <a:pt x="10429" y="16003"/>
                    </a:cubicBezTo>
                    <a:cubicBezTo>
                      <a:pt x="9962" y="15707"/>
                      <a:pt x="9463" y="15379"/>
                      <a:pt x="8975" y="15001"/>
                    </a:cubicBezTo>
                    <a:cubicBezTo>
                      <a:pt x="7770" y="14067"/>
                      <a:pt x="6745" y="12886"/>
                      <a:pt x="5932" y="11494"/>
                    </a:cubicBezTo>
                    <a:cubicBezTo>
                      <a:pt x="4935" y="9786"/>
                      <a:pt x="4156" y="7970"/>
                      <a:pt x="3402" y="6214"/>
                    </a:cubicBezTo>
                    <a:cubicBezTo>
                      <a:pt x="3156" y="5642"/>
                      <a:pt x="2903" y="5050"/>
                      <a:pt x="2647" y="4476"/>
                    </a:cubicBezTo>
                    <a:cubicBezTo>
                      <a:pt x="1919" y="2842"/>
                      <a:pt x="1227" y="1522"/>
                      <a:pt x="487" y="421"/>
                    </a:cubicBezTo>
                    <a:cubicBezTo>
                      <a:pt x="327" y="279"/>
                      <a:pt x="163" y="140"/>
                      <a:pt x="0" y="1"/>
                    </a:cubicBezTo>
                    <a:close/>
                  </a:path>
                </a:pathLst>
              </a:custGeom>
              <a:solidFill>
                <a:srgbClr val="61749c"/>
              </a:solidFill>
              <a:ln w="0">
                <a:noFill/>
              </a:ln>
            </p:spPr>
            <p:style>
              <a:lnRef idx="0"/>
              <a:fillRef idx="0"/>
              <a:effectRef idx="0"/>
              <a:fontRef idx="minor"/>
            </p:style>
          </p:sp>
          <p:sp>
            <p:nvSpPr>
              <p:cNvPr id="332" name="CustomShape 23"/>
              <p:cNvSpPr/>
              <p:nvPr/>
            </p:nvSpPr>
            <p:spPr>
              <a:xfrm flipH="1">
                <a:off x="4622760" y="-1288800"/>
                <a:ext cx="2178360" cy="693000"/>
              </a:xfrm>
              <a:custGeom>
                <a:avLst/>
                <a:gdLst/>
                <a:ahLst/>
                <a:rect l="l" t="t" r="r" b="b"/>
                <a:pathLst>
                  <a:path w="80568" h="25650">
                    <a:moveTo>
                      <a:pt x="54475" y="0"/>
                    </a:moveTo>
                    <a:cubicBezTo>
                      <a:pt x="54259" y="0"/>
                      <a:pt x="54039" y="3"/>
                      <a:pt x="53815" y="7"/>
                    </a:cubicBezTo>
                    <a:cubicBezTo>
                      <a:pt x="52760" y="25"/>
                      <a:pt x="51669" y="105"/>
                      <a:pt x="50573" y="242"/>
                    </a:cubicBezTo>
                    <a:cubicBezTo>
                      <a:pt x="49573" y="369"/>
                      <a:pt x="48501" y="558"/>
                      <a:pt x="47379" y="807"/>
                    </a:cubicBezTo>
                    <a:cubicBezTo>
                      <a:pt x="46459" y="1132"/>
                      <a:pt x="45597" y="1561"/>
                      <a:pt x="44815" y="2082"/>
                    </a:cubicBezTo>
                    <a:cubicBezTo>
                      <a:pt x="43685" y="2838"/>
                      <a:pt x="42509" y="3759"/>
                      <a:pt x="41110" y="4982"/>
                    </a:cubicBezTo>
                    <a:cubicBezTo>
                      <a:pt x="40238" y="5751"/>
                      <a:pt x="39376" y="6553"/>
                      <a:pt x="38544" y="7329"/>
                    </a:cubicBezTo>
                    <a:cubicBezTo>
                      <a:pt x="38234" y="7617"/>
                      <a:pt x="37925" y="7905"/>
                      <a:pt x="37616" y="8190"/>
                    </a:cubicBezTo>
                    <a:cubicBezTo>
                      <a:pt x="37209" y="8564"/>
                      <a:pt x="36805" y="8943"/>
                      <a:pt x="36400" y="9321"/>
                    </a:cubicBezTo>
                    <a:cubicBezTo>
                      <a:pt x="35689" y="9985"/>
                      <a:pt x="34953" y="10670"/>
                      <a:pt x="34222" y="11328"/>
                    </a:cubicBezTo>
                    <a:cubicBezTo>
                      <a:pt x="29123" y="15910"/>
                      <a:pt x="24625" y="19323"/>
                      <a:pt x="20473" y="21765"/>
                    </a:cubicBezTo>
                    <a:cubicBezTo>
                      <a:pt x="19033" y="22610"/>
                      <a:pt x="17590" y="23378"/>
                      <a:pt x="16185" y="24045"/>
                    </a:cubicBezTo>
                    <a:cubicBezTo>
                      <a:pt x="15265" y="24480"/>
                      <a:pt x="14125" y="24747"/>
                      <a:pt x="13236" y="24930"/>
                    </a:cubicBezTo>
                    <a:cubicBezTo>
                      <a:pt x="11450" y="25300"/>
                      <a:pt x="9646" y="25494"/>
                      <a:pt x="7852" y="25494"/>
                    </a:cubicBezTo>
                    <a:cubicBezTo>
                      <a:pt x="7761" y="25494"/>
                      <a:pt x="7670" y="25494"/>
                      <a:pt x="7580" y="25493"/>
                    </a:cubicBezTo>
                    <a:cubicBezTo>
                      <a:pt x="6168" y="25482"/>
                      <a:pt x="4896" y="25387"/>
                      <a:pt x="3690" y="25205"/>
                    </a:cubicBezTo>
                    <a:cubicBezTo>
                      <a:pt x="2287" y="24994"/>
                      <a:pt x="1082" y="24554"/>
                      <a:pt x="46" y="23970"/>
                    </a:cubicBezTo>
                    <a:cubicBezTo>
                      <a:pt x="30" y="24021"/>
                      <a:pt x="16" y="24072"/>
                      <a:pt x="0" y="24122"/>
                    </a:cubicBezTo>
                    <a:cubicBezTo>
                      <a:pt x="1045" y="24706"/>
                      <a:pt x="2256" y="25146"/>
                      <a:pt x="3666" y="25358"/>
                    </a:cubicBezTo>
                    <a:cubicBezTo>
                      <a:pt x="4880" y="25542"/>
                      <a:pt x="6159" y="25637"/>
                      <a:pt x="7578" y="25648"/>
                    </a:cubicBezTo>
                    <a:cubicBezTo>
                      <a:pt x="7657" y="25649"/>
                      <a:pt x="7736" y="25649"/>
                      <a:pt x="7814" y="25649"/>
                    </a:cubicBezTo>
                    <a:cubicBezTo>
                      <a:pt x="9626" y="25649"/>
                      <a:pt x="11457" y="25456"/>
                      <a:pt x="13268" y="25082"/>
                    </a:cubicBezTo>
                    <a:cubicBezTo>
                      <a:pt x="14165" y="24898"/>
                      <a:pt x="15316" y="24627"/>
                      <a:pt x="16250" y="24184"/>
                    </a:cubicBezTo>
                    <a:cubicBezTo>
                      <a:pt x="17660" y="23515"/>
                      <a:pt x="19106" y="22746"/>
                      <a:pt x="20551" y="21898"/>
                    </a:cubicBezTo>
                    <a:cubicBezTo>
                      <a:pt x="24711" y="19453"/>
                      <a:pt x="29217" y="16032"/>
                      <a:pt x="34325" y="11443"/>
                    </a:cubicBezTo>
                    <a:cubicBezTo>
                      <a:pt x="35057" y="10785"/>
                      <a:pt x="35793" y="10099"/>
                      <a:pt x="36505" y="9433"/>
                    </a:cubicBezTo>
                    <a:cubicBezTo>
                      <a:pt x="36909" y="9057"/>
                      <a:pt x="37314" y="8679"/>
                      <a:pt x="37722" y="8303"/>
                    </a:cubicBezTo>
                    <a:cubicBezTo>
                      <a:pt x="38030" y="8019"/>
                      <a:pt x="38339" y="7731"/>
                      <a:pt x="38648" y="7443"/>
                    </a:cubicBezTo>
                    <a:cubicBezTo>
                      <a:pt x="39482" y="6667"/>
                      <a:pt x="40342" y="5867"/>
                      <a:pt x="41213" y="5099"/>
                    </a:cubicBezTo>
                    <a:cubicBezTo>
                      <a:pt x="42605" y="3879"/>
                      <a:pt x="43776" y="2962"/>
                      <a:pt x="44901" y="2212"/>
                    </a:cubicBezTo>
                    <a:cubicBezTo>
                      <a:pt x="45672" y="1697"/>
                      <a:pt x="46523" y="1274"/>
                      <a:pt x="47423" y="956"/>
                    </a:cubicBezTo>
                    <a:cubicBezTo>
                      <a:pt x="48530" y="711"/>
                      <a:pt x="49596" y="522"/>
                      <a:pt x="50591" y="398"/>
                    </a:cubicBezTo>
                    <a:cubicBezTo>
                      <a:pt x="51682" y="260"/>
                      <a:pt x="52768" y="180"/>
                      <a:pt x="53818" y="162"/>
                    </a:cubicBezTo>
                    <a:cubicBezTo>
                      <a:pt x="54042" y="158"/>
                      <a:pt x="54261" y="155"/>
                      <a:pt x="54476" y="155"/>
                    </a:cubicBezTo>
                    <a:cubicBezTo>
                      <a:pt x="55378" y="155"/>
                      <a:pt x="56204" y="196"/>
                      <a:pt x="56986" y="278"/>
                    </a:cubicBezTo>
                    <a:cubicBezTo>
                      <a:pt x="58057" y="390"/>
                      <a:pt x="58972" y="562"/>
                      <a:pt x="59783" y="807"/>
                    </a:cubicBezTo>
                    <a:lnTo>
                      <a:pt x="59865" y="831"/>
                    </a:lnTo>
                    <a:cubicBezTo>
                      <a:pt x="60106" y="903"/>
                      <a:pt x="60354" y="978"/>
                      <a:pt x="60588" y="1073"/>
                    </a:cubicBezTo>
                    <a:cubicBezTo>
                      <a:pt x="65051" y="2865"/>
                      <a:pt x="67004" y="4823"/>
                      <a:pt x="69302" y="9803"/>
                    </a:cubicBezTo>
                    <a:cubicBezTo>
                      <a:pt x="69593" y="10433"/>
                      <a:pt x="69881" y="11084"/>
                      <a:pt x="70160" y="11713"/>
                    </a:cubicBezTo>
                    <a:cubicBezTo>
                      <a:pt x="70912" y="13416"/>
                      <a:pt x="71689" y="15176"/>
                      <a:pt x="72664" y="16840"/>
                    </a:cubicBezTo>
                    <a:cubicBezTo>
                      <a:pt x="73491" y="18253"/>
                      <a:pt x="74526" y="19459"/>
                      <a:pt x="75737" y="20427"/>
                    </a:cubicBezTo>
                    <a:cubicBezTo>
                      <a:pt x="76243" y="20830"/>
                      <a:pt x="76752" y="21174"/>
                      <a:pt x="77190" y="21464"/>
                    </a:cubicBezTo>
                    <a:cubicBezTo>
                      <a:pt x="77825" y="21883"/>
                      <a:pt x="78496" y="22285"/>
                      <a:pt x="79240" y="22693"/>
                    </a:cubicBezTo>
                    <a:cubicBezTo>
                      <a:pt x="79680" y="22933"/>
                      <a:pt x="80123" y="23155"/>
                      <a:pt x="80568" y="23371"/>
                    </a:cubicBezTo>
                    <a:cubicBezTo>
                      <a:pt x="80546" y="23302"/>
                      <a:pt x="80523" y="23234"/>
                      <a:pt x="80501" y="23166"/>
                    </a:cubicBezTo>
                    <a:cubicBezTo>
                      <a:pt x="80104" y="22971"/>
                      <a:pt x="79707" y="22773"/>
                      <a:pt x="79313" y="22558"/>
                    </a:cubicBezTo>
                    <a:cubicBezTo>
                      <a:pt x="78574" y="22152"/>
                      <a:pt x="77907" y="21752"/>
                      <a:pt x="77275" y="21336"/>
                    </a:cubicBezTo>
                    <a:cubicBezTo>
                      <a:pt x="76841" y="21046"/>
                      <a:pt x="76336" y="20705"/>
                      <a:pt x="75835" y="20305"/>
                    </a:cubicBezTo>
                    <a:cubicBezTo>
                      <a:pt x="74638" y="19350"/>
                      <a:pt x="73616" y="18158"/>
                      <a:pt x="72796" y="16761"/>
                    </a:cubicBezTo>
                    <a:cubicBezTo>
                      <a:pt x="71827" y="15105"/>
                      <a:pt x="71051" y="13348"/>
                      <a:pt x="70300" y="11651"/>
                    </a:cubicBezTo>
                    <a:cubicBezTo>
                      <a:pt x="70024" y="11020"/>
                      <a:pt x="69734" y="10369"/>
                      <a:pt x="69443" y="9737"/>
                    </a:cubicBezTo>
                    <a:cubicBezTo>
                      <a:pt x="67126" y="4716"/>
                      <a:pt x="65153" y="2740"/>
                      <a:pt x="60647" y="929"/>
                    </a:cubicBezTo>
                    <a:cubicBezTo>
                      <a:pt x="60406" y="831"/>
                      <a:pt x="60154" y="756"/>
                      <a:pt x="59910" y="684"/>
                    </a:cubicBezTo>
                    <a:lnTo>
                      <a:pt x="59828" y="658"/>
                    </a:lnTo>
                    <a:cubicBezTo>
                      <a:pt x="59007" y="410"/>
                      <a:pt x="58084" y="236"/>
                      <a:pt x="57002" y="124"/>
                    </a:cubicBezTo>
                    <a:cubicBezTo>
                      <a:pt x="56215" y="41"/>
                      <a:pt x="55382" y="0"/>
                      <a:pt x="54475" y="0"/>
                    </a:cubicBezTo>
                    <a:close/>
                  </a:path>
                </a:pathLst>
              </a:custGeom>
              <a:solidFill>
                <a:srgbClr val="61749c"/>
              </a:solidFill>
              <a:ln w="0">
                <a:noFill/>
              </a:ln>
            </p:spPr>
            <p:style>
              <a:lnRef idx="0"/>
              <a:fillRef idx="0"/>
              <a:effectRef idx="0"/>
              <a:fontRef idx="minor"/>
            </p:style>
          </p:sp>
          <p:sp>
            <p:nvSpPr>
              <p:cNvPr id="333" name="CustomShape 24"/>
              <p:cNvSpPr/>
              <p:nvPr/>
            </p:nvSpPr>
            <p:spPr>
              <a:xfrm flipH="1">
                <a:off x="4605480" y="-1242720"/>
                <a:ext cx="2210040" cy="693360"/>
              </a:xfrm>
              <a:custGeom>
                <a:avLst/>
                <a:gdLst/>
                <a:ahLst/>
                <a:rect l="l" t="t" r="r" b="b"/>
                <a:pathLst>
                  <a:path w="81740" h="25657">
                    <a:moveTo>
                      <a:pt x="53936" y="0"/>
                    </a:moveTo>
                    <a:cubicBezTo>
                      <a:pt x="53711" y="0"/>
                      <a:pt x="53481" y="3"/>
                      <a:pt x="53246" y="7"/>
                    </a:cubicBezTo>
                    <a:cubicBezTo>
                      <a:pt x="52184" y="25"/>
                      <a:pt x="51088" y="98"/>
                      <a:pt x="49987" y="228"/>
                    </a:cubicBezTo>
                    <a:cubicBezTo>
                      <a:pt x="48979" y="346"/>
                      <a:pt x="47931" y="517"/>
                      <a:pt x="46775" y="754"/>
                    </a:cubicBezTo>
                    <a:cubicBezTo>
                      <a:pt x="45847" y="1071"/>
                      <a:pt x="44977" y="1492"/>
                      <a:pt x="44187" y="2009"/>
                    </a:cubicBezTo>
                    <a:cubicBezTo>
                      <a:pt x="43047" y="2759"/>
                      <a:pt x="41868" y="3671"/>
                      <a:pt x="40474" y="4879"/>
                    </a:cubicBezTo>
                    <a:cubicBezTo>
                      <a:pt x="39553" y="5684"/>
                      <a:pt x="38644" y="6524"/>
                      <a:pt x="37766" y="7337"/>
                    </a:cubicBezTo>
                    <a:cubicBezTo>
                      <a:pt x="37501" y="7582"/>
                      <a:pt x="37237" y="7826"/>
                      <a:pt x="36973" y="8070"/>
                    </a:cubicBezTo>
                    <a:cubicBezTo>
                      <a:pt x="36529" y="8478"/>
                      <a:pt x="36087" y="8889"/>
                      <a:pt x="35647" y="9300"/>
                    </a:cubicBezTo>
                    <a:cubicBezTo>
                      <a:pt x="34973" y="9927"/>
                      <a:pt x="34276" y="10577"/>
                      <a:pt x="33583" y="11201"/>
                    </a:cubicBezTo>
                    <a:cubicBezTo>
                      <a:pt x="28380" y="15886"/>
                      <a:pt x="24037" y="19219"/>
                      <a:pt x="19918" y="21693"/>
                    </a:cubicBezTo>
                    <a:cubicBezTo>
                      <a:pt x="18494" y="22547"/>
                      <a:pt x="17066" y="23326"/>
                      <a:pt x="15669" y="24011"/>
                    </a:cubicBezTo>
                    <a:cubicBezTo>
                      <a:pt x="14766" y="24453"/>
                      <a:pt x="13627" y="24726"/>
                      <a:pt x="12736" y="24913"/>
                    </a:cubicBezTo>
                    <a:cubicBezTo>
                      <a:pt x="10895" y="25302"/>
                      <a:pt x="9100" y="25501"/>
                      <a:pt x="7385" y="25501"/>
                    </a:cubicBezTo>
                    <a:cubicBezTo>
                      <a:pt x="7287" y="25501"/>
                      <a:pt x="7190" y="25500"/>
                      <a:pt x="7092" y="25499"/>
                    </a:cubicBezTo>
                    <a:cubicBezTo>
                      <a:pt x="5569" y="25480"/>
                      <a:pt x="4335" y="25395"/>
                      <a:pt x="3207" y="25230"/>
                    </a:cubicBezTo>
                    <a:cubicBezTo>
                      <a:pt x="2017" y="25056"/>
                      <a:pt x="966" y="24715"/>
                      <a:pt x="38" y="24264"/>
                    </a:cubicBezTo>
                    <a:cubicBezTo>
                      <a:pt x="26" y="24315"/>
                      <a:pt x="14" y="24366"/>
                      <a:pt x="1" y="24417"/>
                    </a:cubicBezTo>
                    <a:cubicBezTo>
                      <a:pt x="934" y="24869"/>
                      <a:pt x="1990" y="25208"/>
                      <a:pt x="3185" y="25382"/>
                    </a:cubicBezTo>
                    <a:cubicBezTo>
                      <a:pt x="4319" y="25549"/>
                      <a:pt x="5559" y="25635"/>
                      <a:pt x="7091" y="25654"/>
                    </a:cubicBezTo>
                    <a:cubicBezTo>
                      <a:pt x="7188" y="25656"/>
                      <a:pt x="7286" y="25656"/>
                      <a:pt x="7384" y="25656"/>
                    </a:cubicBezTo>
                    <a:cubicBezTo>
                      <a:pt x="9110" y="25656"/>
                      <a:pt x="10916" y="25456"/>
                      <a:pt x="12768" y="25065"/>
                    </a:cubicBezTo>
                    <a:cubicBezTo>
                      <a:pt x="13669" y="24875"/>
                      <a:pt x="14819" y="24600"/>
                      <a:pt x="15737" y="24150"/>
                    </a:cubicBezTo>
                    <a:cubicBezTo>
                      <a:pt x="17138" y="23464"/>
                      <a:pt x="18570" y="22681"/>
                      <a:pt x="19997" y="21825"/>
                    </a:cubicBezTo>
                    <a:cubicBezTo>
                      <a:pt x="24127" y="19347"/>
                      <a:pt x="28476" y="16008"/>
                      <a:pt x="33687" y="11316"/>
                    </a:cubicBezTo>
                    <a:cubicBezTo>
                      <a:pt x="34380" y="10692"/>
                      <a:pt x="35077" y="10043"/>
                      <a:pt x="35753" y="9414"/>
                    </a:cubicBezTo>
                    <a:cubicBezTo>
                      <a:pt x="36193" y="9003"/>
                      <a:pt x="36634" y="8591"/>
                      <a:pt x="37077" y="8183"/>
                    </a:cubicBezTo>
                    <a:cubicBezTo>
                      <a:pt x="37343" y="7940"/>
                      <a:pt x="37607" y="7695"/>
                      <a:pt x="37871" y="7450"/>
                    </a:cubicBezTo>
                    <a:cubicBezTo>
                      <a:pt x="38750" y="6639"/>
                      <a:pt x="39657" y="5799"/>
                      <a:pt x="40575" y="4996"/>
                    </a:cubicBezTo>
                    <a:cubicBezTo>
                      <a:pt x="41964" y="3793"/>
                      <a:pt x="43139" y="2884"/>
                      <a:pt x="44271" y="2138"/>
                    </a:cubicBezTo>
                    <a:cubicBezTo>
                      <a:pt x="45051" y="1629"/>
                      <a:pt x="45910" y="1213"/>
                      <a:pt x="46817" y="905"/>
                    </a:cubicBezTo>
                    <a:cubicBezTo>
                      <a:pt x="47958" y="671"/>
                      <a:pt x="49001" y="500"/>
                      <a:pt x="50004" y="381"/>
                    </a:cubicBezTo>
                    <a:cubicBezTo>
                      <a:pt x="51100" y="253"/>
                      <a:pt x="52192" y="180"/>
                      <a:pt x="53248" y="162"/>
                    </a:cubicBezTo>
                    <a:cubicBezTo>
                      <a:pt x="53488" y="157"/>
                      <a:pt x="53722" y="155"/>
                      <a:pt x="53951" y="155"/>
                    </a:cubicBezTo>
                    <a:cubicBezTo>
                      <a:pt x="54847" y="155"/>
                      <a:pt x="55664" y="192"/>
                      <a:pt x="56433" y="265"/>
                    </a:cubicBezTo>
                    <a:cubicBezTo>
                      <a:pt x="57517" y="367"/>
                      <a:pt x="58437" y="529"/>
                      <a:pt x="59248" y="757"/>
                    </a:cubicBezTo>
                    <a:lnTo>
                      <a:pt x="59347" y="785"/>
                    </a:lnTo>
                    <a:cubicBezTo>
                      <a:pt x="59584" y="852"/>
                      <a:pt x="59829" y="921"/>
                      <a:pt x="60059" y="1007"/>
                    </a:cubicBezTo>
                    <a:cubicBezTo>
                      <a:pt x="64675" y="2746"/>
                      <a:pt x="66677" y="4646"/>
                      <a:pt x="68981" y="9475"/>
                    </a:cubicBezTo>
                    <a:cubicBezTo>
                      <a:pt x="69307" y="10158"/>
                      <a:pt x="69629" y="10867"/>
                      <a:pt x="69941" y="11551"/>
                    </a:cubicBezTo>
                    <a:cubicBezTo>
                      <a:pt x="70688" y="13198"/>
                      <a:pt x="71461" y="14900"/>
                      <a:pt x="72410" y="16516"/>
                    </a:cubicBezTo>
                    <a:cubicBezTo>
                      <a:pt x="73240" y="17931"/>
                      <a:pt x="74272" y="19150"/>
                      <a:pt x="75477" y="20139"/>
                    </a:cubicBezTo>
                    <a:cubicBezTo>
                      <a:pt x="75967" y="20541"/>
                      <a:pt x="76458" y="20888"/>
                      <a:pt x="76914" y="21203"/>
                    </a:cubicBezTo>
                    <a:cubicBezTo>
                      <a:pt x="77530" y="21629"/>
                      <a:pt x="78173" y="22033"/>
                      <a:pt x="78937" y="22478"/>
                    </a:cubicBezTo>
                    <a:cubicBezTo>
                      <a:pt x="79869" y="23017"/>
                      <a:pt x="80817" y="23488"/>
                      <a:pt x="81740" y="23939"/>
                    </a:cubicBezTo>
                    <a:cubicBezTo>
                      <a:pt x="81724" y="23873"/>
                      <a:pt x="81710" y="23808"/>
                      <a:pt x="81692" y="23744"/>
                    </a:cubicBezTo>
                    <a:cubicBezTo>
                      <a:pt x="80809" y="23310"/>
                      <a:pt x="79903" y="22859"/>
                      <a:pt x="79015" y="22345"/>
                    </a:cubicBezTo>
                    <a:cubicBezTo>
                      <a:pt x="78255" y="21902"/>
                      <a:pt x="77615" y="21499"/>
                      <a:pt x="77002" y="21077"/>
                    </a:cubicBezTo>
                    <a:cubicBezTo>
                      <a:pt x="76548" y="20763"/>
                      <a:pt x="76060" y="20417"/>
                      <a:pt x="75575" y="20019"/>
                    </a:cubicBezTo>
                    <a:cubicBezTo>
                      <a:pt x="74386" y="19043"/>
                      <a:pt x="73365" y="17836"/>
                      <a:pt x="72543" y="16438"/>
                    </a:cubicBezTo>
                    <a:cubicBezTo>
                      <a:pt x="71599" y="14830"/>
                      <a:pt x="70828" y="13131"/>
                      <a:pt x="70082" y="11487"/>
                    </a:cubicBezTo>
                    <a:cubicBezTo>
                      <a:pt x="69770" y="10801"/>
                      <a:pt x="69448" y="10092"/>
                      <a:pt x="69122" y="9407"/>
                    </a:cubicBezTo>
                    <a:cubicBezTo>
                      <a:pt x="66795" y="4535"/>
                      <a:pt x="64775" y="2618"/>
                      <a:pt x="60114" y="861"/>
                    </a:cubicBezTo>
                    <a:cubicBezTo>
                      <a:pt x="59877" y="772"/>
                      <a:pt x="59629" y="703"/>
                      <a:pt x="59389" y="636"/>
                    </a:cubicBezTo>
                    <a:lnTo>
                      <a:pt x="59290" y="609"/>
                    </a:lnTo>
                    <a:cubicBezTo>
                      <a:pt x="58469" y="377"/>
                      <a:pt x="57541" y="213"/>
                      <a:pt x="56448" y="111"/>
                    </a:cubicBezTo>
                    <a:cubicBezTo>
                      <a:pt x="55670" y="37"/>
                      <a:pt x="54842" y="0"/>
                      <a:pt x="53936" y="0"/>
                    </a:cubicBezTo>
                    <a:close/>
                  </a:path>
                </a:pathLst>
              </a:custGeom>
              <a:solidFill>
                <a:srgbClr val="61749c"/>
              </a:solidFill>
              <a:ln w="0">
                <a:noFill/>
              </a:ln>
            </p:spPr>
            <p:style>
              <a:lnRef idx="0"/>
              <a:fillRef idx="0"/>
              <a:effectRef idx="0"/>
              <a:fontRef idx="minor"/>
            </p:style>
          </p:sp>
          <p:sp>
            <p:nvSpPr>
              <p:cNvPr id="334" name="CustomShape 25"/>
              <p:cNvSpPr/>
              <p:nvPr/>
            </p:nvSpPr>
            <p:spPr>
              <a:xfrm flipH="1">
                <a:off x="4591080" y="-1196640"/>
                <a:ext cx="2235600" cy="693360"/>
              </a:xfrm>
              <a:custGeom>
                <a:avLst/>
                <a:gdLst/>
                <a:ahLst/>
                <a:rect l="l" t="t" r="r" b="b"/>
                <a:pathLst>
                  <a:path w="82678" h="25663">
                    <a:moveTo>
                      <a:pt x="53298" y="0"/>
                    </a:moveTo>
                    <a:cubicBezTo>
                      <a:pt x="53061" y="0"/>
                      <a:pt x="52819" y="3"/>
                      <a:pt x="52571" y="7"/>
                    </a:cubicBezTo>
                    <a:cubicBezTo>
                      <a:pt x="51507" y="23"/>
                      <a:pt x="50406" y="93"/>
                      <a:pt x="49297" y="213"/>
                    </a:cubicBezTo>
                    <a:cubicBezTo>
                      <a:pt x="48298" y="322"/>
                      <a:pt x="47246" y="481"/>
                      <a:pt x="46068" y="703"/>
                    </a:cubicBezTo>
                    <a:cubicBezTo>
                      <a:pt x="45106" y="1017"/>
                      <a:pt x="44252" y="1420"/>
                      <a:pt x="43455" y="1935"/>
                    </a:cubicBezTo>
                    <a:cubicBezTo>
                      <a:pt x="42317" y="2668"/>
                      <a:pt x="41170" y="3545"/>
                      <a:pt x="39733" y="4778"/>
                    </a:cubicBezTo>
                    <a:cubicBezTo>
                      <a:pt x="38767" y="5612"/>
                      <a:pt x="37818" y="6486"/>
                      <a:pt x="36900" y="7330"/>
                    </a:cubicBezTo>
                    <a:lnTo>
                      <a:pt x="36226" y="7950"/>
                    </a:lnTo>
                    <a:cubicBezTo>
                      <a:pt x="35744" y="8390"/>
                      <a:pt x="35268" y="8833"/>
                      <a:pt x="34791" y="9276"/>
                    </a:cubicBezTo>
                    <a:cubicBezTo>
                      <a:pt x="34152" y="9870"/>
                      <a:pt x="33493" y="10484"/>
                      <a:pt x="32839" y="11074"/>
                    </a:cubicBezTo>
                    <a:cubicBezTo>
                      <a:pt x="27600" y="15801"/>
                      <a:pt x="23285" y="19153"/>
                      <a:pt x="19257" y="21620"/>
                    </a:cubicBezTo>
                    <a:cubicBezTo>
                      <a:pt x="17853" y="22483"/>
                      <a:pt x="16436" y="23275"/>
                      <a:pt x="15049" y="23977"/>
                    </a:cubicBezTo>
                    <a:cubicBezTo>
                      <a:pt x="14163" y="24425"/>
                      <a:pt x="13024" y="24705"/>
                      <a:pt x="12129" y="24899"/>
                    </a:cubicBezTo>
                    <a:cubicBezTo>
                      <a:pt x="10245" y="25306"/>
                      <a:pt x="8399" y="25508"/>
                      <a:pt x="6659" y="25508"/>
                    </a:cubicBezTo>
                    <a:cubicBezTo>
                      <a:pt x="6605" y="25508"/>
                      <a:pt x="6552" y="25507"/>
                      <a:pt x="6499" y="25507"/>
                    </a:cubicBezTo>
                    <a:cubicBezTo>
                      <a:pt x="4974" y="25494"/>
                      <a:pt x="3740" y="25414"/>
                      <a:pt x="2620" y="25254"/>
                    </a:cubicBezTo>
                    <a:cubicBezTo>
                      <a:pt x="1671" y="25120"/>
                      <a:pt x="812" y="24880"/>
                      <a:pt x="29" y="24563"/>
                    </a:cubicBezTo>
                    <a:cubicBezTo>
                      <a:pt x="20" y="24614"/>
                      <a:pt x="10" y="24665"/>
                      <a:pt x="1" y="24718"/>
                    </a:cubicBezTo>
                    <a:cubicBezTo>
                      <a:pt x="786" y="25033"/>
                      <a:pt x="1647" y="25273"/>
                      <a:pt x="2599" y="25408"/>
                    </a:cubicBezTo>
                    <a:cubicBezTo>
                      <a:pt x="3726" y="25568"/>
                      <a:pt x="4964" y="25648"/>
                      <a:pt x="6499" y="25662"/>
                    </a:cubicBezTo>
                    <a:lnTo>
                      <a:pt x="6692" y="25662"/>
                    </a:lnTo>
                    <a:cubicBezTo>
                      <a:pt x="8439" y="25662"/>
                      <a:pt x="10278" y="25456"/>
                      <a:pt x="12163" y="25049"/>
                    </a:cubicBezTo>
                    <a:cubicBezTo>
                      <a:pt x="13065" y="24854"/>
                      <a:pt x="14217" y="24573"/>
                      <a:pt x="15120" y="24117"/>
                    </a:cubicBezTo>
                    <a:cubicBezTo>
                      <a:pt x="16510" y="23412"/>
                      <a:pt x="17931" y="22617"/>
                      <a:pt x="19339" y="21753"/>
                    </a:cubicBezTo>
                    <a:cubicBezTo>
                      <a:pt x="23374" y="19280"/>
                      <a:pt x="27696" y="15924"/>
                      <a:pt x="32943" y="11190"/>
                    </a:cubicBezTo>
                    <a:cubicBezTo>
                      <a:pt x="33599" y="10599"/>
                      <a:pt x="34258" y="9985"/>
                      <a:pt x="34896" y="9391"/>
                    </a:cubicBezTo>
                    <a:cubicBezTo>
                      <a:pt x="35373" y="8948"/>
                      <a:pt x="35850" y="8503"/>
                      <a:pt x="36330" y="8065"/>
                    </a:cubicBezTo>
                    <a:lnTo>
                      <a:pt x="37005" y="7444"/>
                    </a:lnTo>
                    <a:cubicBezTo>
                      <a:pt x="37922" y="6599"/>
                      <a:pt x="38871" y="5727"/>
                      <a:pt x="39834" y="4895"/>
                    </a:cubicBezTo>
                    <a:cubicBezTo>
                      <a:pt x="41266" y="3668"/>
                      <a:pt x="42409" y="2794"/>
                      <a:pt x="43540" y="2065"/>
                    </a:cubicBezTo>
                    <a:cubicBezTo>
                      <a:pt x="44326" y="1557"/>
                      <a:pt x="45169" y="1161"/>
                      <a:pt x="46106" y="853"/>
                    </a:cubicBezTo>
                    <a:cubicBezTo>
                      <a:pt x="47271" y="634"/>
                      <a:pt x="48321" y="476"/>
                      <a:pt x="49315" y="369"/>
                    </a:cubicBezTo>
                    <a:cubicBezTo>
                      <a:pt x="50417" y="249"/>
                      <a:pt x="51515" y="178"/>
                      <a:pt x="52574" y="162"/>
                    </a:cubicBezTo>
                    <a:cubicBezTo>
                      <a:pt x="52826" y="157"/>
                      <a:pt x="53072" y="155"/>
                      <a:pt x="53313" y="155"/>
                    </a:cubicBezTo>
                    <a:cubicBezTo>
                      <a:pt x="54205" y="155"/>
                      <a:pt x="55017" y="188"/>
                      <a:pt x="55776" y="253"/>
                    </a:cubicBezTo>
                    <a:cubicBezTo>
                      <a:pt x="56870" y="346"/>
                      <a:pt x="57796" y="495"/>
                      <a:pt x="58606" y="708"/>
                    </a:cubicBezTo>
                    <a:lnTo>
                      <a:pt x="58726" y="738"/>
                    </a:lnTo>
                    <a:cubicBezTo>
                      <a:pt x="58958" y="799"/>
                      <a:pt x="59200" y="861"/>
                      <a:pt x="59425" y="941"/>
                    </a:cubicBezTo>
                    <a:cubicBezTo>
                      <a:pt x="63678" y="2441"/>
                      <a:pt x="66006" y="3980"/>
                      <a:pt x="68555" y="9146"/>
                    </a:cubicBezTo>
                    <a:cubicBezTo>
                      <a:pt x="68920" y="9886"/>
                      <a:pt x="69278" y="10655"/>
                      <a:pt x="69626" y="11398"/>
                    </a:cubicBezTo>
                    <a:cubicBezTo>
                      <a:pt x="70365" y="12987"/>
                      <a:pt x="71131" y="14630"/>
                      <a:pt x="72051" y="16193"/>
                    </a:cubicBezTo>
                    <a:cubicBezTo>
                      <a:pt x="72887" y="17611"/>
                      <a:pt x="73915" y="18843"/>
                      <a:pt x="75111" y="19851"/>
                    </a:cubicBezTo>
                    <a:cubicBezTo>
                      <a:pt x="75557" y="20230"/>
                      <a:pt x="76004" y="20561"/>
                      <a:pt x="76533" y="20942"/>
                    </a:cubicBezTo>
                    <a:cubicBezTo>
                      <a:pt x="77143" y="21380"/>
                      <a:pt x="77776" y="21800"/>
                      <a:pt x="78530" y="22264"/>
                    </a:cubicBezTo>
                    <a:cubicBezTo>
                      <a:pt x="79508" y="22864"/>
                      <a:pt x="80503" y="23387"/>
                      <a:pt x="81466" y="23892"/>
                    </a:cubicBezTo>
                    <a:cubicBezTo>
                      <a:pt x="81876" y="24107"/>
                      <a:pt x="82279" y="24318"/>
                      <a:pt x="82677" y="24534"/>
                    </a:cubicBezTo>
                    <a:cubicBezTo>
                      <a:pt x="82665" y="24469"/>
                      <a:pt x="82653" y="24403"/>
                      <a:pt x="82641" y="24337"/>
                    </a:cubicBezTo>
                    <a:cubicBezTo>
                      <a:pt x="82277" y="24142"/>
                      <a:pt x="81909" y="23950"/>
                      <a:pt x="81538" y="23755"/>
                    </a:cubicBezTo>
                    <a:cubicBezTo>
                      <a:pt x="80578" y="23251"/>
                      <a:pt x="79583" y="22729"/>
                      <a:pt x="78610" y="22132"/>
                    </a:cubicBezTo>
                    <a:cubicBezTo>
                      <a:pt x="77861" y="21670"/>
                      <a:pt x="77229" y="21252"/>
                      <a:pt x="76624" y="20817"/>
                    </a:cubicBezTo>
                    <a:cubicBezTo>
                      <a:pt x="76095" y="20436"/>
                      <a:pt x="75653" y="20107"/>
                      <a:pt x="75210" y="19732"/>
                    </a:cubicBezTo>
                    <a:cubicBezTo>
                      <a:pt x="74029" y="18736"/>
                      <a:pt x="73010" y="17518"/>
                      <a:pt x="72184" y="16115"/>
                    </a:cubicBezTo>
                    <a:cubicBezTo>
                      <a:pt x="71267" y="14556"/>
                      <a:pt x="70504" y="12918"/>
                      <a:pt x="69765" y="11332"/>
                    </a:cubicBezTo>
                    <a:cubicBezTo>
                      <a:pt x="69418" y="10588"/>
                      <a:pt x="69059" y="9818"/>
                      <a:pt x="68694" y="9078"/>
                    </a:cubicBezTo>
                    <a:cubicBezTo>
                      <a:pt x="66120" y="3863"/>
                      <a:pt x="63771" y="2308"/>
                      <a:pt x="59477" y="796"/>
                    </a:cubicBezTo>
                    <a:cubicBezTo>
                      <a:pt x="59243" y="714"/>
                      <a:pt x="59000" y="650"/>
                      <a:pt x="58764" y="589"/>
                    </a:cubicBezTo>
                    <a:lnTo>
                      <a:pt x="58646" y="557"/>
                    </a:lnTo>
                    <a:cubicBezTo>
                      <a:pt x="57827" y="343"/>
                      <a:pt x="56892" y="192"/>
                      <a:pt x="55788" y="98"/>
                    </a:cubicBezTo>
                    <a:cubicBezTo>
                      <a:pt x="55021" y="32"/>
                      <a:pt x="54201" y="0"/>
                      <a:pt x="53298" y="0"/>
                    </a:cubicBezTo>
                    <a:close/>
                  </a:path>
                </a:pathLst>
              </a:custGeom>
              <a:solidFill>
                <a:srgbClr val="61749c"/>
              </a:solidFill>
              <a:ln w="0">
                <a:noFill/>
              </a:ln>
            </p:spPr>
            <p:style>
              <a:lnRef idx="0"/>
              <a:fillRef idx="0"/>
              <a:effectRef idx="0"/>
              <a:fontRef idx="minor"/>
            </p:style>
          </p:sp>
          <p:sp>
            <p:nvSpPr>
              <p:cNvPr id="335" name="CustomShape 26"/>
              <p:cNvSpPr/>
              <p:nvPr/>
            </p:nvSpPr>
            <p:spPr>
              <a:xfrm flipH="1">
                <a:off x="4581000" y="-1150200"/>
                <a:ext cx="2254680" cy="693720"/>
              </a:xfrm>
              <a:custGeom>
                <a:avLst/>
                <a:gdLst/>
                <a:ahLst/>
                <a:rect l="l" t="t" r="r" b="b"/>
                <a:pathLst>
                  <a:path w="83392" h="25672">
                    <a:moveTo>
                      <a:pt x="52599" y="1"/>
                    </a:moveTo>
                    <a:cubicBezTo>
                      <a:pt x="52339" y="1"/>
                      <a:pt x="52071" y="3"/>
                      <a:pt x="51795" y="8"/>
                    </a:cubicBezTo>
                    <a:cubicBezTo>
                      <a:pt x="50729" y="24"/>
                      <a:pt x="49622" y="88"/>
                      <a:pt x="48503" y="200"/>
                    </a:cubicBezTo>
                    <a:cubicBezTo>
                      <a:pt x="47518" y="299"/>
                      <a:pt x="46459" y="446"/>
                      <a:pt x="45257" y="651"/>
                    </a:cubicBezTo>
                    <a:cubicBezTo>
                      <a:pt x="44283" y="958"/>
                      <a:pt x="43420" y="1355"/>
                      <a:pt x="42622" y="1862"/>
                    </a:cubicBezTo>
                    <a:cubicBezTo>
                      <a:pt x="41482" y="2584"/>
                      <a:pt x="40330" y="3453"/>
                      <a:pt x="38889" y="4677"/>
                    </a:cubicBezTo>
                    <a:cubicBezTo>
                      <a:pt x="37881" y="5538"/>
                      <a:pt x="36892" y="6443"/>
                      <a:pt x="35935" y="7320"/>
                    </a:cubicBezTo>
                    <a:lnTo>
                      <a:pt x="35377" y="7830"/>
                    </a:lnTo>
                    <a:cubicBezTo>
                      <a:pt x="34860" y="8302"/>
                      <a:pt x="34346" y="8778"/>
                      <a:pt x="33834" y="9253"/>
                    </a:cubicBezTo>
                    <a:cubicBezTo>
                      <a:pt x="33233" y="9813"/>
                      <a:pt x="32610" y="10392"/>
                      <a:pt x="31992" y="10949"/>
                    </a:cubicBezTo>
                    <a:cubicBezTo>
                      <a:pt x="28388" y="14208"/>
                      <a:pt x="23597" y="18357"/>
                      <a:pt x="18496" y="21551"/>
                    </a:cubicBezTo>
                    <a:cubicBezTo>
                      <a:pt x="17109" y="22420"/>
                      <a:pt x="15705" y="23225"/>
                      <a:pt x="14326" y="23946"/>
                    </a:cubicBezTo>
                    <a:cubicBezTo>
                      <a:pt x="13462" y="24397"/>
                      <a:pt x="12373" y="24673"/>
                      <a:pt x="11420" y="24884"/>
                    </a:cubicBezTo>
                    <a:cubicBezTo>
                      <a:pt x="9531" y="25300"/>
                      <a:pt x="7683" y="25516"/>
                      <a:pt x="5937" y="25516"/>
                    </a:cubicBezTo>
                    <a:cubicBezTo>
                      <a:pt x="5892" y="25516"/>
                      <a:pt x="5848" y="25516"/>
                      <a:pt x="5804" y="25516"/>
                    </a:cubicBezTo>
                    <a:cubicBezTo>
                      <a:pt x="4251" y="25508"/>
                      <a:pt x="3057" y="25436"/>
                      <a:pt x="1931" y="25281"/>
                    </a:cubicBezTo>
                    <a:cubicBezTo>
                      <a:pt x="1250" y="25186"/>
                      <a:pt x="617" y="25037"/>
                      <a:pt x="22" y="24847"/>
                    </a:cubicBezTo>
                    <a:cubicBezTo>
                      <a:pt x="15" y="24900"/>
                      <a:pt x="7" y="24951"/>
                      <a:pt x="1" y="25004"/>
                    </a:cubicBezTo>
                    <a:cubicBezTo>
                      <a:pt x="596" y="25193"/>
                      <a:pt x="1230" y="25340"/>
                      <a:pt x="1910" y="25434"/>
                    </a:cubicBezTo>
                    <a:cubicBezTo>
                      <a:pt x="3043" y="25589"/>
                      <a:pt x="4244" y="25663"/>
                      <a:pt x="5803" y="25669"/>
                    </a:cubicBezTo>
                    <a:cubicBezTo>
                      <a:pt x="5839" y="25671"/>
                      <a:pt x="5875" y="25671"/>
                      <a:pt x="5911" y="25671"/>
                    </a:cubicBezTo>
                    <a:cubicBezTo>
                      <a:pt x="7680" y="25671"/>
                      <a:pt x="9544" y="25457"/>
                      <a:pt x="11454" y="25034"/>
                    </a:cubicBezTo>
                    <a:cubicBezTo>
                      <a:pt x="12416" y="24823"/>
                      <a:pt x="13517" y="24543"/>
                      <a:pt x="14398" y="24084"/>
                    </a:cubicBezTo>
                    <a:cubicBezTo>
                      <a:pt x="15781" y="23361"/>
                      <a:pt x="17187" y="22553"/>
                      <a:pt x="18578" y="21682"/>
                    </a:cubicBezTo>
                    <a:cubicBezTo>
                      <a:pt x="23690" y="18482"/>
                      <a:pt x="28487" y="14327"/>
                      <a:pt x="32096" y="11064"/>
                    </a:cubicBezTo>
                    <a:cubicBezTo>
                      <a:pt x="32714" y="10506"/>
                      <a:pt x="33337" y="9926"/>
                      <a:pt x="33940" y="9366"/>
                    </a:cubicBezTo>
                    <a:cubicBezTo>
                      <a:pt x="34452" y="8891"/>
                      <a:pt x="34964" y="8416"/>
                      <a:pt x="35481" y="7946"/>
                    </a:cubicBezTo>
                    <a:lnTo>
                      <a:pt x="36039" y="7434"/>
                    </a:lnTo>
                    <a:cubicBezTo>
                      <a:pt x="36996" y="6558"/>
                      <a:pt x="37983" y="5654"/>
                      <a:pt x="38990" y="4795"/>
                    </a:cubicBezTo>
                    <a:cubicBezTo>
                      <a:pt x="40425" y="3576"/>
                      <a:pt x="41570" y="2710"/>
                      <a:pt x="42703" y="1992"/>
                    </a:cubicBezTo>
                    <a:cubicBezTo>
                      <a:pt x="43492" y="1493"/>
                      <a:pt x="44342" y="1102"/>
                      <a:pt x="45292" y="801"/>
                    </a:cubicBezTo>
                    <a:cubicBezTo>
                      <a:pt x="46481" y="600"/>
                      <a:pt x="47537" y="453"/>
                      <a:pt x="48519" y="355"/>
                    </a:cubicBezTo>
                    <a:cubicBezTo>
                      <a:pt x="49633" y="243"/>
                      <a:pt x="50736" y="177"/>
                      <a:pt x="51798" y="163"/>
                    </a:cubicBezTo>
                    <a:cubicBezTo>
                      <a:pt x="52077" y="158"/>
                      <a:pt x="52348" y="155"/>
                      <a:pt x="52612" y="155"/>
                    </a:cubicBezTo>
                    <a:cubicBezTo>
                      <a:pt x="53483" y="155"/>
                      <a:pt x="54275" y="184"/>
                      <a:pt x="55016" y="241"/>
                    </a:cubicBezTo>
                    <a:cubicBezTo>
                      <a:pt x="56139" y="328"/>
                      <a:pt x="57045" y="461"/>
                      <a:pt x="57864" y="659"/>
                    </a:cubicBezTo>
                    <a:lnTo>
                      <a:pt x="57987" y="689"/>
                    </a:lnTo>
                    <a:cubicBezTo>
                      <a:pt x="58221" y="745"/>
                      <a:pt x="58461" y="803"/>
                      <a:pt x="58689" y="878"/>
                    </a:cubicBezTo>
                    <a:cubicBezTo>
                      <a:pt x="63170" y="2347"/>
                      <a:pt x="65456" y="3776"/>
                      <a:pt x="68027" y="8819"/>
                    </a:cubicBezTo>
                    <a:cubicBezTo>
                      <a:pt x="68432" y="9614"/>
                      <a:pt x="68827" y="10443"/>
                      <a:pt x="69211" y="11245"/>
                    </a:cubicBezTo>
                    <a:cubicBezTo>
                      <a:pt x="69941" y="12776"/>
                      <a:pt x="70698" y="14359"/>
                      <a:pt x="71591" y="15871"/>
                    </a:cubicBezTo>
                    <a:cubicBezTo>
                      <a:pt x="72429" y="17292"/>
                      <a:pt x="73455" y="18535"/>
                      <a:pt x="74640" y="19564"/>
                    </a:cubicBezTo>
                    <a:cubicBezTo>
                      <a:pt x="75132" y="19991"/>
                      <a:pt x="75626" y="20365"/>
                      <a:pt x="76050" y="20682"/>
                    </a:cubicBezTo>
                    <a:cubicBezTo>
                      <a:pt x="76644" y="21127"/>
                      <a:pt x="77269" y="21560"/>
                      <a:pt x="78020" y="22050"/>
                    </a:cubicBezTo>
                    <a:cubicBezTo>
                      <a:pt x="78967" y="22666"/>
                      <a:pt x="79933" y="23209"/>
                      <a:pt x="80868" y="23733"/>
                    </a:cubicBezTo>
                    <a:cubicBezTo>
                      <a:pt x="81734" y="24220"/>
                      <a:pt x="82577" y="24693"/>
                      <a:pt x="83391" y="25212"/>
                    </a:cubicBezTo>
                    <a:cubicBezTo>
                      <a:pt x="83382" y="25146"/>
                      <a:pt x="83372" y="25079"/>
                      <a:pt x="83362" y="25012"/>
                    </a:cubicBezTo>
                    <a:cubicBezTo>
                      <a:pt x="82580" y="24519"/>
                      <a:pt x="81772" y="24065"/>
                      <a:pt x="80943" y="23599"/>
                    </a:cubicBezTo>
                    <a:cubicBezTo>
                      <a:pt x="80012" y="23074"/>
                      <a:pt x="79047" y="22533"/>
                      <a:pt x="78105" y="21920"/>
                    </a:cubicBezTo>
                    <a:cubicBezTo>
                      <a:pt x="77357" y="21432"/>
                      <a:pt x="76735" y="20999"/>
                      <a:pt x="76143" y="20559"/>
                    </a:cubicBezTo>
                    <a:cubicBezTo>
                      <a:pt x="75721" y="20242"/>
                      <a:pt x="75229" y="19869"/>
                      <a:pt x="74743" y="19447"/>
                    </a:cubicBezTo>
                    <a:cubicBezTo>
                      <a:pt x="73570" y="18428"/>
                      <a:pt x="72554" y="17199"/>
                      <a:pt x="71724" y="15791"/>
                    </a:cubicBezTo>
                    <a:cubicBezTo>
                      <a:pt x="70834" y="14285"/>
                      <a:pt x="70080" y="12706"/>
                      <a:pt x="69351" y="11178"/>
                    </a:cubicBezTo>
                    <a:cubicBezTo>
                      <a:pt x="68967" y="10374"/>
                      <a:pt x="68571" y="9546"/>
                      <a:pt x="68165" y="8749"/>
                    </a:cubicBezTo>
                    <a:cubicBezTo>
                      <a:pt x="65570" y="3656"/>
                      <a:pt x="63261" y="2214"/>
                      <a:pt x="58737" y="731"/>
                    </a:cubicBezTo>
                    <a:cubicBezTo>
                      <a:pt x="58504" y="654"/>
                      <a:pt x="58259" y="595"/>
                      <a:pt x="58024" y="537"/>
                    </a:cubicBezTo>
                    <a:lnTo>
                      <a:pt x="57901" y="509"/>
                    </a:lnTo>
                    <a:cubicBezTo>
                      <a:pt x="57072" y="307"/>
                      <a:pt x="56160" y="173"/>
                      <a:pt x="55027" y="86"/>
                    </a:cubicBezTo>
                    <a:cubicBezTo>
                      <a:pt x="54279" y="28"/>
                      <a:pt x="53480" y="1"/>
                      <a:pt x="52599" y="1"/>
                    </a:cubicBezTo>
                    <a:close/>
                  </a:path>
                </a:pathLst>
              </a:custGeom>
              <a:solidFill>
                <a:srgbClr val="61749c"/>
              </a:solidFill>
              <a:ln w="0">
                <a:noFill/>
              </a:ln>
            </p:spPr>
            <p:style>
              <a:lnRef idx="0"/>
              <a:fillRef idx="0"/>
              <a:effectRef idx="0"/>
              <a:fontRef idx="minor"/>
            </p:style>
          </p:sp>
          <p:sp>
            <p:nvSpPr>
              <p:cNvPr id="336" name="CustomShape 27"/>
              <p:cNvSpPr/>
              <p:nvPr/>
            </p:nvSpPr>
            <p:spPr>
              <a:xfrm flipH="1">
                <a:off x="4573440" y="-1104120"/>
                <a:ext cx="2268000" cy="702720"/>
              </a:xfrm>
              <a:custGeom>
                <a:avLst/>
                <a:gdLst/>
                <a:ahLst/>
                <a:rect l="l" t="t" r="r" b="b"/>
                <a:pathLst>
                  <a:path w="83874" h="26012">
                    <a:moveTo>
                      <a:pt x="51797" y="1"/>
                    </a:moveTo>
                    <a:cubicBezTo>
                      <a:pt x="51513" y="1"/>
                      <a:pt x="51220" y="3"/>
                      <a:pt x="50917" y="9"/>
                    </a:cubicBezTo>
                    <a:cubicBezTo>
                      <a:pt x="49847" y="23"/>
                      <a:pt x="48733" y="84"/>
                      <a:pt x="47612" y="186"/>
                    </a:cubicBezTo>
                    <a:cubicBezTo>
                      <a:pt x="46624" y="277"/>
                      <a:pt x="45591" y="407"/>
                      <a:pt x="44346" y="599"/>
                    </a:cubicBezTo>
                    <a:cubicBezTo>
                      <a:pt x="43362" y="898"/>
                      <a:pt x="42491" y="1287"/>
                      <a:pt x="41687" y="1789"/>
                    </a:cubicBezTo>
                    <a:cubicBezTo>
                      <a:pt x="40549" y="2497"/>
                      <a:pt x="39395" y="3358"/>
                      <a:pt x="37946" y="4577"/>
                    </a:cubicBezTo>
                    <a:cubicBezTo>
                      <a:pt x="36890" y="5468"/>
                      <a:pt x="35856" y="6409"/>
                      <a:pt x="34858" y="7319"/>
                    </a:cubicBezTo>
                    <a:lnTo>
                      <a:pt x="34427" y="7711"/>
                    </a:lnTo>
                    <a:cubicBezTo>
                      <a:pt x="33870" y="8215"/>
                      <a:pt x="33320" y="8727"/>
                      <a:pt x="32769" y="9238"/>
                    </a:cubicBezTo>
                    <a:cubicBezTo>
                      <a:pt x="32205" y="9759"/>
                      <a:pt x="31622" y="10300"/>
                      <a:pt x="31046" y="10823"/>
                    </a:cubicBezTo>
                    <a:cubicBezTo>
                      <a:pt x="27409" y="14118"/>
                      <a:pt x="22599" y="18305"/>
                      <a:pt x="17633" y="21480"/>
                    </a:cubicBezTo>
                    <a:cubicBezTo>
                      <a:pt x="16265" y="22355"/>
                      <a:pt x="14874" y="23174"/>
                      <a:pt x="13503" y="23913"/>
                    </a:cubicBezTo>
                    <a:cubicBezTo>
                      <a:pt x="12654" y="24371"/>
                      <a:pt x="11565" y="24653"/>
                      <a:pt x="10613" y="24867"/>
                    </a:cubicBezTo>
                    <a:cubicBezTo>
                      <a:pt x="8756" y="25286"/>
                      <a:pt x="6869" y="25507"/>
                      <a:pt x="5007" y="25523"/>
                    </a:cubicBezTo>
                    <a:cubicBezTo>
                      <a:pt x="4911" y="25524"/>
                      <a:pt x="4815" y="25524"/>
                      <a:pt x="4720" y="25524"/>
                    </a:cubicBezTo>
                    <a:cubicBezTo>
                      <a:pt x="3427" y="25524"/>
                      <a:pt x="2249" y="25453"/>
                      <a:pt x="1141" y="25305"/>
                    </a:cubicBezTo>
                    <a:cubicBezTo>
                      <a:pt x="751" y="25254"/>
                      <a:pt x="376" y="25184"/>
                      <a:pt x="15" y="25099"/>
                    </a:cubicBezTo>
                    <a:cubicBezTo>
                      <a:pt x="10" y="25150"/>
                      <a:pt x="5" y="25200"/>
                      <a:pt x="0" y="25251"/>
                    </a:cubicBezTo>
                    <a:cubicBezTo>
                      <a:pt x="367" y="25337"/>
                      <a:pt x="741" y="25408"/>
                      <a:pt x="1120" y="25459"/>
                    </a:cubicBezTo>
                    <a:cubicBezTo>
                      <a:pt x="2237" y="25607"/>
                      <a:pt x="3420" y="25679"/>
                      <a:pt x="4724" y="25679"/>
                    </a:cubicBezTo>
                    <a:cubicBezTo>
                      <a:pt x="4818" y="25679"/>
                      <a:pt x="4913" y="25679"/>
                      <a:pt x="5008" y="25678"/>
                    </a:cubicBezTo>
                    <a:cubicBezTo>
                      <a:pt x="6882" y="25662"/>
                      <a:pt x="8780" y="25440"/>
                      <a:pt x="10647" y="25019"/>
                    </a:cubicBezTo>
                    <a:cubicBezTo>
                      <a:pt x="11609" y="24801"/>
                      <a:pt x="12711" y="24515"/>
                      <a:pt x="13577" y="24049"/>
                    </a:cubicBezTo>
                    <a:cubicBezTo>
                      <a:pt x="14951" y="23309"/>
                      <a:pt x="16345" y="22488"/>
                      <a:pt x="17718" y="21611"/>
                    </a:cubicBezTo>
                    <a:cubicBezTo>
                      <a:pt x="22692" y="18428"/>
                      <a:pt x="27508" y="14236"/>
                      <a:pt x="31150" y="10937"/>
                    </a:cubicBezTo>
                    <a:cubicBezTo>
                      <a:pt x="31728" y="10414"/>
                      <a:pt x="32310" y="9873"/>
                      <a:pt x="32875" y="9350"/>
                    </a:cubicBezTo>
                    <a:cubicBezTo>
                      <a:pt x="33424" y="8841"/>
                      <a:pt x="33974" y="8330"/>
                      <a:pt x="34531" y="7825"/>
                    </a:cubicBezTo>
                    <a:lnTo>
                      <a:pt x="34962" y="7433"/>
                    </a:lnTo>
                    <a:cubicBezTo>
                      <a:pt x="35960" y="6524"/>
                      <a:pt x="36992" y="5583"/>
                      <a:pt x="38045" y="4694"/>
                    </a:cubicBezTo>
                    <a:cubicBezTo>
                      <a:pt x="39488" y="3479"/>
                      <a:pt x="40637" y="2625"/>
                      <a:pt x="41768" y="1919"/>
                    </a:cubicBezTo>
                    <a:cubicBezTo>
                      <a:pt x="42562" y="1426"/>
                      <a:pt x="43419" y="1042"/>
                      <a:pt x="44380" y="749"/>
                    </a:cubicBezTo>
                    <a:cubicBezTo>
                      <a:pt x="45610" y="561"/>
                      <a:pt x="46642" y="429"/>
                      <a:pt x="47626" y="340"/>
                    </a:cubicBezTo>
                    <a:cubicBezTo>
                      <a:pt x="48744" y="237"/>
                      <a:pt x="49852" y="177"/>
                      <a:pt x="50921" y="162"/>
                    </a:cubicBezTo>
                    <a:cubicBezTo>
                      <a:pt x="51210" y="158"/>
                      <a:pt x="51490" y="155"/>
                      <a:pt x="51763" y="155"/>
                    </a:cubicBezTo>
                    <a:cubicBezTo>
                      <a:pt x="52635" y="155"/>
                      <a:pt x="53424" y="179"/>
                      <a:pt x="54154" y="228"/>
                    </a:cubicBezTo>
                    <a:cubicBezTo>
                      <a:pt x="55292" y="306"/>
                      <a:pt x="56202" y="426"/>
                      <a:pt x="57022" y="610"/>
                    </a:cubicBezTo>
                    <a:lnTo>
                      <a:pt x="57156" y="639"/>
                    </a:lnTo>
                    <a:cubicBezTo>
                      <a:pt x="57386" y="690"/>
                      <a:pt x="57626" y="743"/>
                      <a:pt x="57854" y="812"/>
                    </a:cubicBezTo>
                    <a:cubicBezTo>
                      <a:pt x="62310" y="2169"/>
                      <a:pt x="64705" y="3367"/>
                      <a:pt x="67398" y="8490"/>
                    </a:cubicBezTo>
                    <a:cubicBezTo>
                      <a:pt x="67846" y="9343"/>
                      <a:pt x="68281" y="10235"/>
                      <a:pt x="68704" y="11097"/>
                    </a:cubicBezTo>
                    <a:cubicBezTo>
                      <a:pt x="69424" y="12567"/>
                      <a:pt x="70166" y="14089"/>
                      <a:pt x="71029" y="15547"/>
                    </a:cubicBezTo>
                    <a:cubicBezTo>
                      <a:pt x="71872" y="16971"/>
                      <a:pt x="72894" y="18227"/>
                      <a:pt x="74072" y="19276"/>
                    </a:cubicBezTo>
                    <a:cubicBezTo>
                      <a:pt x="74553" y="19707"/>
                      <a:pt x="75046" y="20092"/>
                      <a:pt x="75469" y="20422"/>
                    </a:cubicBezTo>
                    <a:cubicBezTo>
                      <a:pt x="76048" y="20873"/>
                      <a:pt x="76666" y="21323"/>
                      <a:pt x="77410" y="21837"/>
                    </a:cubicBezTo>
                    <a:cubicBezTo>
                      <a:pt x="78328" y="22465"/>
                      <a:pt x="79264" y="23027"/>
                      <a:pt x="80168" y="23569"/>
                    </a:cubicBezTo>
                    <a:cubicBezTo>
                      <a:pt x="81463" y="24347"/>
                      <a:pt x="82711" y="25097"/>
                      <a:pt x="83874" y="26011"/>
                    </a:cubicBezTo>
                    <a:cubicBezTo>
                      <a:pt x="83869" y="25942"/>
                      <a:pt x="83864" y="25872"/>
                      <a:pt x="83859" y="25803"/>
                    </a:cubicBezTo>
                    <a:cubicBezTo>
                      <a:pt x="82720" y="24923"/>
                      <a:pt x="81506" y="24193"/>
                      <a:pt x="80248" y="23438"/>
                    </a:cubicBezTo>
                    <a:cubicBezTo>
                      <a:pt x="79346" y="22896"/>
                      <a:pt x="78411" y="22336"/>
                      <a:pt x="77498" y="21709"/>
                    </a:cubicBezTo>
                    <a:cubicBezTo>
                      <a:pt x="76755" y="21197"/>
                      <a:pt x="76141" y="20750"/>
                      <a:pt x="75563" y="20300"/>
                    </a:cubicBezTo>
                    <a:cubicBezTo>
                      <a:pt x="75142" y="19972"/>
                      <a:pt x="74653" y="19588"/>
                      <a:pt x="74176" y="19161"/>
                    </a:cubicBezTo>
                    <a:cubicBezTo>
                      <a:pt x="73009" y="18121"/>
                      <a:pt x="71997" y="16880"/>
                      <a:pt x="71161" y="15470"/>
                    </a:cubicBezTo>
                    <a:cubicBezTo>
                      <a:pt x="70304" y="14015"/>
                      <a:pt x="69561" y="12499"/>
                      <a:pt x="68843" y="11030"/>
                    </a:cubicBezTo>
                    <a:cubicBezTo>
                      <a:pt x="68420" y="10166"/>
                      <a:pt x="67984" y="9273"/>
                      <a:pt x="67534" y="8418"/>
                    </a:cubicBezTo>
                    <a:cubicBezTo>
                      <a:pt x="64937" y="3476"/>
                      <a:pt x="62566" y="2084"/>
                      <a:pt x="57898" y="665"/>
                    </a:cubicBezTo>
                    <a:cubicBezTo>
                      <a:pt x="57665" y="594"/>
                      <a:pt x="57423" y="540"/>
                      <a:pt x="57190" y="489"/>
                    </a:cubicBezTo>
                    <a:lnTo>
                      <a:pt x="57055" y="458"/>
                    </a:lnTo>
                    <a:cubicBezTo>
                      <a:pt x="56230" y="274"/>
                      <a:pt x="55311" y="153"/>
                      <a:pt x="54165" y="74"/>
                    </a:cubicBezTo>
                    <a:cubicBezTo>
                      <a:pt x="53441" y="25"/>
                      <a:pt x="52660" y="1"/>
                      <a:pt x="51797" y="1"/>
                    </a:cubicBezTo>
                    <a:close/>
                  </a:path>
                </a:pathLst>
              </a:custGeom>
              <a:solidFill>
                <a:srgbClr val="61749c"/>
              </a:solidFill>
              <a:ln w="0">
                <a:noFill/>
              </a:ln>
            </p:spPr>
            <p:style>
              <a:lnRef idx="0"/>
              <a:fillRef idx="0"/>
              <a:effectRef idx="0"/>
              <a:fontRef idx="minor"/>
            </p:style>
          </p:sp>
          <p:sp>
            <p:nvSpPr>
              <p:cNvPr id="337" name="CustomShape 28"/>
              <p:cNvSpPr/>
              <p:nvPr/>
            </p:nvSpPr>
            <p:spPr>
              <a:xfrm flipH="1">
                <a:off x="4570560" y="-1058040"/>
                <a:ext cx="2274480" cy="727920"/>
              </a:xfrm>
              <a:custGeom>
                <a:avLst/>
                <a:gdLst/>
                <a:ahLst/>
                <a:rect l="l" t="t" r="r" b="b"/>
                <a:pathLst>
                  <a:path w="84113" h="26944">
                    <a:moveTo>
                      <a:pt x="50950" y="0"/>
                    </a:moveTo>
                    <a:cubicBezTo>
                      <a:pt x="50628" y="0"/>
                      <a:pt x="50294" y="3"/>
                      <a:pt x="49947" y="9"/>
                    </a:cubicBezTo>
                    <a:cubicBezTo>
                      <a:pt x="48874" y="22"/>
                      <a:pt x="47758" y="78"/>
                      <a:pt x="46625" y="173"/>
                    </a:cubicBezTo>
                    <a:cubicBezTo>
                      <a:pt x="45652" y="254"/>
                      <a:pt x="44612" y="373"/>
                      <a:pt x="43340" y="547"/>
                    </a:cubicBezTo>
                    <a:cubicBezTo>
                      <a:pt x="42345" y="838"/>
                      <a:pt x="41466" y="1221"/>
                      <a:pt x="40658" y="1715"/>
                    </a:cubicBezTo>
                    <a:cubicBezTo>
                      <a:pt x="39519" y="2413"/>
                      <a:pt x="38362" y="3264"/>
                      <a:pt x="36906" y="4475"/>
                    </a:cubicBezTo>
                    <a:cubicBezTo>
                      <a:pt x="35808" y="5394"/>
                      <a:pt x="34735" y="6366"/>
                      <a:pt x="33698" y="7306"/>
                    </a:cubicBezTo>
                    <a:lnTo>
                      <a:pt x="33383" y="7592"/>
                    </a:lnTo>
                    <a:cubicBezTo>
                      <a:pt x="32787" y="8130"/>
                      <a:pt x="32189" y="8683"/>
                      <a:pt x="31611" y="9218"/>
                    </a:cubicBezTo>
                    <a:cubicBezTo>
                      <a:pt x="31077" y="9714"/>
                      <a:pt x="30543" y="10210"/>
                      <a:pt x="30005" y="10698"/>
                    </a:cubicBezTo>
                    <a:cubicBezTo>
                      <a:pt x="26106" y="14237"/>
                      <a:pt x="21473" y="18279"/>
                      <a:pt x="16676" y="21410"/>
                    </a:cubicBezTo>
                    <a:cubicBezTo>
                      <a:pt x="15331" y="22289"/>
                      <a:pt x="13955" y="23121"/>
                      <a:pt x="12587" y="23881"/>
                    </a:cubicBezTo>
                    <a:cubicBezTo>
                      <a:pt x="11751" y="24345"/>
                      <a:pt x="10663" y="24633"/>
                      <a:pt x="9710" y="24854"/>
                    </a:cubicBezTo>
                    <a:cubicBezTo>
                      <a:pt x="7857" y="25281"/>
                      <a:pt x="5975" y="25508"/>
                      <a:pt x="4118" y="25532"/>
                    </a:cubicBezTo>
                    <a:cubicBezTo>
                      <a:pt x="3989" y="25533"/>
                      <a:pt x="3861" y="25534"/>
                      <a:pt x="3734" y="25534"/>
                    </a:cubicBezTo>
                    <a:cubicBezTo>
                      <a:pt x="2476" y="25534"/>
                      <a:pt x="1335" y="25469"/>
                      <a:pt x="257" y="25332"/>
                    </a:cubicBezTo>
                    <a:cubicBezTo>
                      <a:pt x="173" y="25321"/>
                      <a:pt x="90" y="25306"/>
                      <a:pt x="5" y="25295"/>
                    </a:cubicBezTo>
                    <a:cubicBezTo>
                      <a:pt x="4" y="25346"/>
                      <a:pt x="2" y="25398"/>
                      <a:pt x="1" y="25450"/>
                    </a:cubicBezTo>
                    <a:cubicBezTo>
                      <a:pt x="79" y="25462"/>
                      <a:pt x="157" y="25474"/>
                      <a:pt x="237" y="25486"/>
                    </a:cubicBezTo>
                    <a:cubicBezTo>
                      <a:pt x="1307" y="25621"/>
                      <a:pt x="2436" y="25688"/>
                      <a:pt x="3676" y="25688"/>
                    </a:cubicBezTo>
                    <a:cubicBezTo>
                      <a:pt x="3822" y="25688"/>
                      <a:pt x="3970" y="25687"/>
                      <a:pt x="4119" y="25686"/>
                    </a:cubicBezTo>
                    <a:cubicBezTo>
                      <a:pt x="5988" y="25663"/>
                      <a:pt x="7881" y="25433"/>
                      <a:pt x="9743" y="25004"/>
                    </a:cubicBezTo>
                    <a:cubicBezTo>
                      <a:pt x="10708" y="24782"/>
                      <a:pt x="11809" y="24490"/>
                      <a:pt x="12660" y="24017"/>
                    </a:cubicBezTo>
                    <a:cubicBezTo>
                      <a:pt x="14033" y="23253"/>
                      <a:pt x="15412" y="22420"/>
                      <a:pt x="16761" y="21540"/>
                    </a:cubicBezTo>
                    <a:cubicBezTo>
                      <a:pt x="21566" y="18402"/>
                      <a:pt x="26205" y="14356"/>
                      <a:pt x="30107" y="10811"/>
                    </a:cubicBezTo>
                    <a:cubicBezTo>
                      <a:pt x="30647" y="10323"/>
                      <a:pt x="31181" y="9827"/>
                      <a:pt x="31717" y="9331"/>
                    </a:cubicBezTo>
                    <a:cubicBezTo>
                      <a:pt x="32295" y="8797"/>
                      <a:pt x="32891" y="8243"/>
                      <a:pt x="33487" y="7707"/>
                    </a:cubicBezTo>
                    <a:lnTo>
                      <a:pt x="33800" y="7421"/>
                    </a:lnTo>
                    <a:cubicBezTo>
                      <a:pt x="34837" y="6482"/>
                      <a:pt x="35909" y="5510"/>
                      <a:pt x="37005" y="4594"/>
                    </a:cubicBezTo>
                    <a:cubicBezTo>
                      <a:pt x="38455" y="3387"/>
                      <a:pt x="39607" y="2541"/>
                      <a:pt x="40738" y="1848"/>
                    </a:cubicBezTo>
                    <a:cubicBezTo>
                      <a:pt x="41535" y="1360"/>
                      <a:pt x="42401" y="984"/>
                      <a:pt x="43372" y="699"/>
                    </a:cubicBezTo>
                    <a:cubicBezTo>
                      <a:pt x="44630" y="526"/>
                      <a:pt x="45666" y="408"/>
                      <a:pt x="46638" y="326"/>
                    </a:cubicBezTo>
                    <a:cubicBezTo>
                      <a:pt x="47766" y="232"/>
                      <a:pt x="48879" y="177"/>
                      <a:pt x="49948" y="163"/>
                    </a:cubicBezTo>
                    <a:cubicBezTo>
                      <a:pt x="50282" y="157"/>
                      <a:pt x="50603" y="155"/>
                      <a:pt x="50913" y="155"/>
                    </a:cubicBezTo>
                    <a:cubicBezTo>
                      <a:pt x="51752" y="155"/>
                      <a:pt x="52506" y="175"/>
                      <a:pt x="53199" y="217"/>
                    </a:cubicBezTo>
                    <a:cubicBezTo>
                      <a:pt x="54351" y="286"/>
                      <a:pt x="55268" y="395"/>
                      <a:pt x="56083" y="561"/>
                    </a:cubicBezTo>
                    <a:lnTo>
                      <a:pt x="56243" y="593"/>
                    </a:lnTo>
                    <a:cubicBezTo>
                      <a:pt x="56468" y="640"/>
                      <a:pt x="56700" y="686"/>
                      <a:pt x="56923" y="749"/>
                    </a:cubicBezTo>
                    <a:cubicBezTo>
                      <a:pt x="61520" y="2040"/>
                      <a:pt x="63981" y="3192"/>
                      <a:pt x="66674" y="8163"/>
                    </a:cubicBezTo>
                    <a:cubicBezTo>
                      <a:pt x="67168" y="9075"/>
                      <a:pt x="67646" y="10032"/>
                      <a:pt x="68109" y="10957"/>
                    </a:cubicBezTo>
                    <a:cubicBezTo>
                      <a:pt x="68814" y="12367"/>
                      <a:pt x="69542" y="13824"/>
                      <a:pt x="70373" y="15226"/>
                    </a:cubicBezTo>
                    <a:cubicBezTo>
                      <a:pt x="71218" y="16652"/>
                      <a:pt x="72239" y="17919"/>
                      <a:pt x="73408" y="18991"/>
                    </a:cubicBezTo>
                    <a:cubicBezTo>
                      <a:pt x="73874" y="19418"/>
                      <a:pt x="74346" y="19804"/>
                      <a:pt x="74791" y="20162"/>
                    </a:cubicBezTo>
                    <a:cubicBezTo>
                      <a:pt x="75359" y="20621"/>
                      <a:pt x="75967" y="21085"/>
                      <a:pt x="76706" y="21623"/>
                    </a:cubicBezTo>
                    <a:cubicBezTo>
                      <a:pt x="77594" y="22266"/>
                      <a:pt x="78498" y="22845"/>
                      <a:pt x="79373" y="23405"/>
                    </a:cubicBezTo>
                    <a:cubicBezTo>
                      <a:pt x="81064" y="24487"/>
                      <a:pt x="82674" y="25519"/>
                      <a:pt x="84113" y="26943"/>
                    </a:cubicBezTo>
                    <a:cubicBezTo>
                      <a:pt x="84111" y="26871"/>
                      <a:pt x="84111" y="26798"/>
                      <a:pt x="84109" y="26724"/>
                    </a:cubicBezTo>
                    <a:cubicBezTo>
                      <a:pt x="82690" y="25346"/>
                      <a:pt x="81112" y="24333"/>
                      <a:pt x="79456" y="23274"/>
                    </a:cubicBezTo>
                    <a:cubicBezTo>
                      <a:pt x="78584" y="22716"/>
                      <a:pt x="77680" y="22138"/>
                      <a:pt x="76796" y="21498"/>
                    </a:cubicBezTo>
                    <a:cubicBezTo>
                      <a:pt x="76061" y="20962"/>
                      <a:pt x="75453" y="20500"/>
                      <a:pt x="74887" y="20042"/>
                    </a:cubicBezTo>
                    <a:cubicBezTo>
                      <a:pt x="74445" y="19685"/>
                      <a:pt x="73975" y="19300"/>
                      <a:pt x="73514" y="18877"/>
                    </a:cubicBezTo>
                    <a:cubicBezTo>
                      <a:pt x="72355" y="17815"/>
                      <a:pt x="71344" y="16560"/>
                      <a:pt x="70506" y="15146"/>
                    </a:cubicBezTo>
                    <a:cubicBezTo>
                      <a:pt x="69678" y="13751"/>
                      <a:pt x="68950" y="12295"/>
                      <a:pt x="68248" y="10888"/>
                    </a:cubicBezTo>
                    <a:cubicBezTo>
                      <a:pt x="67784" y="9962"/>
                      <a:pt x="67306" y="9003"/>
                      <a:pt x="66811" y="8090"/>
                    </a:cubicBezTo>
                    <a:cubicBezTo>
                      <a:pt x="64089" y="3066"/>
                      <a:pt x="61605" y="1902"/>
                      <a:pt x="56964" y="600"/>
                    </a:cubicBezTo>
                    <a:cubicBezTo>
                      <a:pt x="56737" y="536"/>
                      <a:pt x="56502" y="488"/>
                      <a:pt x="56273" y="441"/>
                    </a:cubicBezTo>
                    <a:lnTo>
                      <a:pt x="56115" y="409"/>
                    </a:lnTo>
                    <a:cubicBezTo>
                      <a:pt x="55292" y="241"/>
                      <a:pt x="54369" y="131"/>
                      <a:pt x="53209" y="62"/>
                    </a:cubicBezTo>
                    <a:cubicBezTo>
                      <a:pt x="52524" y="21"/>
                      <a:pt x="51778" y="0"/>
                      <a:pt x="50950" y="0"/>
                    </a:cubicBezTo>
                    <a:close/>
                  </a:path>
                </a:pathLst>
              </a:custGeom>
              <a:solidFill>
                <a:srgbClr val="61749c"/>
              </a:solidFill>
              <a:ln w="0">
                <a:noFill/>
              </a:ln>
            </p:spPr>
            <p:style>
              <a:lnRef idx="0"/>
              <a:fillRef idx="0"/>
              <a:effectRef idx="0"/>
              <a:fontRef idx="minor"/>
            </p:style>
          </p:sp>
          <p:sp>
            <p:nvSpPr>
              <p:cNvPr id="338" name="CustomShape 29"/>
              <p:cNvSpPr/>
              <p:nvPr/>
            </p:nvSpPr>
            <p:spPr>
              <a:xfrm flipH="1">
                <a:off x="4571640" y="-1011600"/>
                <a:ext cx="2274480" cy="756720"/>
              </a:xfrm>
              <a:custGeom>
                <a:avLst/>
                <a:gdLst/>
                <a:ahLst/>
                <a:rect l="l" t="t" r="r" b="b"/>
                <a:pathLst>
                  <a:path w="84113" h="28009">
                    <a:moveTo>
                      <a:pt x="49970" y="0"/>
                    </a:moveTo>
                    <a:cubicBezTo>
                      <a:pt x="49629" y="0"/>
                      <a:pt x="49270" y="3"/>
                      <a:pt x="48890" y="9"/>
                    </a:cubicBezTo>
                    <a:cubicBezTo>
                      <a:pt x="47818" y="23"/>
                      <a:pt x="46695" y="73"/>
                      <a:pt x="45552" y="159"/>
                    </a:cubicBezTo>
                    <a:cubicBezTo>
                      <a:pt x="44325" y="250"/>
                      <a:pt x="43149" y="386"/>
                      <a:pt x="42250" y="495"/>
                    </a:cubicBezTo>
                    <a:cubicBezTo>
                      <a:pt x="41242" y="778"/>
                      <a:pt x="40357" y="1154"/>
                      <a:pt x="39544" y="1642"/>
                    </a:cubicBezTo>
                    <a:cubicBezTo>
                      <a:pt x="38085" y="2521"/>
                      <a:pt x="36768" y="3562"/>
                      <a:pt x="35782" y="4374"/>
                    </a:cubicBezTo>
                    <a:cubicBezTo>
                      <a:pt x="34626" y="5332"/>
                      <a:pt x="33497" y="6350"/>
                      <a:pt x="32406" y="7334"/>
                    </a:cubicBezTo>
                    <a:lnTo>
                      <a:pt x="32253" y="7473"/>
                    </a:lnTo>
                    <a:cubicBezTo>
                      <a:pt x="31617" y="8046"/>
                      <a:pt x="30981" y="8635"/>
                      <a:pt x="30363" y="9206"/>
                    </a:cubicBezTo>
                    <a:cubicBezTo>
                      <a:pt x="29869" y="9663"/>
                      <a:pt x="29376" y="10121"/>
                      <a:pt x="28878" y="10572"/>
                    </a:cubicBezTo>
                    <a:cubicBezTo>
                      <a:pt x="24736" y="14340"/>
                      <a:pt x="20265" y="18253"/>
                      <a:pt x="15636" y="21339"/>
                    </a:cubicBezTo>
                    <a:cubicBezTo>
                      <a:pt x="14311" y="22222"/>
                      <a:pt x="12950" y="23066"/>
                      <a:pt x="11585" y="23848"/>
                    </a:cubicBezTo>
                    <a:cubicBezTo>
                      <a:pt x="10764" y="24318"/>
                      <a:pt x="9677" y="24613"/>
                      <a:pt x="8722" y="24837"/>
                    </a:cubicBezTo>
                    <a:cubicBezTo>
                      <a:pt x="6876" y="25272"/>
                      <a:pt x="4999" y="25509"/>
                      <a:pt x="3143" y="25539"/>
                    </a:cubicBezTo>
                    <a:cubicBezTo>
                      <a:pt x="2955" y="25542"/>
                      <a:pt x="2769" y="25544"/>
                      <a:pt x="2586" y="25544"/>
                    </a:cubicBezTo>
                    <a:cubicBezTo>
                      <a:pt x="1669" y="25544"/>
                      <a:pt x="816" y="25507"/>
                      <a:pt x="2" y="25432"/>
                    </a:cubicBezTo>
                    <a:cubicBezTo>
                      <a:pt x="2" y="25485"/>
                      <a:pt x="0" y="25536"/>
                      <a:pt x="0" y="25589"/>
                    </a:cubicBezTo>
                    <a:cubicBezTo>
                      <a:pt x="805" y="25663"/>
                      <a:pt x="1650" y="25699"/>
                      <a:pt x="2555" y="25699"/>
                    </a:cubicBezTo>
                    <a:cubicBezTo>
                      <a:pt x="2749" y="25699"/>
                      <a:pt x="2946" y="25698"/>
                      <a:pt x="3146" y="25694"/>
                    </a:cubicBezTo>
                    <a:cubicBezTo>
                      <a:pt x="5013" y="25662"/>
                      <a:pt x="6901" y="25426"/>
                      <a:pt x="8757" y="24987"/>
                    </a:cubicBezTo>
                    <a:cubicBezTo>
                      <a:pt x="9724" y="24760"/>
                      <a:pt x="10823" y="24464"/>
                      <a:pt x="11661" y="23982"/>
                    </a:cubicBezTo>
                    <a:cubicBezTo>
                      <a:pt x="13028" y="23198"/>
                      <a:pt x="14394" y="22352"/>
                      <a:pt x="15722" y="21469"/>
                    </a:cubicBezTo>
                    <a:cubicBezTo>
                      <a:pt x="20359" y="18377"/>
                      <a:pt x="24836" y="14459"/>
                      <a:pt x="28982" y="10686"/>
                    </a:cubicBezTo>
                    <a:cubicBezTo>
                      <a:pt x="29480" y="10235"/>
                      <a:pt x="29974" y="9777"/>
                      <a:pt x="30469" y="9319"/>
                    </a:cubicBezTo>
                    <a:cubicBezTo>
                      <a:pt x="31085" y="8748"/>
                      <a:pt x="31721" y="8159"/>
                      <a:pt x="32357" y="7588"/>
                    </a:cubicBezTo>
                    <a:lnTo>
                      <a:pt x="32510" y="7449"/>
                    </a:lnTo>
                    <a:cubicBezTo>
                      <a:pt x="33600" y="6465"/>
                      <a:pt x="34726" y="5449"/>
                      <a:pt x="35882" y="4494"/>
                    </a:cubicBezTo>
                    <a:cubicBezTo>
                      <a:pt x="36861" y="3686"/>
                      <a:pt x="38173" y="2647"/>
                      <a:pt x="39624" y="1775"/>
                    </a:cubicBezTo>
                    <a:cubicBezTo>
                      <a:pt x="40426" y="1294"/>
                      <a:pt x="41298" y="924"/>
                      <a:pt x="42280" y="647"/>
                    </a:cubicBezTo>
                    <a:cubicBezTo>
                      <a:pt x="43165" y="540"/>
                      <a:pt x="44340" y="406"/>
                      <a:pt x="45564" y="313"/>
                    </a:cubicBezTo>
                    <a:cubicBezTo>
                      <a:pt x="46703" y="228"/>
                      <a:pt x="47823" y="177"/>
                      <a:pt x="48893" y="164"/>
                    </a:cubicBezTo>
                    <a:cubicBezTo>
                      <a:pt x="49284" y="158"/>
                      <a:pt x="49652" y="154"/>
                      <a:pt x="50002" y="154"/>
                    </a:cubicBezTo>
                    <a:cubicBezTo>
                      <a:pt x="50799" y="154"/>
                      <a:pt x="51501" y="171"/>
                      <a:pt x="52161" y="206"/>
                    </a:cubicBezTo>
                    <a:cubicBezTo>
                      <a:pt x="53329" y="265"/>
                      <a:pt x="54250" y="362"/>
                      <a:pt x="55062" y="513"/>
                    </a:cubicBezTo>
                    <a:lnTo>
                      <a:pt x="55225" y="543"/>
                    </a:lnTo>
                    <a:cubicBezTo>
                      <a:pt x="55450" y="583"/>
                      <a:pt x="55684" y="626"/>
                      <a:pt x="55906" y="684"/>
                    </a:cubicBezTo>
                    <a:cubicBezTo>
                      <a:pt x="60359" y="1831"/>
                      <a:pt x="63019" y="2729"/>
                      <a:pt x="65867" y="7836"/>
                    </a:cubicBezTo>
                    <a:cubicBezTo>
                      <a:pt x="66408" y="8806"/>
                      <a:pt x="66929" y="9828"/>
                      <a:pt x="67435" y="10817"/>
                    </a:cubicBezTo>
                    <a:cubicBezTo>
                      <a:pt x="68123" y="12166"/>
                      <a:pt x="68833" y="13560"/>
                      <a:pt x="69632" y="14904"/>
                    </a:cubicBezTo>
                    <a:cubicBezTo>
                      <a:pt x="70480" y="16331"/>
                      <a:pt x="71499" y="17609"/>
                      <a:pt x="72661" y="18704"/>
                    </a:cubicBezTo>
                    <a:cubicBezTo>
                      <a:pt x="73117" y="19134"/>
                      <a:pt x="73568" y="19517"/>
                      <a:pt x="74029" y="19902"/>
                    </a:cubicBezTo>
                    <a:cubicBezTo>
                      <a:pt x="74733" y="20494"/>
                      <a:pt x="75406" y="21017"/>
                      <a:pt x="75915" y="21409"/>
                    </a:cubicBezTo>
                    <a:cubicBezTo>
                      <a:pt x="76773" y="22064"/>
                      <a:pt x="77646" y="22657"/>
                      <a:pt x="78491" y="23232"/>
                    </a:cubicBezTo>
                    <a:cubicBezTo>
                      <a:pt x="80437" y="24557"/>
                      <a:pt x="82277" y="25810"/>
                      <a:pt x="83847" y="27688"/>
                    </a:cubicBezTo>
                    <a:cubicBezTo>
                      <a:pt x="83936" y="27795"/>
                      <a:pt x="84018" y="27901"/>
                      <a:pt x="84099" y="28008"/>
                    </a:cubicBezTo>
                    <a:cubicBezTo>
                      <a:pt x="84104" y="27930"/>
                      <a:pt x="84109" y="27853"/>
                      <a:pt x="84112" y="27774"/>
                    </a:cubicBezTo>
                    <a:cubicBezTo>
                      <a:pt x="84063" y="27712"/>
                      <a:pt x="84016" y="27651"/>
                      <a:pt x="83965" y="27589"/>
                    </a:cubicBezTo>
                    <a:cubicBezTo>
                      <a:pt x="82381" y="25693"/>
                      <a:pt x="80533" y="24435"/>
                      <a:pt x="78578" y="23104"/>
                    </a:cubicBezTo>
                    <a:cubicBezTo>
                      <a:pt x="77736" y="22531"/>
                      <a:pt x="76864" y="21937"/>
                      <a:pt x="76011" y="21286"/>
                    </a:cubicBezTo>
                    <a:cubicBezTo>
                      <a:pt x="75502" y="20896"/>
                      <a:pt x="74830" y="20373"/>
                      <a:pt x="74128" y="19784"/>
                    </a:cubicBezTo>
                    <a:cubicBezTo>
                      <a:pt x="73670" y="19400"/>
                      <a:pt x="73221" y="19019"/>
                      <a:pt x="72766" y="18592"/>
                    </a:cubicBezTo>
                    <a:cubicBezTo>
                      <a:pt x="71616" y="17507"/>
                      <a:pt x="70606" y="16240"/>
                      <a:pt x="69766" y="14824"/>
                    </a:cubicBezTo>
                    <a:cubicBezTo>
                      <a:pt x="68969" y="13484"/>
                      <a:pt x="68259" y="12092"/>
                      <a:pt x="67572" y="10747"/>
                    </a:cubicBezTo>
                    <a:cubicBezTo>
                      <a:pt x="67067" y="9758"/>
                      <a:pt x="66544" y="8734"/>
                      <a:pt x="66003" y="7761"/>
                    </a:cubicBezTo>
                    <a:cubicBezTo>
                      <a:pt x="63123" y="2598"/>
                      <a:pt x="60439" y="1692"/>
                      <a:pt x="55946" y="534"/>
                    </a:cubicBezTo>
                    <a:cubicBezTo>
                      <a:pt x="55718" y="476"/>
                      <a:pt x="55481" y="433"/>
                      <a:pt x="55252" y="391"/>
                    </a:cubicBezTo>
                    <a:lnTo>
                      <a:pt x="55090" y="361"/>
                    </a:lnTo>
                    <a:cubicBezTo>
                      <a:pt x="54271" y="209"/>
                      <a:pt x="53343" y="111"/>
                      <a:pt x="52169" y="50"/>
                    </a:cubicBezTo>
                    <a:cubicBezTo>
                      <a:pt x="51498" y="17"/>
                      <a:pt x="50783" y="0"/>
                      <a:pt x="49970" y="0"/>
                    </a:cubicBezTo>
                    <a:close/>
                  </a:path>
                </a:pathLst>
              </a:custGeom>
              <a:solidFill>
                <a:srgbClr val="61749c"/>
              </a:solidFill>
              <a:ln w="0">
                <a:noFill/>
              </a:ln>
            </p:spPr>
            <p:style>
              <a:lnRef idx="0"/>
              <a:fillRef idx="0"/>
              <a:effectRef idx="0"/>
              <a:fontRef idx="minor"/>
            </p:style>
          </p:sp>
          <p:sp>
            <p:nvSpPr>
              <p:cNvPr id="339" name="CustomShape 30"/>
              <p:cNvSpPr/>
              <p:nvPr/>
            </p:nvSpPr>
            <p:spPr>
              <a:xfrm flipH="1">
                <a:off x="4578840" y="-965520"/>
                <a:ext cx="2266920" cy="789480"/>
              </a:xfrm>
              <a:custGeom>
                <a:avLst/>
                <a:gdLst/>
                <a:ahLst/>
                <a:rect l="l" t="t" r="r" b="b"/>
                <a:pathLst>
                  <a:path w="83843" h="29217">
                    <a:moveTo>
                      <a:pt x="49016" y="1"/>
                    </a:moveTo>
                    <a:cubicBezTo>
                      <a:pt x="48623" y="1"/>
                      <a:pt x="48207" y="4"/>
                      <a:pt x="47759" y="11"/>
                    </a:cubicBezTo>
                    <a:cubicBezTo>
                      <a:pt x="46686" y="23"/>
                      <a:pt x="45558" y="70"/>
                      <a:pt x="44406" y="147"/>
                    </a:cubicBezTo>
                    <a:cubicBezTo>
                      <a:pt x="43233" y="225"/>
                      <a:pt x="42074" y="340"/>
                      <a:pt x="41084" y="446"/>
                    </a:cubicBezTo>
                    <a:cubicBezTo>
                      <a:pt x="40066" y="719"/>
                      <a:pt x="39173" y="1087"/>
                      <a:pt x="38356" y="1571"/>
                    </a:cubicBezTo>
                    <a:cubicBezTo>
                      <a:pt x="36893" y="2435"/>
                      <a:pt x="35572" y="3470"/>
                      <a:pt x="34584" y="4275"/>
                    </a:cubicBezTo>
                    <a:cubicBezTo>
                      <a:pt x="33375" y="5267"/>
                      <a:pt x="32197" y="6323"/>
                      <a:pt x="31048" y="7355"/>
                    </a:cubicBezTo>
                    <a:cubicBezTo>
                      <a:pt x="30371" y="7963"/>
                      <a:pt x="29693" y="8590"/>
                      <a:pt x="29035" y="9198"/>
                    </a:cubicBezTo>
                    <a:cubicBezTo>
                      <a:pt x="28583" y="9616"/>
                      <a:pt x="28131" y="10033"/>
                      <a:pt x="27677" y="10448"/>
                    </a:cubicBezTo>
                    <a:cubicBezTo>
                      <a:pt x="23768" y="14011"/>
                      <a:pt x="19206" y="18080"/>
                      <a:pt x="14520" y="21270"/>
                    </a:cubicBezTo>
                    <a:cubicBezTo>
                      <a:pt x="13219" y="22155"/>
                      <a:pt x="11868" y="23013"/>
                      <a:pt x="10507" y="23818"/>
                    </a:cubicBezTo>
                    <a:cubicBezTo>
                      <a:pt x="9700" y="24295"/>
                      <a:pt x="8615" y="24594"/>
                      <a:pt x="7659" y="24824"/>
                    </a:cubicBezTo>
                    <a:cubicBezTo>
                      <a:pt x="5818" y="25266"/>
                      <a:pt x="3946" y="25511"/>
                      <a:pt x="2092" y="25549"/>
                    </a:cubicBezTo>
                    <a:cubicBezTo>
                      <a:pt x="1855" y="25554"/>
                      <a:pt x="1623" y="25556"/>
                      <a:pt x="1395" y="25556"/>
                    </a:cubicBezTo>
                    <a:cubicBezTo>
                      <a:pt x="914" y="25556"/>
                      <a:pt x="450" y="25546"/>
                      <a:pt x="1" y="25525"/>
                    </a:cubicBezTo>
                    <a:lnTo>
                      <a:pt x="1" y="25525"/>
                    </a:lnTo>
                    <a:cubicBezTo>
                      <a:pt x="2" y="25578"/>
                      <a:pt x="4" y="25629"/>
                      <a:pt x="5" y="25682"/>
                    </a:cubicBezTo>
                    <a:cubicBezTo>
                      <a:pt x="435" y="25702"/>
                      <a:pt x="877" y="25712"/>
                      <a:pt x="1336" y="25712"/>
                    </a:cubicBezTo>
                    <a:cubicBezTo>
                      <a:pt x="1584" y="25712"/>
                      <a:pt x="1837" y="25709"/>
                      <a:pt x="2095" y="25703"/>
                    </a:cubicBezTo>
                    <a:cubicBezTo>
                      <a:pt x="3961" y="25664"/>
                      <a:pt x="5844" y="25419"/>
                      <a:pt x="7695" y="24975"/>
                    </a:cubicBezTo>
                    <a:cubicBezTo>
                      <a:pt x="8662" y="24741"/>
                      <a:pt x="9761" y="24439"/>
                      <a:pt x="10585" y="23951"/>
                    </a:cubicBezTo>
                    <a:cubicBezTo>
                      <a:pt x="11950" y="23144"/>
                      <a:pt x="13302" y="22285"/>
                      <a:pt x="14606" y="21399"/>
                    </a:cubicBezTo>
                    <a:cubicBezTo>
                      <a:pt x="19301" y="18203"/>
                      <a:pt x="23869" y="14129"/>
                      <a:pt x="27781" y="10561"/>
                    </a:cubicBezTo>
                    <a:cubicBezTo>
                      <a:pt x="28235" y="10149"/>
                      <a:pt x="28688" y="9729"/>
                      <a:pt x="29141" y="9312"/>
                    </a:cubicBezTo>
                    <a:cubicBezTo>
                      <a:pt x="29797" y="8704"/>
                      <a:pt x="30475" y="8076"/>
                      <a:pt x="31163" y="7460"/>
                    </a:cubicBezTo>
                    <a:cubicBezTo>
                      <a:pt x="32299" y="6440"/>
                      <a:pt x="33474" y="5384"/>
                      <a:pt x="34682" y="4395"/>
                    </a:cubicBezTo>
                    <a:cubicBezTo>
                      <a:pt x="35666" y="3593"/>
                      <a:pt x="36980" y="2563"/>
                      <a:pt x="38434" y="1703"/>
                    </a:cubicBezTo>
                    <a:cubicBezTo>
                      <a:pt x="39239" y="1228"/>
                      <a:pt x="40119" y="865"/>
                      <a:pt x="41113" y="596"/>
                    </a:cubicBezTo>
                    <a:cubicBezTo>
                      <a:pt x="42089" y="494"/>
                      <a:pt x="43245" y="379"/>
                      <a:pt x="44417" y="300"/>
                    </a:cubicBezTo>
                    <a:cubicBezTo>
                      <a:pt x="45564" y="223"/>
                      <a:pt x="46690" y="179"/>
                      <a:pt x="47761" y="166"/>
                    </a:cubicBezTo>
                    <a:cubicBezTo>
                      <a:pt x="48206" y="159"/>
                      <a:pt x="48622" y="155"/>
                      <a:pt x="49013" y="155"/>
                    </a:cubicBezTo>
                    <a:cubicBezTo>
                      <a:pt x="49766" y="155"/>
                      <a:pt x="50429" y="168"/>
                      <a:pt x="51046" y="195"/>
                    </a:cubicBezTo>
                    <a:cubicBezTo>
                      <a:pt x="52247" y="246"/>
                      <a:pt x="53148" y="329"/>
                      <a:pt x="53964" y="465"/>
                    </a:cubicBezTo>
                    <a:lnTo>
                      <a:pt x="54151" y="495"/>
                    </a:lnTo>
                    <a:cubicBezTo>
                      <a:pt x="54371" y="532"/>
                      <a:pt x="54598" y="569"/>
                      <a:pt x="54816" y="620"/>
                    </a:cubicBezTo>
                    <a:cubicBezTo>
                      <a:pt x="59534" y="1727"/>
                      <a:pt x="62131" y="2537"/>
                      <a:pt x="64984" y="7510"/>
                    </a:cubicBezTo>
                    <a:cubicBezTo>
                      <a:pt x="65574" y="8539"/>
                      <a:pt x="66142" y="9630"/>
                      <a:pt x="66691" y="10683"/>
                    </a:cubicBezTo>
                    <a:cubicBezTo>
                      <a:pt x="67360" y="11968"/>
                      <a:pt x="68053" y="13296"/>
                      <a:pt x="68818" y="14581"/>
                    </a:cubicBezTo>
                    <a:cubicBezTo>
                      <a:pt x="69669" y="16011"/>
                      <a:pt x="70685" y="17302"/>
                      <a:pt x="71837" y="18418"/>
                    </a:cubicBezTo>
                    <a:cubicBezTo>
                      <a:pt x="72285" y="18850"/>
                      <a:pt x="72733" y="19245"/>
                      <a:pt x="73191" y="19643"/>
                    </a:cubicBezTo>
                    <a:cubicBezTo>
                      <a:pt x="73866" y="20232"/>
                      <a:pt x="74511" y="20758"/>
                      <a:pt x="75051" y="21195"/>
                    </a:cubicBezTo>
                    <a:cubicBezTo>
                      <a:pt x="75879" y="21859"/>
                      <a:pt x="76720" y="22469"/>
                      <a:pt x="77533" y="23056"/>
                    </a:cubicBezTo>
                    <a:cubicBezTo>
                      <a:pt x="79464" y="24451"/>
                      <a:pt x="81287" y="25770"/>
                      <a:pt x="82826" y="27714"/>
                    </a:cubicBezTo>
                    <a:cubicBezTo>
                      <a:pt x="83218" y="28210"/>
                      <a:pt x="83543" y="28708"/>
                      <a:pt x="83812" y="29216"/>
                    </a:cubicBezTo>
                    <a:cubicBezTo>
                      <a:pt x="83823" y="29127"/>
                      <a:pt x="83831" y="29037"/>
                      <a:pt x="83842" y="28946"/>
                    </a:cubicBezTo>
                    <a:cubicBezTo>
                      <a:pt x="83589" y="28498"/>
                      <a:pt x="83293" y="28058"/>
                      <a:pt x="82946" y="27618"/>
                    </a:cubicBezTo>
                    <a:cubicBezTo>
                      <a:pt x="81394" y="25658"/>
                      <a:pt x="79564" y="24333"/>
                      <a:pt x="77624" y="22931"/>
                    </a:cubicBezTo>
                    <a:cubicBezTo>
                      <a:pt x="76813" y="22344"/>
                      <a:pt x="75973" y="21738"/>
                      <a:pt x="75149" y="21075"/>
                    </a:cubicBezTo>
                    <a:cubicBezTo>
                      <a:pt x="74608" y="20638"/>
                      <a:pt x="73967" y="20114"/>
                      <a:pt x="73293" y="19526"/>
                    </a:cubicBezTo>
                    <a:cubicBezTo>
                      <a:pt x="72835" y="19130"/>
                      <a:pt x="72389" y="18738"/>
                      <a:pt x="71944" y="18307"/>
                    </a:cubicBezTo>
                    <a:cubicBezTo>
                      <a:pt x="70802" y="17202"/>
                      <a:pt x="69794" y="15922"/>
                      <a:pt x="68950" y="14502"/>
                    </a:cubicBezTo>
                    <a:cubicBezTo>
                      <a:pt x="68187" y="13222"/>
                      <a:pt x="67496" y="11896"/>
                      <a:pt x="66829" y="10613"/>
                    </a:cubicBezTo>
                    <a:cubicBezTo>
                      <a:pt x="66280" y="9557"/>
                      <a:pt x="65710" y="8465"/>
                      <a:pt x="65118" y="7433"/>
                    </a:cubicBezTo>
                    <a:cubicBezTo>
                      <a:pt x="62233" y="2406"/>
                      <a:pt x="59614" y="1588"/>
                      <a:pt x="54852" y="470"/>
                    </a:cubicBezTo>
                    <a:cubicBezTo>
                      <a:pt x="54628" y="417"/>
                      <a:pt x="54399" y="380"/>
                      <a:pt x="54175" y="343"/>
                    </a:cubicBezTo>
                    <a:lnTo>
                      <a:pt x="53990" y="311"/>
                    </a:lnTo>
                    <a:cubicBezTo>
                      <a:pt x="53167" y="175"/>
                      <a:pt x="52262" y="91"/>
                      <a:pt x="51052" y="39"/>
                    </a:cubicBezTo>
                    <a:cubicBezTo>
                      <a:pt x="50434" y="13"/>
                      <a:pt x="49769" y="1"/>
                      <a:pt x="49016" y="1"/>
                    </a:cubicBezTo>
                    <a:close/>
                  </a:path>
                </a:pathLst>
              </a:custGeom>
              <a:solidFill>
                <a:srgbClr val="61749c"/>
              </a:solidFill>
              <a:ln w="0">
                <a:noFill/>
              </a:ln>
            </p:spPr>
            <p:style>
              <a:lnRef idx="0"/>
              <a:fillRef idx="0"/>
              <a:effectRef idx="0"/>
              <a:fontRef idx="minor"/>
            </p:style>
          </p:sp>
          <p:sp>
            <p:nvSpPr>
              <p:cNvPr id="340" name="CustomShape 31"/>
              <p:cNvSpPr/>
              <p:nvPr/>
            </p:nvSpPr>
            <p:spPr>
              <a:xfrm flipH="1">
                <a:off x="4591800" y="-919440"/>
                <a:ext cx="2251800" cy="826200"/>
              </a:xfrm>
              <a:custGeom>
                <a:avLst/>
                <a:gdLst/>
                <a:ahLst/>
                <a:rect l="l" t="t" r="r" b="b"/>
                <a:pathLst>
                  <a:path w="83279" h="30568">
                    <a:moveTo>
                      <a:pt x="48062" y="1"/>
                    </a:moveTo>
                    <a:cubicBezTo>
                      <a:pt x="47607" y="1"/>
                      <a:pt x="47112" y="5"/>
                      <a:pt x="46562" y="12"/>
                    </a:cubicBezTo>
                    <a:cubicBezTo>
                      <a:pt x="45486" y="24"/>
                      <a:pt x="44351" y="65"/>
                      <a:pt x="43193" y="132"/>
                    </a:cubicBezTo>
                    <a:cubicBezTo>
                      <a:pt x="42049" y="200"/>
                      <a:pt x="40921" y="299"/>
                      <a:pt x="39852" y="395"/>
                    </a:cubicBezTo>
                    <a:cubicBezTo>
                      <a:pt x="38823" y="660"/>
                      <a:pt x="37922" y="1022"/>
                      <a:pt x="37100" y="1499"/>
                    </a:cubicBezTo>
                    <a:cubicBezTo>
                      <a:pt x="35637" y="2347"/>
                      <a:pt x="34311" y="3374"/>
                      <a:pt x="33319" y="4174"/>
                    </a:cubicBezTo>
                    <a:cubicBezTo>
                      <a:pt x="32069" y="5189"/>
                      <a:pt x="30851" y="6277"/>
                      <a:pt x="29778" y="7237"/>
                    </a:cubicBezTo>
                    <a:cubicBezTo>
                      <a:pt x="29059" y="7878"/>
                      <a:pt x="28339" y="8544"/>
                      <a:pt x="27643" y="9187"/>
                    </a:cubicBezTo>
                    <a:cubicBezTo>
                      <a:pt x="27234" y="9566"/>
                      <a:pt x="26822" y="9946"/>
                      <a:pt x="26410" y="10323"/>
                    </a:cubicBezTo>
                    <a:cubicBezTo>
                      <a:pt x="22262" y="14112"/>
                      <a:pt x="17837" y="18074"/>
                      <a:pt x="13336" y="21200"/>
                    </a:cubicBezTo>
                    <a:cubicBezTo>
                      <a:pt x="12057" y="22090"/>
                      <a:pt x="10721" y="22960"/>
                      <a:pt x="9364" y="23786"/>
                    </a:cubicBezTo>
                    <a:cubicBezTo>
                      <a:pt x="8571" y="24269"/>
                      <a:pt x="7486" y="24575"/>
                      <a:pt x="6529" y="24810"/>
                    </a:cubicBezTo>
                    <a:cubicBezTo>
                      <a:pt x="4695" y="25260"/>
                      <a:pt x="2826" y="25512"/>
                      <a:pt x="977" y="25557"/>
                    </a:cubicBezTo>
                    <a:cubicBezTo>
                      <a:pt x="698" y="25564"/>
                      <a:pt x="426" y="25567"/>
                      <a:pt x="160" y="25567"/>
                    </a:cubicBezTo>
                    <a:cubicBezTo>
                      <a:pt x="106" y="25567"/>
                      <a:pt x="53" y="25567"/>
                      <a:pt x="1" y="25567"/>
                    </a:cubicBezTo>
                    <a:lnTo>
                      <a:pt x="1" y="25567"/>
                    </a:lnTo>
                    <a:cubicBezTo>
                      <a:pt x="4" y="25620"/>
                      <a:pt x="10" y="25671"/>
                      <a:pt x="13" y="25722"/>
                    </a:cubicBezTo>
                    <a:cubicBezTo>
                      <a:pt x="329" y="25722"/>
                      <a:pt x="649" y="25721"/>
                      <a:pt x="980" y="25713"/>
                    </a:cubicBezTo>
                    <a:cubicBezTo>
                      <a:pt x="2842" y="25666"/>
                      <a:pt x="4721" y="25412"/>
                      <a:pt x="6566" y="24959"/>
                    </a:cubicBezTo>
                    <a:cubicBezTo>
                      <a:pt x="7534" y="24722"/>
                      <a:pt x="8633" y="24413"/>
                      <a:pt x="9444" y="23919"/>
                    </a:cubicBezTo>
                    <a:cubicBezTo>
                      <a:pt x="10803" y="23090"/>
                      <a:pt x="12142" y="22218"/>
                      <a:pt x="13425" y="21327"/>
                    </a:cubicBezTo>
                    <a:cubicBezTo>
                      <a:pt x="17933" y="18195"/>
                      <a:pt x="22363" y="14229"/>
                      <a:pt x="26515" y="10437"/>
                    </a:cubicBezTo>
                    <a:cubicBezTo>
                      <a:pt x="26926" y="10059"/>
                      <a:pt x="27338" y="9680"/>
                      <a:pt x="27749" y="9299"/>
                    </a:cubicBezTo>
                    <a:cubicBezTo>
                      <a:pt x="28445" y="8658"/>
                      <a:pt x="29163" y="7992"/>
                      <a:pt x="29882" y="7350"/>
                    </a:cubicBezTo>
                    <a:cubicBezTo>
                      <a:pt x="30954" y="6392"/>
                      <a:pt x="32168" y="5305"/>
                      <a:pt x="33416" y="4294"/>
                    </a:cubicBezTo>
                    <a:cubicBezTo>
                      <a:pt x="34404" y="3497"/>
                      <a:pt x="35724" y="2475"/>
                      <a:pt x="37176" y="1632"/>
                    </a:cubicBezTo>
                    <a:cubicBezTo>
                      <a:pt x="37988" y="1163"/>
                      <a:pt x="38874" y="806"/>
                      <a:pt x="39877" y="545"/>
                    </a:cubicBezTo>
                    <a:cubicBezTo>
                      <a:pt x="40933" y="451"/>
                      <a:pt x="42060" y="355"/>
                      <a:pt x="43201" y="288"/>
                    </a:cubicBezTo>
                    <a:cubicBezTo>
                      <a:pt x="44358" y="219"/>
                      <a:pt x="45489" y="179"/>
                      <a:pt x="46564" y="166"/>
                    </a:cubicBezTo>
                    <a:cubicBezTo>
                      <a:pt x="47092" y="159"/>
                      <a:pt x="47569" y="155"/>
                      <a:pt x="48009" y="155"/>
                    </a:cubicBezTo>
                    <a:cubicBezTo>
                      <a:pt x="48698" y="155"/>
                      <a:pt x="49298" y="164"/>
                      <a:pt x="49863" y="184"/>
                    </a:cubicBezTo>
                    <a:cubicBezTo>
                      <a:pt x="51086" y="225"/>
                      <a:pt x="51991" y="297"/>
                      <a:pt x="52799" y="416"/>
                    </a:cubicBezTo>
                    <a:lnTo>
                      <a:pt x="52999" y="446"/>
                    </a:lnTo>
                    <a:cubicBezTo>
                      <a:pt x="53217" y="476"/>
                      <a:pt x="53443" y="510"/>
                      <a:pt x="53659" y="556"/>
                    </a:cubicBezTo>
                    <a:cubicBezTo>
                      <a:pt x="58267" y="1534"/>
                      <a:pt x="61049" y="2125"/>
                      <a:pt x="64033" y="7182"/>
                    </a:cubicBezTo>
                    <a:cubicBezTo>
                      <a:pt x="64678" y="8275"/>
                      <a:pt x="65294" y="9435"/>
                      <a:pt x="65890" y="10557"/>
                    </a:cubicBezTo>
                    <a:cubicBezTo>
                      <a:pt x="66536" y="11776"/>
                      <a:pt x="67206" y="13037"/>
                      <a:pt x="67934" y="14259"/>
                    </a:cubicBezTo>
                    <a:cubicBezTo>
                      <a:pt x="68790" y="15693"/>
                      <a:pt x="69803" y="16995"/>
                      <a:pt x="70947" y="18131"/>
                    </a:cubicBezTo>
                    <a:cubicBezTo>
                      <a:pt x="71405" y="18586"/>
                      <a:pt x="71874" y="19010"/>
                      <a:pt x="72287" y="19384"/>
                    </a:cubicBezTo>
                    <a:cubicBezTo>
                      <a:pt x="72832" y="19876"/>
                      <a:pt x="73399" y="20368"/>
                      <a:pt x="74122" y="20983"/>
                    </a:cubicBezTo>
                    <a:cubicBezTo>
                      <a:pt x="74927" y="21666"/>
                      <a:pt x="75746" y="22295"/>
                      <a:pt x="76540" y="22903"/>
                    </a:cubicBezTo>
                    <a:cubicBezTo>
                      <a:pt x="78442" y="24362"/>
                      <a:pt x="80239" y="25741"/>
                      <a:pt x="81738" y="27741"/>
                    </a:cubicBezTo>
                    <a:cubicBezTo>
                      <a:pt x="82429" y="28663"/>
                      <a:pt x="82911" y="29580"/>
                      <a:pt x="83220" y="30567"/>
                    </a:cubicBezTo>
                    <a:cubicBezTo>
                      <a:pt x="83241" y="30465"/>
                      <a:pt x="83260" y="30364"/>
                      <a:pt x="83279" y="30261"/>
                    </a:cubicBezTo>
                    <a:cubicBezTo>
                      <a:pt x="82964" y="29356"/>
                      <a:pt x="82503" y="28503"/>
                      <a:pt x="81861" y="27647"/>
                    </a:cubicBezTo>
                    <a:cubicBezTo>
                      <a:pt x="80349" y="25631"/>
                      <a:pt x="78544" y="24247"/>
                      <a:pt x="76634" y="22781"/>
                    </a:cubicBezTo>
                    <a:cubicBezTo>
                      <a:pt x="75842" y="22173"/>
                      <a:pt x="75024" y="21546"/>
                      <a:pt x="74221" y="20866"/>
                    </a:cubicBezTo>
                    <a:cubicBezTo>
                      <a:pt x="73499" y="20253"/>
                      <a:pt x="72935" y="19760"/>
                      <a:pt x="72392" y="19269"/>
                    </a:cubicBezTo>
                    <a:cubicBezTo>
                      <a:pt x="71978" y="18896"/>
                      <a:pt x="71512" y="18474"/>
                      <a:pt x="71056" y="18021"/>
                    </a:cubicBezTo>
                    <a:cubicBezTo>
                      <a:pt x="69922" y="16895"/>
                      <a:pt x="68917" y="15603"/>
                      <a:pt x="68067" y="14181"/>
                    </a:cubicBezTo>
                    <a:cubicBezTo>
                      <a:pt x="67341" y="12962"/>
                      <a:pt x="66674" y="11702"/>
                      <a:pt x="66027" y="10486"/>
                    </a:cubicBezTo>
                    <a:cubicBezTo>
                      <a:pt x="65430" y="9362"/>
                      <a:pt x="64814" y="8200"/>
                      <a:pt x="64168" y="7105"/>
                    </a:cubicBezTo>
                    <a:cubicBezTo>
                      <a:pt x="61149" y="1989"/>
                      <a:pt x="58340" y="1393"/>
                      <a:pt x="53691" y="406"/>
                    </a:cubicBezTo>
                    <a:cubicBezTo>
                      <a:pt x="53470" y="358"/>
                      <a:pt x="53243" y="326"/>
                      <a:pt x="53022" y="292"/>
                    </a:cubicBezTo>
                    <a:lnTo>
                      <a:pt x="52823" y="264"/>
                    </a:lnTo>
                    <a:cubicBezTo>
                      <a:pt x="52009" y="144"/>
                      <a:pt x="51099" y="70"/>
                      <a:pt x="49870" y="28"/>
                    </a:cubicBezTo>
                    <a:cubicBezTo>
                      <a:pt x="49317" y="9"/>
                      <a:pt x="48731" y="1"/>
                      <a:pt x="48062" y="1"/>
                    </a:cubicBezTo>
                    <a:close/>
                  </a:path>
                </a:pathLst>
              </a:custGeom>
              <a:solidFill>
                <a:srgbClr val="61749c"/>
              </a:solidFill>
              <a:ln w="0">
                <a:noFill/>
              </a:ln>
            </p:spPr>
            <p:style>
              <a:lnRef idx="0"/>
              <a:fillRef idx="0"/>
              <a:effectRef idx="0"/>
              <a:fontRef idx="minor"/>
            </p:style>
          </p:sp>
          <p:sp>
            <p:nvSpPr>
              <p:cNvPr id="341" name="CustomShape 32"/>
              <p:cNvSpPr/>
              <p:nvPr/>
            </p:nvSpPr>
            <p:spPr>
              <a:xfrm flipH="1">
                <a:off x="4610880" y="-873000"/>
                <a:ext cx="2228040" cy="864360"/>
              </a:xfrm>
              <a:custGeom>
                <a:avLst/>
                <a:gdLst/>
                <a:ahLst/>
                <a:rect l="l" t="t" r="r" b="b"/>
                <a:pathLst>
                  <a:path w="82403" h="31983">
                    <a:moveTo>
                      <a:pt x="47109" y="0"/>
                    </a:moveTo>
                    <a:cubicBezTo>
                      <a:pt x="46512" y="0"/>
                      <a:pt x="45906" y="6"/>
                      <a:pt x="45292" y="13"/>
                    </a:cubicBezTo>
                    <a:cubicBezTo>
                      <a:pt x="44166" y="28"/>
                      <a:pt x="43026" y="63"/>
                      <a:pt x="41908" y="119"/>
                    </a:cubicBezTo>
                    <a:cubicBezTo>
                      <a:pt x="40807" y="175"/>
                      <a:pt x="39725" y="255"/>
                      <a:pt x="38679" y="332"/>
                    </a:cubicBezTo>
                    <a:lnTo>
                      <a:pt x="38548" y="343"/>
                    </a:lnTo>
                    <a:cubicBezTo>
                      <a:pt x="37508" y="601"/>
                      <a:pt x="36600" y="954"/>
                      <a:pt x="35773" y="1426"/>
                    </a:cubicBezTo>
                    <a:cubicBezTo>
                      <a:pt x="34306" y="2263"/>
                      <a:pt x="32976" y="3281"/>
                      <a:pt x="31983" y="4074"/>
                    </a:cubicBezTo>
                    <a:cubicBezTo>
                      <a:pt x="30784" y="5034"/>
                      <a:pt x="29621" y="6061"/>
                      <a:pt x="28435" y="7118"/>
                    </a:cubicBezTo>
                    <a:cubicBezTo>
                      <a:pt x="27672" y="7798"/>
                      <a:pt x="26909" y="8502"/>
                      <a:pt x="26171" y="9183"/>
                    </a:cubicBezTo>
                    <a:cubicBezTo>
                      <a:pt x="25805" y="9522"/>
                      <a:pt x="25438" y="9862"/>
                      <a:pt x="25070" y="10198"/>
                    </a:cubicBezTo>
                    <a:cubicBezTo>
                      <a:pt x="20510" y="14372"/>
                      <a:pt x="16385" y="18078"/>
                      <a:pt x="12081" y="21131"/>
                    </a:cubicBezTo>
                    <a:cubicBezTo>
                      <a:pt x="10827" y="22020"/>
                      <a:pt x="9503" y="22904"/>
                      <a:pt x="8148" y="23755"/>
                    </a:cubicBezTo>
                    <a:cubicBezTo>
                      <a:pt x="7371" y="24243"/>
                      <a:pt x="6286" y="24555"/>
                      <a:pt x="5329" y="24795"/>
                    </a:cubicBezTo>
                    <a:cubicBezTo>
                      <a:pt x="3567" y="25237"/>
                      <a:pt x="1775" y="25491"/>
                      <a:pt x="1" y="25557"/>
                    </a:cubicBezTo>
                    <a:cubicBezTo>
                      <a:pt x="7" y="25608"/>
                      <a:pt x="12" y="25661"/>
                      <a:pt x="18" y="25712"/>
                    </a:cubicBezTo>
                    <a:cubicBezTo>
                      <a:pt x="1799" y="25645"/>
                      <a:pt x="3598" y="25389"/>
                      <a:pt x="5367" y="24945"/>
                    </a:cubicBezTo>
                    <a:cubicBezTo>
                      <a:pt x="6335" y="24702"/>
                      <a:pt x="7435" y="24387"/>
                      <a:pt x="8231" y="23885"/>
                    </a:cubicBezTo>
                    <a:cubicBezTo>
                      <a:pt x="9588" y="23032"/>
                      <a:pt x="10915" y="22148"/>
                      <a:pt x="12171" y="21257"/>
                    </a:cubicBezTo>
                    <a:cubicBezTo>
                      <a:pt x="16483" y="18198"/>
                      <a:pt x="20611" y="14491"/>
                      <a:pt x="25176" y="10311"/>
                    </a:cubicBezTo>
                    <a:cubicBezTo>
                      <a:pt x="25542" y="9975"/>
                      <a:pt x="25909" y="9636"/>
                      <a:pt x="26277" y="9297"/>
                    </a:cubicBezTo>
                    <a:cubicBezTo>
                      <a:pt x="27013" y="8617"/>
                      <a:pt x="27776" y="7911"/>
                      <a:pt x="28539" y="7233"/>
                    </a:cubicBezTo>
                    <a:cubicBezTo>
                      <a:pt x="29723" y="6178"/>
                      <a:pt x="30883" y="5153"/>
                      <a:pt x="32080" y="4194"/>
                    </a:cubicBezTo>
                    <a:cubicBezTo>
                      <a:pt x="33069" y="3405"/>
                      <a:pt x="34392" y="2391"/>
                      <a:pt x="35850" y="1561"/>
                    </a:cubicBezTo>
                    <a:cubicBezTo>
                      <a:pt x="36664" y="1097"/>
                      <a:pt x="37559" y="748"/>
                      <a:pt x="38573" y="495"/>
                    </a:cubicBezTo>
                    <a:lnTo>
                      <a:pt x="38690" y="487"/>
                    </a:lnTo>
                    <a:cubicBezTo>
                      <a:pt x="39735" y="410"/>
                      <a:pt x="40817" y="330"/>
                      <a:pt x="41916" y="274"/>
                    </a:cubicBezTo>
                    <a:cubicBezTo>
                      <a:pt x="43033" y="218"/>
                      <a:pt x="44169" y="181"/>
                      <a:pt x="45294" y="169"/>
                    </a:cubicBezTo>
                    <a:cubicBezTo>
                      <a:pt x="45903" y="161"/>
                      <a:pt x="46505" y="154"/>
                      <a:pt x="47098" y="154"/>
                    </a:cubicBezTo>
                    <a:cubicBezTo>
                      <a:pt x="47609" y="154"/>
                      <a:pt x="48113" y="159"/>
                      <a:pt x="48610" y="172"/>
                    </a:cubicBezTo>
                    <a:cubicBezTo>
                      <a:pt x="49500" y="194"/>
                      <a:pt x="50547" y="236"/>
                      <a:pt x="51564" y="369"/>
                    </a:cubicBezTo>
                    <a:lnTo>
                      <a:pt x="51771" y="394"/>
                    </a:lnTo>
                    <a:cubicBezTo>
                      <a:pt x="51988" y="423"/>
                      <a:pt x="52214" y="452"/>
                      <a:pt x="52430" y="493"/>
                    </a:cubicBezTo>
                    <a:lnTo>
                      <a:pt x="52750" y="553"/>
                    </a:lnTo>
                    <a:cubicBezTo>
                      <a:pt x="57289" y="1415"/>
                      <a:pt x="60029" y="1935"/>
                      <a:pt x="63013" y="6857"/>
                    </a:cubicBezTo>
                    <a:cubicBezTo>
                      <a:pt x="63713" y="8010"/>
                      <a:pt x="64379" y="9244"/>
                      <a:pt x="65022" y="10436"/>
                    </a:cubicBezTo>
                    <a:cubicBezTo>
                      <a:pt x="65645" y="11588"/>
                      <a:pt x="66288" y="12780"/>
                      <a:pt x="66981" y="13939"/>
                    </a:cubicBezTo>
                    <a:cubicBezTo>
                      <a:pt x="67840" y="15372"/>
                      <a:pt x="68850" y="16687"/>
                      <a:pt x="69986" y="17846"/>
                    </a:cubicBezTo>
                    <a:cubicBezTo>
                      <a:pt x="70429" y="18297"/>
                      <a:pt x="70872" y="18712"/>
                      <a:pt x="71312" y="19124"/>
                    </a:cubicBezTo>
                    <a:cubicBezTo>
                      <a:pt x="71962" y="19734"/>
                      <a:pt x="72591" y="20299"/>
                      <a:pt x="73119" y="20769"/>
                    </a:cubicBezTo>
                    <a:cubicBezTo>
                      <a:pt x="73893" y="21460"/>
                      <a:pt x="74682" y="22102"/>
                      <a:pt x="75445" y="22721"/>
                    </a:cubicBezTo>
                    <a:cubicBezTo>
                      <a:pt x="77330" y="24253"/>
                      <a:pt x="79111" y="25701"/>
                      <a:pt x="80578" y="27766"/>
                    </a:cubicBezTo>
                    <a:cubicBezTo>
                      <a:pt x="81477" y="29035"/>
                      <a:pt x="82012" y="30282"/>
                      <a:pt x="82260" y="31690"/>
                    </a:cubicBezTo>
                    <a:cubicBezTo>
                      <a:pt x="82276" y="31786"/>
                      <a:pt x="82289" y="31885"/>
                      <a:pt x="82305" y="31982"/>
                    </a:cubicBezTo>
                    <a:cubicBezTo>
                      <a:pt x="82338" y="31861"/>
                      <a:pt x="82369" y="31739"/>
                      <a:pt x="82402" y="31618"/>
                    </a:cubicBezTo>
                    <a:cubicBezTo>
                      <a:pt x="82148" y="30205"/>
                      <a:pt x="81607" y="28952"/>
                      <a:pt x="80704" y="27677"/>
                    </a:cubicBezTo>
                    <a:cubicBezTo>
                      <a:pt x="79224" y="25593"/>
                      <a:pt x="77437" y="24139"/>
                      <a:pt x="75543" y="22601"/>
                    </a:cubicBezTo>
                    <a:cubicBezTo>
                      <a:pt x="74781" y="21982"/>
                      <a:pt x="73994" y="21342"/>
                      <a:pt x="73221" y="20654"/>
                    </a:cubicBezTo>
                    <a:cubicBezTo>
                      <a:pt x="72693" y="20184"/>
                      <a:pt x="72067" y="19619"/>
                      <a:pt x="71405" y="18998"/>
                    </a:cubicBezTo>
                    <a:cubicBezTo>
                      <a:pt x="70978" y="18600"/>
                      <a:pt x="70538" y="18187"/>
                      <a:pt x="70096" y="17737"/>
                    </a:cubicBezTo>
                    <a:cubicBezTo>
                      <a:pt x="68970" y="16588"/>
                      <a:pt x="67966" y="15283"/>
                      <a:pt x="67114" y="13859"/>
                    </a:cubicBezTo>
                    <a:cubicBezTo>
                      <a:pt x="66424" y="12703"/>
                      <a:pt x="65781" y="11513"/>
                      <a:pt x="65158" y="10362"/>
                    </a:cubicBezTo>
                    <a:cubicBezTo>
                      <a:pt x="64513" y="9167"/>
                      <a:pt x="63848" y="7934"/>
                      <a:pt x="63145" y="6777"/>
                    </a:cubicBezTo>
                    <a:cubicBezTo>
                      <a:pt x="60125" y="1794"/>
                      <a:pt x="57203" y="1241"/>
                      <a:pt x="52779" y="401"/>
                    </a:cubicBezTo>
                    <a:lnTo>
                      <a:pt x="52459" y="341"/>
                    </a:lnTo>
                    <a:cubicBezTo>
                      <a:pt x="52238" y="298"/>
                      <a:pt x="52011" y="269"/>
                      <a:pt x="51791" y="241"/>
                    </a:cubicBezTo>
                    <a:lnTo>
                      <a:pt x="51585" y="215"/>
                    </a:lnTo>
                    <a:cubicBezTo>
                      <a:pt x="50559" y="82"/>
                      <a:pt x="49508" y="40"/>
                      <a:pt x="48615" y="16"/>
                    </a:cubicBezTo>
                    <a:cubicBezTo>
                      <a:pt x="48120" y="5"/>
                      <a:pt x="47617" y="0"/>
                      <a:pt x="47109" y="0"/>
                    </a:cubicBezTo>
                    <a:close/>
                  </a:path>
                </a:pathLst>
              </a:custGeom>
              <a:solidFill>
                <a:srgbClr val="61749c"/>
              </a:solidFill>
              <a:ln w="0">
                <a:noFill/>
              </a:ln>
            </p:spPr>
            <p:style>
              <a:lnRef idx="0"/>
              <a:fillRef idx="0"/>
              <a:effectRef idx="0"/>
              <a:fontRef idx="minor"/>
            </p:style>
          </p:sp>
          <p:sp>
            <p:nvSpPr>
              <p:cNvPr id="342" name="CustomShape 33"/>
              <p:cNvSpPr/>
              <p:nvPr/>
            </p:nvSpPr>
            <p:spPr>
              <a:xfrm flipH="1">
                <a:off x="4634640" y="-826920"/>
                <a:ext cx="2197440" cy="897120"/>
              </a:xfrm>
              <a:custGeom>
                <a:avLst/>
                <a:gdLst/>
                <a:ahLst/>
                <a:rect l="l" t="t" r="r" b="b"/>
                <a:pathLst>
                  <a:path w="81269" h="33201">
                    <a:moveTo>
                      <a:pt x="46161" y="0"/>
                    </a:moveTo>
                    <a:cubicBezTo>
                      <a:pt x="45483" y="0"/>
                      <a:pt x="44789" y="9"/>
                      <a:pt x="44071" y="18"/>
                    </a:cubicBezTo>
                    <a:lnTo>
                      <a:pt x="43965" y="18"/>
                    </a:lnTo>
                    <a:cubicBezTo>
                      <a:pt x="42816" y="33"/>
                      <a:pt x="41671" y="63"/>
                      <a:pt x="40563" y="111"/>
                    </a:cubicBezTo>
                    <a:cubicBezTo>
                      <a:pt x="39634" y="149"/>
                      <a:pt x="38712" y="204"/>
                      <a:pt x="37822" y="257"/>
                    </a:cubicBezTo>
                    <a:lnTo>
                      <a:pt x="37187" y="295"/>
                    </a:lnTo>
                    <a:cubicBezTo>
                      <a:pt x="36134" y="545"/>
                      <a:pt x="35219" y="892"/>
                      <a:pt x="34387" y="1357"/>
                    </a:cubicBezTo>
                    <a:cubicBezTo>
                      <a:pt x="32915" y="2181"/>
                      <a:pt x="31584" y="3189"/>
                      <a:pt x="30589" y="3977"/>
                    </a:cubicBezTo>
                    <a:cubicBezTo>
                      <a:pt x="29355" y="4956"/>
                      <a:pt x="28157" y="6009"/>
                      <a:pt x="27035" y="7002"/>
                    </a:cubicBezTo>
                    <a:cubicBezTo>
                      <a:pt x="26222" y="7724"/>
                      <a:pt x="25412" y="8471"/>
                      <a:pt x="24628" y="9196"/>
                    </a:cubicBezTo>
                    <a:cubicBezTo>
                      <a:pt x="24310" y="9490"/>
                      <a:pt x="23993" y="9783"/>
                      <a:pt x="23675" y="10076"/>
                    </a:cubicBezTo>
                    <a:cubicBezTo>
                      <a:pt x="19495" y="13910"/>
                      <a:pt x="15175" y="17875"/>
                      <a:pt x="10769" y="21064"/>
                    </a:cubicBezTo>
                    <a:cubicBezTo>
                      <a:pt x="9548" y="21948"/>
                      <a:pt x="8237" y="22845"/>
                      <a:pt x="6876" y="23726"/>
                    </a:cubicBezTo>
                    <a:cubicBezTo>
                      <a:pt x="6112" y="24221"/>
                      <a:pt x="5076" y="24526"/>
                      <a:pt x="4071" y="24784"/>
                    </a:cubicBezTo>
                    <a:cubicBezTo>
                      <a:pt x="2727" y="25128"/>
                      <a:pt x="1363" y="25361"/>
                      <a:pt x="0" y="25486"/>
                    </a:cubicBezTo>
                    <a:cubicBezTo>
                      <a:pt x="8" y="25537"/>
                      <a:pt x="16" y="25589"/>
                      <a:pt x="24" y="25640"/>
                    </a:cubicBezTo>
                    <a:cubicBezTo>
                      <a:pt x="1392" y="25513"/>
                      <a:pt x="2760" y="25278"/>
                      <a:pt x="4109" y="24933"/>
                    </a:cubicBezTo>
                    <a:cubicBezTo>
                      <a:pt x="5127" y="24673"/>
                      <a:pt x="6178" y="24363"/>
                      <a:pt x="6959" y="23856"/>
                    </a:cubicBezTo>
                    <a:cubicBezTo>
                      <a:pt x="8324" y="22973"/>
                      <a:pt x="9637" y="22075"/>
                      <a:pt x="10860" y="21190"/>
                    </a:cubicBezTo>
                    <a:cubicBezTo>
                      <a:pt x="15273" y="17995"/>
                      <a:pt x="19598" y="14027"/>
                      <a:pt x="23779" y="10190"/>
                    </a:cubicBezTo>
                    <a:cubicBezTo>
                      <a:pt x="24097" y="9898"/>
                      <a:pt x="24416" y="9604"/>
                      <a:pt x="24734" y="9310"/>
                    </a:cubicBezTo>
                    <a:cubicBezTo>
                      <a:pt x="25516" y="8586"/>
                      <a:pt x="26326" y="7838"/>
                      <a:pt x="27139" y="7119"/>
                    </a:cubicBezTo>
                    <a:cubicBezTo>
                      <a:pt x="28259" y="6126"/>
                      <a:pt x="29454" y="5074"/>
                      <a:pt x="30685" y="4098"/>
                    </a:cubicBezTo>
                    <a:cubicBezTo>
                      <a:pt x="31675" y="3316"/>
                      <a:pt x="33001" y="2311"/>
                      <a:pt x="34464" y="1492"/>
                    </a:cubicBezTo>
                    <a:cubicBezTo>
                      <a:pt x="35282" y="1034"/>
                      <a:pt x="36184" y="692"/>
                      <a:pt x="37210" y="449"/>
                    </a:cubicBezTo>
                    <a:lnTo>
                      <a:pt x="37832" y="412"/>
                    </a:lnTo>
                    <a:cubicBezTo>
                      <a:pt x="38722" y="359"/>
                      <a:pt x="39642" y="305"/>
                      <a:pt x="40570" y="265"/>
                    </a:cubicBezTo>
                    <a:cubicBezTo>
                      <a:pt x="41677" y="217"/>
                      <a:pt x="42819" y="186"/>
                      <a:pt x="43967" y="173"/>
                    </a:cubicBezTo>
                    <a:lnTo>
                      <a:pt x="44072" y="172"/>
                    </a:lnTo>
                    <a:cubicBezTo>
                      <a:pt x="44803" y="163"/>
                      <a:pt x="45505" y="156"/>
                      <a:pt x="46191" y="156"/>
                    </a:cubicBezTo>
                    <a:cubicBezTo>
                      <a:pt x="46565" y="156"/>
                      <a:pt x="46934" y="158"/>
                      <a:pt x="47300" y="164"/>
                    </a:cubicBezTo>
                    <a:cubicBezTo>
                      <a:pt x="48269" y="181"/>
                      <a:pt x="49300" y="212"/>
                      <a:pt x="50271" y="324"/>
                    </a:cubicBezTo>
                    <a:lnTo>
                      <a:pt x="50477" y="346"/>
                    </a:lnTo>
                    <a:cubicBezTo>
                      <a:pt x="50698" y="370"/>
                      <a:pt x="50924" y="394"/>
                      <a:pt x="51143" y="433"/>
                    </a:cubicBezTo>
                    <a:lnTo>
                      <a:pt x="51791" y="540"/>
                    </a:lnTo>
                    <a:cubicBezTo>
                      <a:pt x="56097" y="1255"/>
                      <a:pt x="58942" y="1729"/>
                      <a:pt x="61932" y="6532"/>
                    </a:cubicBezTo>
                    <a:cubicBezTo>
                      <a:pt x="62692" y="7751"/>
                      <a:pt x="63409" y="9058"/>
                      <a:pt x="64103" y="10322"/>
                    </a:cubicBezTo>
                    <a:cubicBezTo>
                      <a:pt x="64699" y="11407"/>
                      <a:pt x="65315" y="12527"/>
                      <a:pt x="65969" y="13620"/>
                    </a:cubicBezTo>
                    <a:cubicBezTo>
                      <a:pt x="66830" y="15055"/>
                      <a:pt x="67836" y="16382"/>
                      <a:pt x="68966" y="17563"/>
                    </a:cubicBezTo>
                    <a:cubicBezTo>
                      <a:pt x="69380" y="17996"/>
                      <a:pt x="69793" y="18396"/>
                      <a:pt x="70192" y="18785"/>
                    </a:cubicBezTo>
                    <a:lnTo>
                      <a:pt x="70278" y="18868"/>
                    </a:lnTo>
                    <a:cubicBezTo>
                      <a:pt x="70897" y="19470"/>
                      <a:pt x="71499" y="20036"/>
                      <a:pt x="72057" y="20560"/>
                    </a:cubicBezTo>
                    <a:cubicBezTo>
                      <a:pt x="72801" y="21257"/>
                      <a:pt x="73560" y="21908"/>
                      <a:pt x="74294" y="22539"/>
                    </a:cubicBezTo>
                    <a:cubicBezTo>
                      <a:pt x="76162" y="24144"/>
                      <a:pt x="77926" y="25661"/>
                      <a:pt x="79360" y="27797"/>
                    </a:cubicBezTo>
                    <a:cubicBezTo>
                      <a:pt x="80232" y="29094"/>
                      <a:pt x="80747" y="30357"/>
                      <a:pt x="80983" y="31771"/>
                    </a:cubicBezTo>
                    <a:cubicBezTo>
                      <a:pt x="81059" y="32234"/>
                      <a:pt x="81111" y="32712"/>
                      <a:pt x="81139" y="33200"/>
                    </a:cubicBezTo>
                    <a:cubicBezTo>
                      <a:pt x="81184" y="33077"/>
                      <a:pt x="81226" y="32954"/>
                      <a:pt x="81269" y="32832"/>
                    </a:cubicBezTo>
                    <a:cubicBezTo>
                      <a:pt x="81237" y="32462"/>
                      <a:pt x="81194" y="32101"/>
                      <a:pt x="81135" y="31746"/>
                    </a:cubicBezTo>
                    <a:cubicBezTo>
                      <a:pt x="80896" y="30309"/>
                      <a:pt x="80373" y="29027"/>
                      <a:pt x="79488" y="27710"/>
                    </a:cubicBezTo>
                    <a:cubicBezTo>
                      <a:pt x="78043" y="25557"/>
                      <a:pt x="76270" y="24033"/>
                      <a:pt x="74395" y="22421"/>
                    </a:cubicBezTo>
                    <a:cubicBezTo>
                      <a:pt x="73662" y="21792"/>
                      <a:pt x="72905" y="21142"/>
                      <a:pt x="72163" y="20446"/>
                    </a:cubicBezTo>
                    <a:cubicBezTo>
                      <a:pt x="71606" y="19924"/>
                      <a:pt x="71005" y="19358"/>
                      <a:pt x="70385" y="18756"/>
                    </a:cubicBezTo>
                    <a:lnTo>
                      <a:pt x="70301" y="18673"/>
                    </a:lnTo>
                    <a:cubicBezTo>
                      <a:pt x="69902" y="18288"/>
                      <a:pt x="69491" y="17886"/>
                      <a:pt x="69078" y="17456"/>
                    </a:cubicBezTo>
                    <a:cubicBezTo>
                      <a:pt x="67958" y="16283"/>
                      <a:pt x="66956" y="14966"/>
                      <a:pt x="66102" y="13540"/>
                    </a:cubicBezTo>
                    <a:cubicBezTo>
                      <a:pt x="65449" y="12451"/>
                      <a:pt x="64835" y="11331"/>
                      <a:pt x="64239" y="10247"/>
                    </a:cubicBezTo>
                    <a:cubicBezTo>
                      <a:pt x="63545" y="8982"/>
                      <a:pt x="62825" y="7673"/>
                      <a:pt x="62065" y="6450"/>
                    </a:cubicBezTo>
                    <a:cubicBezTo>
                      <a:pt x="59036" y="1588"/>
                      <a:pt x="56164" y="1109"/>
                      <a:pt x="51817" y="388"/>
                    </a:cubicBezTo>
                    <a:lnTo>
                      <a:pt x="51170" y="279"/>
                    </a:lnTo>
                    <a:cubicBezTo>
                      <a:pt x="50946" y="242"/>
                      <a:pt x="50717" y="217"/>
                      <a:pt x="50495" y="193"/>
                    </a:cubicBezTo>
                    <a:lnTo>
                      <a:pt x="50289" y="170"/>
                    </a:lnTo>
                    <a:cubicBezTo>
                      <a:pt x="49309" y="58"/>
                      <a:pt x="48276" y="26"/>
                      <a:pt x="47303" y="10"/>
                    </a:cubicBezTo>
                    <a:cubicBezTo>
                      <a:pt x="46927" y="3"/>
                      <a:pt x="46546" y="0"/>
                      <a:pt x="46161" y="0"/>
                    </a:cubicBezTo>
                    <a:close/>
                  </a:path>
                </a:pathLst>
              </a:custGeom>
              <a:solidFill>
                <a:srgbClr val="61749c"/>
              </a:solidFill>
              <a:ln w="0">
                <a:noFill/>
              </a:ln>
            </p:spPr>
            <p:style>
              <a:lnRef idx="0"/>
              <a:fillRef idx="0"/>
              <a:effectRef idx="0"/>
              <a:fontRef idx="minor"/>
            </p:style>
          </p:sp>
          <p:sp>
            <p:nvSpPr>
              <p:cNvPr id="343" name="CustomShape 34"/>
              <p:cNvSpPr/>
              <p:nvPr/>
            </p:nvSpPr>
            <p:spPr>
              <a:xfrm flipH="1">
                <a:off x="4662720" y="-780840"/>
                <a:ext cx="2162520" cy="920880"/>
              </a:xfrm>
              <a:custGeom>
                <a:avLst/>
                <a:gdLst/>
                <a:ahLst/>
                <a:rect l="l" t="t" r="r" b="b"/>
                <a:pathLst>
                  <a:path w="79978" h="34078">
                    <a:moveTo>
                      <a:pt x="45260" y="0"/>
                    </a:moveTo>
                    <a:cubicBezTo>
                      <a:pt x="44600" y="0"/>
                      <a:pt x="43926" y="8"/>
                      <a:pt x="43223" y="16"/>
                    </a:cubicBezTo>
                    <a:lnTo>
                      <a:pt x="42588" y="24"/>
                    </a:lnTo>
                    <a:cubicBezTo>
                      <a:pt x="41410" y="37"/>
                      <a:pt x="40261" y="62"/>
                      <a:pt x="39172" y="101"/>
                    </a:cubicBezTo>
                    <a:cubicBezTo>
                      <a:pt x="38410" y="128"/>
                      <a:pt x="37656" y="163"/>
                      <a:pt x="36917" y="197"/>
                    </a:cubicBezTo>
                    <a:cubicBezTo>
                      <a:pt x="36538" y="214"/>
                      <a:pt x="36162" y="232"/>
                      <a:pt x="35776" y="250"/>
                    </a:cubicBezTo>
                    <a:cubicBezTo>
                      <a:pt x="34714" y="488"/>
                      <a:pt x="33791" y="829"/>
                      <a:pt x="32954" y="1290"/>
                    </a:cubicBezTo>
                    <a:cubicBezTo>
                      <a:pt x="31478" y="2101"/>
                      <a:pt x="30142" y="3101"/>
                      <a:pt x="29144" y="3880"/>
                    </a:cubicBezTo>
                    <a:cubicBezTo>
                      <a:pt x="27877" y="4875"/>
                      <a:pt x="26643" y="5954"/>
                      <a:pt x="25585" y="6888"/>
                    </a:cubicBezTo>
                    <a:cubicBezTo>
                      <a:pt x="24728" y="7645"/>
                      <a:pt x="23872" y="8435"/>
                      <a:pt x="23046" y="9199"/>
                    </a:cubicBezTo>
                    <a:cubicBezTo>
                      <a:pt x="22774" y="9452"/>
                      <a:pt x="22501" y="9704"/>
                      <a:pt x="22227" y="9956"/>
                    </a:cubicBezTo>
                    <a:lnTo>
                      <a:pt x="21670" y="10468"/>
                    </a:lnTo>
                    <a:cubicBezTo>
                      <a:pt x="17683" y="14136"/>
                      <a:pt x="13559" y="17930"/>
                      <a:pt x="9407" y="20999"/>
                    </a:cubicBezTo>
                    <a:cubicBezTo>
                      <a:pt x="8198" y="21892"/>
                      <a:pt x="6937" y="22777"/>
                      <a:pt x="5553" y="23700"/>
                    </a:cubicBezTo>
                    <a:cubicBezTo>
                      <a:pt x="4802" y="24199"/>
                      <a:pt x="3769" y="24511"/>
                      <a:pt x="2762" y="24774"/>
                    </a:cubicBezTo>
                    <a:cubicBezTo>
                      <a:pt x="1849" y="25012"/>
                      <a:pt x="925" y="25199"/>
                      <a:pt x="0" y="25337"/>
                    </a:cubicBezTo>
                    <a:cubicBezTo>
                      <a:pt x="10" y="25386"/>
                      <a:pt x="20" y="25438"/>
                      <a:pt x="29" y="25489"/>
                    </a:cubicBezTo>
                    <a:cubicBezTo>
                      <a:pt x="959" y="25351"/>
                      <a:pt x="1885" y="25162"/>
                      <a:pt x="2801" y="24922"/>
                    </a:cubicBezTo>
                    <a:cubicBezTo>
                      <a:pt x="3821" y="24657"/>
                      <a:pt x="4869" y="24340"/>
                      <a:pt x="5639" y="23828"/>
                    </a:cubicBezTo>
                    <a:cubicBezTo>
                      <a:pt x="7025" y="22903"/>
                      <a:pt x="8289" y="22018"/>
                      <a:pt x="9500" y="21122"/>
                    </a:cubicBezTo>
                    <a:cubicBezTo>
                      <a:pt x="13659" y="18050"/>
                      <a:pt x="17784" y="14253"/>
                      <a:pt x="21774" y="10581"/>
                    </a:cubicBezTo>
                    <a:lnTo>
                      <a:pt x="22333" y="10069"/>
                    </a:lnTo>
                    <a:cubicBezTo>
                      <a:pt x="22606" y="9818"/>
                      <a:pt x="22878" y="9565"/>
                      <a:pt x="23152" y="9312"/>
                    </a:cubicBezTo>
                    <a:cubicBezTo>
                      <a:pt x="23977" y="8549"/>
                      <a:pt x="24832" y="7760"/>
                      <a:pt x="25689" y="7003"/>
                    </a:cubicBezTo>
                    <a:cubicBezTo>
                      <a:pt x="26744" y="6072"/>
                      <a:pt x="27976" y="4994"/>
                      <a:pt x="29240" y="4002"/>
                    </a:cubicBezTo>
                    <a:cubicBezTo>
                      <a:pt x="30234" y="3226"/>
                      <a:pt x="31563" y="2230"/>
                      <a:pt x="33027" y="1424"/>
                    </a:cubicBezTo>
                    <a:cubicBezTo>
                      <a:pt x="33853" y="971"/>
                      <a:pt x="34762" y="637"/>
                      <a:pt x="35797" y="402"/>
                    </a:cubicBezTo>
                    <a:cubicBezTo>
                      <a:pt x="36168" y="386"/>
                      <a:pt x="36544" y="368"/>
                      <a:pt x="36923" y="350"/>
                    </a:cubicBezTo>
                    <a:cubicBezTo>
                      <a:pt x="37663" y="317"/>
                      <a:pt x="38416" y="283"/>
                      <a:pt x="39176" y="256"/>
                    </a:cubicBezTo>
                    <a:cubicBezTo>
                      <a:pt x="40264" y="218"/>
                      <a:pt x="41413" y="192"/>
                      <a:pt x="42591" y="178"/>
                    </a:cubicBezTo>
                    <a:lnTo>
                      <a:pt x="43226" y="171"/>
                    </a:lnTo>
                    <a:cubicBezTo>
                      <a:pt x="43960" y="163"/>
                      <a:pt x="44664" y="155"/>
                      <a:pt x="45352" y="155"/>
                    </a:cubicBezTo>
                    <a:cubicBezTo>
                      <a:pt x="45549" y="155"/>
                      <a:pt x="45745" y="155"/>
                      <a:pt x="45940" y="157"/>
                    </a:cubicBezTo>
                    <a:cubicBezTo>
                      <a:pt x="46866" y="166"/>
                      <a:pt x="47938" y="182"/>
                      <a:pt x="48929" y="278"/>
                    </a:cubicBezTo>
                    <a:lnTo>
                      <a:pt x="49151" y="299"/>
                    </a:lnTo>
                    <a:cubicBezTo>
                      <a:pt x="49367" y="320"/>
                      <a:pt x="49591" y="341"/>
                      <a:pt x="49807" y="371"/>
                    </a:cubicBezTo>
                    <a:cubicBezTo>
                      <a:pt x="50127" y="419"/>
                      <a:pt x="50438" y="462"/>
                      <a:pt x="50742" y="506"/>
                    </a:cubicBezTo>
                    <a:cubicBezTo>
                      <a:pt x="54993" y="1110"/>
                      <a:pt x="57801" y="1509"/>
                      <a:pt x="60806" y="6210"/>
                    </a:cubicBezTo>
                    <a:cubicBezTo>
                      <a:pt x="61625" y="7495"/>
                      <a:pt x="62363" y="8818"/>
                      <a:pt x="63145" y="10218"/>
                    </a:cubicBezTo>
                    <a:cubicBezTo>
                      <a:pt x="63710" y="11232"/>
                      <a:pt x="64294" y="12279"/>
                      <a:pt x="64909" y="13301"/>
                    </a:cubicBezTo>
                    <a:cubicBezTo>
                      <a:pt x="65771" y="14740"/>
                      <a:pt x="66777" y="16077"/>
                      <a:pt x="67897" y="17281"/>
                    </a:cubicBezTo>
                    <a:cubicBezTo>
                      <a:pt x="68289" y="17701"/>
                      <a:pt x="68681" y="18095"/>
                      <a:pt x="69059" y="18474"/>
                    </a:cubicBezTo>
                    <a:lnTo>
                      <a:pt x="69195" y="18612"/>
                    </a:lnTo>
                    <a:cubicBezTo>
                      <a:pt x="69829" y="19250"/>
                      <a:pt x="70450" y="19860"/>
                      <a:pt x="70949" y="20351"/>
                    </a:cubicBezTo>
                    <a:cubicBezTo>
                      <a:pt x="71662" y="21054"/>
                      <a:pt x="72390" y="21713"/>
                      <a:pt x="73093" y="22351"/>
                    </a:cubicBezTo>
                    <a:cubicBezTo>
                      <a:pt x="74944" y="24031"/>
                      <a:pt x="76693" y="25620"/>
                      <a:pt x="78093" y="27827"/>
                    </a:cubicBezTo>
                    <a:cubicBezTo>
                      <a:pt x="78935" y="29151"/>
                      <a:pt x="79431" y="30431"/>
                      <a:pt x="79656" y="31854"/>
                    </a:cubicBezTo>
                    <a:cubicBezTo>
                      <a:pt x="79768" y="32566"/>
                      <a:pt x="79824" y="33308"/>
                      <a:pt x="79829" y="34078"/>
                    </a:cubicBezTo>
                    <a:cubicBezTo>
                      <a:pt x="79879" y="33964"/>
                      <a:pt x="79930" y="33851"/>
                      <a:pt x="79978" y="33737"/>
                    </a:cubicBezTo>
                    <a:cubicBezTo>
                      <a:pt x="79960" y="33081"/>
                      <a:pt x="79906" y="32443"/>
                      <a:pt x="79808" y="31830"/>
                    </a:cubicBezTo>
                    <a:cubicBezTo>
                      <a:pt x="79581" y="30385"/>
                      <a:pt x="79077" y="29087"/>
                      <a:pt x="78224" y="27743"/>
                    </a:cubicBezTo>
                    <a:cubicBezTo>
                      <a:pt x="76811" y="25519"/>
                      <a:pt x="75056" y="23926"/>
                      <a:pt x="73197" y="22238"/>
                    </a:cubicBezTo>
                    <a:cubicBezTo>
                      <a:pt x="72494" y="21599"/>
                      <a:pt x="71770" y="20940"/>
                      <a:pt x="71058" y="20241"/>
                    </a:cubicBezTo>
                    <a:cubicBezTo>
                      <a:pt x="70558" y="19749"/>
                      <a:pt x="69938" y="19140"/>
                      <a:pt x="69305" y="18505"/>
                    </a:cubicBezTo>
                    <a:lnTo>
                      <a:pt x="69169" y="18365"/>
                    </a:lnTo>
                    <a:cubicBezTo>
                      <a:pt x="68792" y="17986"/>
                      <a:pt x="68401" y="17594"/>
                      <a:pt x="68011" y="17175"/>
                    </a:cubicBezTo>
                    <a:cubicBezTo>
                      <a:pt x="66897" y="15980"/>
                      <a:pt x="65899" y="14650"/>
                      <a:pt x="65041" y="13223"/>
                    </a:cubicBezTo>
                    <a:cubicBezTo>
                      <a:pt x="64428" y="12202"/>
                      <a:pt x="63844" y="11156"/>
                      <a:pt x="63280" y="10144"/>
                    </a:cubicBezTo>
                    <a:cubicBezTo>
                      <a:pt x="62532" y="8802"/>
                      <a:pt x="61758" y="7416"/>
                      <a:pt x="60936" y="6127"/>
                    </a:cubicBezTo>
                    <a:cubicBezTo>
                      <a:pt x="57892" y="1366"/>
                      <a:pt x="55057" y="963"/>
                      <a:pt x="50762" y="354"/>
                    </a:cubicBezTo>
                    <a:cubicBezTo>
                      <a:pt x="50458" y="310"/>
                      <a:pt x="50148" y="266"/>
                      <a:pt x="49830" y="219"/>
                    </a:cubicBezTo>
                    <a:cubicBezTo>
                      <a:pt x="49610" y="187"/>
                      <a:pt x="49383" y="166"/>
                      <a:pt x="49164" y="146"/>
                    </a:cubicBezTo>
                    <a:lnTo>
                      <a:pt x="48943" y="125"/>
                    </a:lnTo>
                    <a:cubicBezTo>
                      <a:pt x="47946" y="29"/>
                      <a:pt x="46871" y="11"/>
                      <a:pt x="45941" y="3"/>
                    </a:cubicBezTo>
                    <a:cubicBezTo>
                      <a:pt x="45715" y="1"/>
                      <a:pt x="45488" y="0"/>
                      <a:pt x="45260" y="0"/>
                    </a:cubicBezTo>
                    <a:close/>
                  </a:path>
                </a:pathLst>
              </a:custGeom>
              <a:solidFill>
                <a:srgbClr val="61749c"/>
              </a:solidFill>
              <a:ln w="0">
                <a:noFill/>
              </a:ln>
            </p:spPr>
            <p:style>
              <a:lnRef idx="0"/>
              <a:fillRef idx="0"/>
              <a:effectRef idx="0"/>
              <a:fontRef idx="minor"/>
            </p:style>
          </p:sp>
          <p:sp>
            <p:nvSpPr>
              <p:cNvPr id="344" name="CustomShape 35"/>
              <p:cNvSpPr/>
              <p:nvPr/>
            </p:nvSpPr>
            <p:spPr>
              <a:xfrm flipH="1">
                <a:off x="4690440" y="-735120"/>
                <a:ext cx="2125440" cy="936000"/>
              </a:xfrm>
              <a:custGeom>
                <a:avLst/>
                <a:gdLst/>
                <a:ahLst/>
                <a:rect l="l" t="t" r="r" b="b"/>
                <a:pathLst>
                  <a:path w="78615" h="34634">
                    <a:moveTo>
                      <a:pt x="45012" y="0"/>
                    </a:moveTo>
                    <a:cubicBezTo>
                      <a:pt x="44859" y="0"/>
                      <a:pt x="44702" y="1"/>
                      <a:pt x="44541" y="2"/>
                    </a:cubicBezTo>
                    <a:cubicBezTo>
                      <a:pt x="43739" y="9"/>
                      <a:pt x="42914" y="18"/>
                      <a:pt x="42067" y="26"/>
                    </a:cubicBezTo>
                    <a:lnTo>
                      <a:pt x="41173" y="36"/>
                    </a:lnTo>
                    <a:cubicBezTo>
                      <a:pt x="39976" y="49"/>
                      <a:pt x="38821" y="69"/>
                      <a:pt x="37741" y="98"/>
                    </a:cubicBezTo>
                    <a:cubicBezTo>
                      <a:pt x="37141" y="116"/>
                      <a:pt x="36547" y="135"/>
                      <a:pt x="35960" y="154"/>
                    </a:cubicBezTo>
                    <a:cubicBezTo>
                      <a:pt x="35413" y="173"/>
                      <a:pt x="34872" y="191"/>
                      <a:pt x="34326" y="209"/>
                    </a:cubicBezTo>
                    <a:cubicBezTo>
                      <a:pt x="33254" y="439"/>
                      <a:pt x="32323" y="772"/>
                      <a:pt x="31480" y="1228"/>
                    </a:cubicBezTo>
                    <a:cubicBezTo>
                      <a:pt x="30001" y="2026"/>
                      <a:pt x="28662" y="3017"/>
                      <a:pt x="27662" y="3791"/>
                    </a:cubicBezTo>
                    <a:cubicBezTo>
                      <a:pt x="26420" y="4754"/>
                      <a:pt x="25215" y="5798"/>
                      <a:pt x="24097" y="6780"/>
                    </a:cubicBezTo>
                    <a:cubicBezTo>
                      <a:pt x="23193" y="7575"/>
                      <a:pt x="22295" y="8406"/>
                      <a:pt x="21426" y="9209"/>
                    </a:cubicBezTo>
                    <a:lnTo>
                      <a:pt x="19582" y="10911"/>
                    </a:lnTo>
                    <a:cubicBezTo>
                      <a:pt x="15812" y="14393"/>
                      <a:pt x="11913" y="17993"/>
                      <a:pt x="8007" y="20941"/>
                    </a:cubicBezTo>
                    <a:cubicBezTo>
                      <a:pt x="6837" y="21822"/>
                      <a:pt x="5589" y="22718"/>
                      <a:pt x="4192" y="23680"/>
                    </a:cubicBezTo>
                    <a:cubicBezTo>
                      <a:pt x="3456" y="24184"/>
                      <a:pt x="2423" y="24502"/>
                      <a:pt x="1415" y="24770"/>
                    </a:cubicBezTo>
                    <a:cubicBezTo>
                      <a:pt x="946" y="24894"/>
                      <a:pt x="474" y="25005"/>
                      <a:pt x="0" y="25104"/>
                    </a:cubicBezTo>
                    <a:cubicBezTo>
                      <a:pt x="13" y="25154"/>
                      <a:pt x="26" y="25203"/>
                      <a:pt x="37" y="25254"/>
                    </a:cubicBezTo>
                    <a:cubicBezTo>
                      <a:pt x="512" y="25155"/>
                      <a:pt x="984" y="25045"/>
                      <a:pt x="1455" y="24920"/>
                    </a:cubicBezTo>
                    <a:cubicBezTo>
                      <a:pt x="2475" y="24648"/>
                      <a:pt x="3525" y="24325"/>
                      <a:pt x="4279" y="23806"/>
                    </a:cubicBezTo>
                    <a:cubicBezTo>
                      <a:pt x="5679" y="22845"/>
                      <a:pt x="6928" y="21947"/>
                      <a:pt x="8100" y="21064"/>
                    </a:cubicBezTo>
                    <a:cubicBezTo>
                      <a:pt x="12012" y="18112"/>
                      <a:pt x="15914" y="14510"/>
                      <a:pt x="19687" y="11025"/>
                    </a:cubicBezTo>
                    <a:lnTo>
                      <a:pt x="21532" y="9323"/>
                    </a:lnTo>
                    <a:cubicBezTo>
                      <a:pt x="22401" y="8519"/>
                      <a:pt x="23297" y="7691"/>
                      <a:pt x="24199" y="6897"/>
                    </a:cubicBezTo>
                    <a:cubicBezTo>
                      <a:pt x="25315" y="5914"/>
                      <a:pt x="26518" y="4874"/>
                      <a:pt x="27758" y="3913"/>
                    </a:cubicBezTo>
                    <a:cubicBezTo>
                      <a:pt x="28753" y="3143"/>
                      <a:pt x="30084" y="2158"/>
                      <a:pt x="31555" y="1364"/>
                    </a:cubicBezTo>
                    <a:cubicBezTo>
                      <a:pt x="32384" y="916"/>
                      <a:pt x="33301" y="586"/>
                      <a:pt x="34345" y="361"/>
                    </a:cubicBezTo>
                    <a:cubicBezTo>
                      <a:pt x="34877" y="346"/>
                      <a:pt x="35417" y="329"/>
                      <a:pt x="35966" y="309"/>
                    </a:cubicBezTo>
                    <a:cubicBezTo>
                      <a:pt x="36552" y="290"/>
                      <a:pt x="37147" y="269"/>
                      <a:pt x="37745" y="253"/>
                    </a:cubicBezTo>
                    <a:cubicBezTo>
                      <a:pt x="38824" y="223"/>
                      <a:pt x="39978" y="202"/>
                      <a:pt x="41176" y="189"/>
                    </a:cubicBezTo>
                    <a:lnTo>
                      <a:pt x="42069" y="181"/>
                    </a:lnTo>
                    <a:cubicBezTo>
                      <a:pt x="42917" y="172"/>
                      <a:pt x="43743" y="164"/>
                      <a:pt x="44543" y="157"/>
                    </a:cubicBezTo>
                    <a:cubicBezTo>
                      <a:pt x="44728" y="155"/>
                      <a:pt x="44907" y="155"/>
                      <a:pt x="45082" y="155"/>
                    </a:cubicBezTo>
                    <a:cubicBezTo>
                      <a:pt x="46036" y="155"/>
                      <a:pt x="46828" y="184"/>
                      <a:pt x="47547" y="242"/>
                    </a:cubicBezTo>
                    <a:lnTo>
                      <a:pt x="47775" y="260"/>
                    </a:lnTo>
                    <a:cubicBezTo>
                      <a:pt x="47992" y="276"/>
                      <a:pt x="48216" y="292"/>
                      <a:pt x="48434" y="319"/>
                    </a:cubicBezTo>
                    <a:cubicBezTo>
                      <a:pt x="48840" y="370"/>
                      <a:pt x="49236" y="417"/>
                      <a:pt x="49620" y="461"/>
                    </a:cubicBezTo>
                    <a:cubicBezTo>
                      <a:pt x="53682" y="938"/>
                      <a:pt x="56617" y="1282"/>
                      <a:pt x="59639" y="5894"/>
                    </a:cubicBezTo>
                    <a:cubicBezTo>
                      <a:pt x="60524" y="7247"/>
                      <a:pt x="61318" y="8647"/>
                      <a:pt x="62156" y="10131"/>
                    </a:cubicBezTo>
                    <a:cubicBezTo>
                      <a:pt x="62687" y="11070"/>
                      <a:pt x="63238" y="12041"/>
                      <a:pt x="63809" y="12992"/>
                    </a:cubicBezTo>
                    <a:cubicBezTo>
                      <a:pt x="64675" y="14428"/>
                      <a:pt x="65676" y="15779"/>
                      <a:pt x="66790" y="17004"/>
                    </a:cubicBezTo>
                    <a:cubicBezTo>
                      <a:pt x="67172" y="17425"/>
                      <a:pt x="67551" y="17820"/>
                      <a:pt x="67919" y="18201"/>
                    </a:cubicBezTo>
                    <a:lnTo>
                      <a:pt x="68076" y="18364"/>
                    </a:lnTo>
                    <a:cubicBezTo>
                      <a:pt x="68558" y="18869"/>
                      <a:pt x="69022" y="19345"/>
                      <a:pt x="69467" y="19803"/>
                    </a:cubicBezTo>
                    <a:lnTo>
                      <a:pt x="69801" y="20149"/>
                    </a:lnTo>
                    <a:cubicBezTo>
                      <a:pt x="70484" y="20854"/>
                      <a:pt x="71180" y="21520"/>
                      <a:pt x="71854" y="22165"/>
                    </a:cubicBezTo>
                    <a:cubicBezTo>
                      <a:pt x="73689" y="23923"/>
                      <a:pt x="75422" y="25584"/>
                      <a:pt x="76790" y="27864"/>
                    </a:cubicBezTo>
                    <a:cubicBezTo>
                      <a:pt x="77601" y="29218"/>
                      <a:pt x="78078" y="30514"/>
                      <a:pt x="78293" y="31944"/>
                    </a:cubicBezTo>
                    <a:cubicBezTo>
                      <a:pt x="78419" y="32799"/>
                      <a:pt x="78470" y="33699"/>
                      <a:pt x="78448" y="34634"/>
                    </a:cubicBezTo>
                    <a:cubicBezTo>
                      <a:pt x="78504" y="34527"/>
                      <a:pt x="78557" y="34418"/>
                      <a:pt x="78611" y="34309"/>
                    </a:cubicBezTo>
                    <a:cubicBezTo>
                      <a:pt x="78614" y="33482"/>
                      <a:pt x="78560" y="32683"/>
                      <a:pt x="78446" y="31922"/>
                    </a:cubicBezTo>
                    <a:cubicBezTo>
                      <a:pt x="78229" y="30470"/>
                      <a:pt x="77745" y="29157"/>
                      <a:pt x="76923" y="27784"/>
                    </a:cubicBezTo>
                    <a:lnTo>
                      <a:pt x="76921" y="27784"/>
                    </a:lnTo>
                    <a:cubicBezTo>
                      <a:pt x="75544" y="25486"/>
                      <a:pt x="73803" y="23819"/>
                      <a:pt x="71960" y="22053"/>
                    </a:cubicBezTo>
                    <a:cubicBezTo>
                      <a:pt x="71288" y="21409"/>
                      <a:pt x="70593" y="20744"/>
                      <a:pt x="69912" y="20040"/>
                    </a:cubicBezTo>
                    <a:lnTo>
                      <a:pt x="69577" y="19696"/>
                    </a:lnTo>
                    <a:cubicBezTo>
                      <a:pt x="69132" y="19238"/>
                      <a:pt x="68668" y="18760"/>
                      <a:pt x="68187" y="18257"/>
                    </a:cubicBezTo>
                    <a:lnTo>
                      <a:pt x="68030" y="18094"/>
                    </a:lnTo>
                    <a:cubicBezTo>
                      <a:pt x="67663" y="17713"/>
                      <a:pt x="67284" y="17320"/>
                      <a:pt x="66903" y="16900"/>
                    </a:cubicBezTo>
                    <a:cubicBezTo>
                      <a:pt x="65798" y="15681"/>
                      <a:pt x="64801" y="14340"/>
                      <a:pt x="63942" y="12912"/>
                    </a:cubicBezTo>
                    <a:cubicBezTo>
                      <a:pt x="63370" y="11963"/>
                      <a:pt x="62822" y="10993"/>
                      <a:pt x="62290" y="10054"/>
                    </a:cubicBezTo>
                    <a:cubicBezTo>
                      <a:pt x="61487" y="8635"/>
                      <a:pt x="60657" y="7166"/>
                      <a:pt x="59767" y="5809"/>
                    </a:cubicBezTo>
                    <a:cubicBezTo>
                      <a:pt x="56706" y="1138"/>
                      <a:pt x="53741" y="789"/>
                      <a:pt x="49637" y="308"/>
                    </a:cubicBezTo>
                    <a:cubicBezTo>
                      <a:pt x="49253" y="263"/>
                      <a:pt x="48858" y="217"/>
                      <a:pt x="48452" y="165"/>
                    </a:cubicBezTo>
                    <a:cubicBezTo>
                      <a:pt x="48231" y="138"/>
                      <a:pt x="48005" y="121"/>
                      <a:pt x="47786" y="105"/>
                    </a:cubicBezTo>
                    <a:lnTo>
                      <a:pt x="47559" y="87"/>
                    </a:lnTo>
                    <a:cubicBezTo>
                      <a:pt x="46819" y="28"/>
                      <a:pt x="45999" y="0"/>
                      <a:pt x="45012" y="0"/>
                    </a:cubicBezTo>
                    <a:close/>
                  </a:path>
                </a:pathLst>
              </a:custGeom>
              <a:solidFill>
                <a:srgbClr val="61749c"/>
              </a:solidFill>
              <a:ln w="0">
                <a:noFill/>
              </a:ln>
            </p:spPr>
            <p:style>
              <a:lnRef idx="0"/>
              <a:fillRef idx="0"/>
              <a:effectRef idx="0"/>
              <a:fontRef idx="minor"/>
            </p:style>
          </p:sp>
          <p:sp>
            <p:nvSpPr>
              <p:cNvPr id="345" name="CustomShape 36"/>
              <p:cNvSpPr/>
              <p:nvPr/>
            </p:nvSpPr>
            <p:spPr>
              <a:xfrm flipH="1">
                <a:off x="4719960" y="-689400"/>
                <a:ext cx="2087640" cy="942840"/>
              </a:xfrm>
              <a:custGeom>
                <a:avLst/>
                <a:gdLst/>
                <a:ahLst/>
                <a:rect l="l" t="t" r="r" b="b"/>
                <a:pathLst>
                  <a:path w="77212" h="34890">
                    <a:moveTo>
                      <a:pt x="44087" y="0"/>
                    </a:moveTo>
                    <a:cubicBezTo>
                      <a:pt x="43759" y="0"/>
                      <a:pt x="43432" y="3"/>
                      <a:pt x="43108" y="5"/>
                    </a:cubicBezTo>
                    <a:cubicBezTo>
                      <a:pt x="42533" y="9"/>
                      <a:pt x="41947" y="18"/>
                      <a:pt x="41349" y="28"/>
                    </a:cubicBezTo>
                    <a:cubicBezTo>
                      <a:pt x="40816" y="37"/>
                      <a:pt x="40275" y="45"/>
                      <a:pt x="39725" y="50"/>
                    </a:cubicBezTo>
                    <a:cubicBezTo>
                      <a:pt x="38437" y="63"/>
                      <a:pt x="37309" y="79"/>
                      <a:pt x="36275" y="100"/>
                    </a:cubicBezTo>
                    <a:cubicBezTo>
                      <a:pt x="35845" y="108"/>
                      <a:pt x="35416" y="117"/>
                      <a:pt x="34990" y="127"/>
                    </a:cubicBezTo>
                    <a:cubicBezTo>
                      <a:pt x="34267" y="145"/>
                      <a:pt x="33555" y="161"/>
                      <a:pt x="32843" y="172"/>
                    </a:cubicBezTo>
                    <a:cubicBezTo>
                      <a:pt x="31760" y="393"/>
                      <a:pt x="30822" y="719"/>
                      <a:pt x="29974" y="1169"/>
                    </a:cubicBezTo>
                    <a:cubicBezTo>
                      <a:pt x="28488" y="1957"/>
                      <a:pt x="27147" y="2938"/>
                      <a:pt x="26145" y="3705"/>
                    </a:cubicBezTo>
                    <a:cubicBezTo>
                      <a:pt x="24880" y="4676"/>
                      <a:pt x="23683" y="5706"/>
                      <a:pt x="22576" y="6676"/>
                    </a:cubicBezTo>
                    <a:cubicBezTo>
                      <a:pt x="21622" y="7511"/>
                      <a:pt x="20676" y="8386"/>
                      <a:pt x="19761" y="9233"/>
                    </a:cubicBezTo>
                    <a:lnTo>
                      <a:pt x="19223" y="9729"/>
                    </a:lnTo>
                    <a:cubicBezTo>
                      <a:pt x="18649" y="10260"/>
                      <a:pt x="18073" y="10794"/>
                      <a:pt x="17497" y="11329"/>
                    </a:cubicBezTo>
                    <a:cubicBezTo>
                      <a:pt x="13932" y="14635"/>
                      <a:pt x="10247" y="18054"/>
                      <a:pt x="6573" y="20883"/>
                    </a:cubicBezTo>
                    <a:cubicBezTo>
                      <a:pt x="5442" y="21755"/>
                      <a:pt x="4207" y="22662"/>
                      <a:pt x="2797" y="23661"/>
                    </a:cubicBezTo>
                    <a:cubicBezTo>
                      <a:pt x="2074" y="24173"/>
                      <a:pt x="1042" y="24496"/>
                      <a:pt x="34" y="24768"/>
                    </a:cubicBezTo>
                    <a:cubicBezTo>
                      <a:pt x="23" y="24771"/>
                      <a:pt x="11" y="24774"/>
                      <a:pt x="0" y="24777"/>
                    </a:cubicBezTo>
                    <a:cubicBezTo>
                      <a:pt x="13" y="24827"/>
                      <a:pt x="26" y="24877"/>
                      <a:pt x="40" y="24926"/>
                    </a:cubicBezTo>
                    <a:cubicBezTo>
                      <a:pt x="51" y="24923"/>
                      <a:pt x="63" y="24921"/>
                      <a:pt x="75" y="24918"/>
                    </a:cubicBezTo>
                    <a:cubicBezTo>
                      <a:pt x="1096" y="24641"/>
                      <a:pt x="2144" y="24313"/>
                      <a:pt x="2887" y="23787"/>
                    </a:cubicBezTo>
                    <a:cubicBezTo>
                      <a:pt x="4298" y="22788"/>
                      <a:pt x="5535" y="21878"/>
                      <a:pt x="6668" y="21004"/>
                    </a:cubicBezTo>
                    <a:cubicBezTo>
                      <a:pt x="10348" y="18171"/>
                      <a:pt x="14036" y="14750"/>
                      <a:pt x="17603" y="11443"/>
                    </a:cubicBezTo>
                    <a:cubicBezTo>
                      <a:pt x="18179" y="10906"/>
                      <a:pt x="18755" y="10374"/>
                      <a:pt x="19329" y="9842"/>
                    </a:cubicBezTo>
                    <a:lnTo>
                      <a:pt x="19867" y="9346"/>
                    </a:lnTo>
                    <a:cubicBezTo>
                      <a:pt x="20780" y="8500"/>
                      <a:pt x="21724" y="7625"/>
                      <a:pt x="22678" y="6791"/>
                    </a:cubicBezTo>
                    <a:cubicBezTo>
                      <a:pt x="23782" y="5825"/>
                      <a:pt x="24979" y="4796"/>
                      <a:pt x="26241" y="3826"/>
                    </a:cubicBezTo>
                    <a:cubicBezTo>
                      <a:pt x="27237" y="3065"/>
                      <a:pt x="28571" y="2089"/>
                      <a:pt x="30046" y="1306"/>
                    </a:cubicBezTo>
                    <a:cubicBezTo>
                      <a:pt x="30881" y="863"/>
                      <a:pt x="31806" y="541"/>
                      <a:pt x="32859" y="324"/>
                    </a:cubicBezTo>
                    <a:cubicBezTo>
                      <a:pt x="33558" y="316"/>
                      <a:pt x="34272" y="298"/>
                      <a:pt x="34994" y="282"/>
                    </a:cubicBezTo>
                    <a:cubicBezTo>
                      <a:pt x="35419" y="273"/>
                      <a:pt x="35848" y="263"/>
                      <a:pt x="36278" y="253"/>
                    </a:cubicBezTo>
                    <a:cubicBezTo>
                      <a:pt x="37312" y="234"/>
                      <a:pt x="38439" y="218"/>
                      <a:pt x="39727" y="205"/>
                    </a:cubicBezTo>
                    <a:cubicBezTo>
                      <a:pt x="40277" y="201"/>
                      <a:pt x="40819" y="191"/>
                      <a:pt x="41352" y="183"/>
                    </a:cubicBezTo>
                    <a:cubicBezTo>
                      <a:pt x="41949" y="173"/>
                      <a:pt x="42536" y="164"/>
                      <a:pt x="43109" y="159"/>
                    </a:cubicBezTo>
                    <a:cubicBezTo>
                      <a:pt x="43431" y="157"/>
                      <a:pt x="43757" y="155"/>
                      <a:pt x="44083" y="155"/>
                    </a:cubicBezTo>
                    <a:cubicBezTo>
                      <a:pt x="44773" y="155"/>
                      <a:pt x="45465" y="165"/>
                      <a:pt x="46132" y="207"/>
                    </a:cubicBezTo>
                    <a:lnTo>
                      <a:pt x="46375" y="221"/>
                    </a:lnTo>
                    <a:cubicBezTo>
                      <a:pt x="46589" y="233"/>
                      <a:pt x="46810" y="245"/>
                      <a:pt x="47024" y="268"/>
                    </a:cubicBezTo>
                    <a:cubicBezTo>
                      <a:pt x="47511" y="319"/>
                      <a:pt x="47980" y="362"/>
                      <a:pt x="48436" y="405"/>
                    </a:cubicBezTo>
                    <a:cubicBezTo>
                      <a:pt x="52474" y="778"/>
                      <a:pt x="55393" y="1049"/>
                      <a:pt x="58438" y="5580"/>
                    </a:cubicBezTo>
                    <a:cubicBezTo>
                      <a:pt x="59395" y="7006"/>
                      <a:pt x="60244" y="8487"/>
                      <a:pt x="61145" y="10058"/>
                    </a:cubicBezTo>
                    <a:cubicBezTo>
                      <a:pt x="61638" y="10919"/>
                      <a:pt x="62150" y="11811"/>
                      <a:pt x="62675" y="12683"/>
                    </a:cubicBezTo>
                    <a:cubicBezTo>
                      <a:pt x="63543" y="14121"/>
                      <a:pt x="64544" y="15484"/>
                      <a:pt x="65649" y="16732"/>
                    </a:cubicBezTo>
                    <a:cubicBezTo>
                      <a:pt x="65982" y="17108"/>
                      <a:pt x="66313" y="17465"/>
                      <a:pt x="66635" y="17809"/>
                    </a:cubicBezTo>
                    <a:lnTo>
                      <a:pt x="66920" y="18118"/>
                    </a:lnTo>
                    <a:cubicBezTo>
                      <a:pt x="67209" y="18430"/>
                      <a:pt x="67491" y="18732"/>
                      <a:pt x="67764" y="19027"/>
                    </a:cubicBezTo>
                    <a:cubicBezTo>
                      <a:pt x="68057" y="19342"/>
                      <a:pt x="68342" y="19648"/>
                      <a:pt x="68619" y="19948"/>
                    </a:cubicBezTo>
                    <a:cubicBezTo>
                      <a:pt x="69272" y="20654"/>
                      <a:pt x="69937" y="21326"/>
                      <a:pt x="70579" y="21976"/>
                    </a:cubicBezTo>
                    <a:cubicBezTo>
                      <a:pt x="72398" y="23813"/>
                      <a:pt x="74117" y="25549"/>
                      <a:pt x="75451" y="27902"/>
                    </a:cubicBezTo>
                    <a:cubicBezTo>
                      <a:pt x="76234" y="29283"/>
                      <a:pt x="76691" y="30598"/>
                      <a:pt x="76893" y="32037"/>
                    </a:cubicBezTo>
                    <a:cubicBezTo>
                      <a:pt x="77021" y="32939"/>
                      <a:pt x="77066" y="33893"/>
                      <a:pt x="77034" y="34890"/>
                    </a:cubicBezTo>
                    <a:cubicBezTo>
                      <a:pt x="77088" y="34797"/>
                      <a:pt x="77142" y="34704"/>
                      <a:pt x="77195" y="34610"/>
                    </a:cubicBezTo>
                    <a:cubicBezTo>
                      <a:pt x="77211" y="33707"/>
                      <a:pt x="77163" y="32840"/>
                      <a:pt x="77046" y="32014"/>
                    </a:cubicBezTo>
                    <a:lnTo>
                      <a:pt x="77046" y="32016"/>
                    </a:lnTo>
                    <a:cubicBezTo>
                      <a:pt x="76842" y="30557"/>
                      <a:pt x="76378" y="29227"/>
                      <a:pt x="75584" y="27827"/>
                    </a:cubicBezTo>
                    <a:cubicBezTo>
                      <a:pt x="74241" y="25456"/>
                      <a:pt x="72515" y="23713"/>
                      <a:pt x="70689" y="21867"/>
                    </a:cubicBezTo>
                    <a:cubicBezTo>
                      <a:pt x="70048" y="21219"/>
                      <a:pt x="69384" y="20548"/>
                      <a:pt x="68732" y="19843"/>
                    </a:cubicBezTo>
                    <a:cubicBezTo>
                      <a:pt x="68456" y="19544"/>
                      <a:pt x="68171" y="19238"/>
                      <a:pt x="67876" y="18923"/>
                    </a:cubicBezTo>
                    <a:cubicBezTo>
                      <a:pt x="67603" y="18627"/>
                      <a:pt x="67321" y="18324"/>
                      <a:pt x="67033" y="18014"/>
                    </a:cubicBezTo>
                    <a:lnTo>
                      <a:pt x="66747" y="17705"/>
                    </a:lnTo>
                    <a:cubicBezTo>
                      <a:pt x="66427" y="17361"/>
                      <a:pt x="66097" y="17004"/>
                      <a:pt x="65764" y="16630"/>
                    </a:cubicBezTo>
                    <a:cubicBezTo>
                      <a:pt x="64665" y="15388"/>
                      <a:pt x="63671" y="14035"/>
                      <a:pt x="62807" y="12604"/>
                    </a:cubicBezTo>
                    <a:cubicBezTo>
                      <a:pt x="62283" y="11732"/>
                      <a:pt x="61772" y="10842"/>
                      <a:pt x="61278" y="9982"/>
                    </a:cubicBezTo>
                    <a:cubicBezTo>
                      <a:pt x="60417" y="8478"/>
                      <a:pt x="59526" y="6924"/>
                      <a:pt x="58566" y="5495"/>
                    </a:cubicBezTo>
                    <a:cubicBezTo>
                      <a:pt x="55481" y="901"/>
                      <a:pt x="52532" y="629"/>
                      <a:pt x="48450" y="252"/>
                    </a:cubicBezTo>
                    <a:cubicBezTo>
                      <a:pt x="47994" y="210"/>
                      <a:pt x="47525" y="165"/>
                      <a:pt x="47040" y="114"/>
                    </a:cubicBezTo>
                    <a:cubicBezTo>
                      <a:pt x="46823" y="92"/>
                      <a:pt x="46599" y="79"/>
                      <a:pt x="46383" y="68"/>
                    </a:cubicBezTo>
                    <a:lnTo>
                      <a:pt x="46141" y="53"/>
                    </a:lnTo>
                    <a:cubicBezTo>
                      <a:pt x="45471" y="11"/>
                      <a:pt x="44778" y="0"/>
                      <a:pt x="44087" y="0"/>
                    </a:cubicBezTo>
                    <a:close/>
                  </a:path>
                </a:pathLst>
              </a:custGeom>
              <a:solidFill>
                <a:srgbClr val="61749c"/>
              </a:solidFill>
              <a:ln w="0">
                <a:noFill/>
              </a:ln>
            </p:spPr>
            <p:style>
              <a:lnRef idx="0"/>
              <a:fillRef idx="0"/>
              <a:effectRef idx="0"/>
              <a:fontRef idx="minor"/>
            </p:style>
          </p:sp>
          <p:sp>
            <p:nvSpPr>
              <p:cNvPr id="346" name="CustomShape 37"/>
              <p:cNvSpPr/>
              <p:nvPr/>
            </p:nvSpPr>
            <p:spPr>
              <a:xfrm flipH="1">
                <a:off x="4747680" y="-643680"/>
                <a:ext cx="2049120" cy="944280"/>
              </a:xfrm>
              <a:custGeom>
                <a:avLst/>
                <a:gdLst/>
                <a:ahLst/>
                <a:rect l="l" t="t" r="r" b="b"/>
                <a:pathLst>
                  <a:path w="75788" h="34938">
                    <a:moveTo>
                      <a:pt x="43339" y="1"/>
                    </a:moveTo>
                    <a:cubicBezTo>
                      <a:pt x="42846" y="1"/>
                      <a:pt x="42342" y="9"/>
                      <a:pt x="41823" y="17"/>
                    </a:cubicBezTo>
                    <a:lnTo>
                      <a:pt x="41661" y="18"/>
                    </a:lnTo>
                    <a:cubicBezTo>
                      <a:pt x="41229" y="25"/>
                      <a:pt x="40791" y="34"/>
                      <a:pt x="40344" y="42"/>
                    </a:cubicBezTo>
                    <a:cubicBezTo>
                      <a:pt x="39666" y="57"/>
                      <a:pt x="38971" y="71"/>
                      <a:pt x="38263" y="78"/>
                    </a:cubicBezTo>
                    <a:cubicBezTo>
                      <a:pt x="37107" y="87"/>
                      <a:pt x="35946" y="98"/>
                      <a:pt x="34798" y="111"/>
                    </a:cubicBezTo>
                    <a:lnTo>
                      <a:pt x="33976" y="122"/>
                    </a:lnTo>
                    <a:cubicBezTo>
                      <a:pt x="33070" y="134"/>
                      <a:pt x="32214" y="145"/>
                      <a:pt x="31347" y="146"/>
                    </a:cubicBezTo>
                    <a:cubicBezTo>
                      <a:pt x="30256" y="358"/>
                      <a:pt x="29309" y="678"/>
                      <a:pt x="28454" y="1122"/>
                    </a:cubicBezTo>
                    <a:cubicBezTo>
                      <a:pt x="26963" y="1898"/>
                      <a:pt x="25620" y="2870"/>
                      <a:pt x="24617" y="3630"/>
                    </a:cubicBezTo>
                    <a:cubicBezTo>
                      <a:pt x="23323" y="4612"/>
                      <a:pt x="22083" y="5673"/>
                      <a:pt x="21041" y="6582"/>
                    </a:cubicBezTo>
                    <a:cubicBezTo>
                      <a:pt x="20039" y="7455"/>
                      <a:pt x="19049" y="8372"/>
                      <a:pt x="18092" y="9259"/>
                    </a:cubicBezTo>
                    <a:lnTo>
                      <a:pt x="17692" y="9630"/>
                    </a:lnTo>
                    <a:cubicBezTo>
                      <a:pt x="16937" y="10329"/>
                      <a:pt x="16180" y="11033"/>
                      <a:pt x="15425" y="11740"/>
                    </a:cubicBezTo>
                    <a:cubicBezTo>
                      <a:pt x="12060" y="14878"/>
                      <a:pt x="8580" y="18123"/>
                      <a:pt x="5125" y="20838"/>
                    </a:cubicBezTo>
                    <a:cubicBezTo>
                      <a:pt x="4032" y="21698"/>
                      <a:pt x="2845" y="22592"/>
                      <a:pt x="1389" y="23654"/>
                    </a:cubicBezTo>
                    <a:cubicBezTo>
                      <a:pt x="1002" y="23936"/>
                      <a:pt x="520" y="24160"/>
                      <a:pt x="0" y="24354"/>
                    </a:cubicBezTo>
                    <a:cubicBezTo>
                      <a:pt x="15" y="24402"/>
                      <a:pt x="29" y="24453"/>
                      <a:pt x="43" y="24501"/>
                    </a:cubicBezTo>
                    <a:cubicBezTo>
                      <a:pt x="580" y="24304"/>
                      <a:pt x="1079" y="24072"/>
                      <a:pt x="1480" y="23779"/>
                    </a:cubicBezTo>
                    <a:cubicBezTo>
                      <a:pt x="2938" y="22717"/>
                      <a:pt x="4127" y="21821"/>
                      <a:pt x="5221" y="20961"/>
                    </a:cubicBezTo>
                    <a:cubicBezTo>
                      <a:pt x="8681" y="18241"/>
                      <a:pt x="12162" y="14993"/>
                      <a:pt x="15530" y="11852"/>
                    </a:cubicBezTo>
                    <a:cubicBezTo>
                      <a:pt x="16286" y="11147"/>
                      <a:pt x="17043" y="10443"/>
                      <a:pt x="17798" y="9744"/>
                    </a:cubicBezTo>
                    <a:lnTo>
                      <a:pt x="18198" y="9372"/>
                    </a:lnTo>
                    <a:cubicBezTo>
                      <a:pt x="19153" y="8486"/>
                      <a:pt x="20143" y="7571"/>
                      <a:pt x="21143" y="6699"/>
                    </a:cubicBezTo>
                    <a:cubicBezTo>
                      <a:pt x="22184" y="5791"/>
                      <a:pt x="23420" y="4732"/>
                      <a:pt x="24710" y="3753"/>
                    </a:cubicBezTo>
                    <a:cubicBezTo>
                      <a:pt x="25710" y="2998"/>
                      <a:pt x="27045" y="2031"/>
                      <a:pt x="28526" y="1258"/>
                    </a:cubicBezTo>
                    <a:cubicBezTo>
                      <a:pt x="29368" y="822"/>
                      <a:pt x="30299" y="506"/>
                      <a:pt x="31361" y="298"/>
                    </a:cubicBezTo>
                    <a:cubicBezTo>
                      <a:pt x="32216" y="298"/>
                      <a:pt x="33072" y="289"/>
                      <a:pt x="33979" y="278"/>
                    </a:cubicBezTo>
                    <a:lnTo>
                      <a:pt x="34800" y="266"/>
                    </a:lnTo>
                    <a:cubicBezTo>
                      <a:pt x="35947" y="252"/>
                      <a:pt x="37109" y="242"/>
                      <a:pt x="38264" y="231"/>
                    </a:cubicBezTo>
                    <a:cubicBezTo>
                      <a:pt x="38973" y="225"/>
                      <a:pt x="39669" y="212"/>
                      <a:pt x="40347" y="198"/>
                    </a:cubicBezTo>
                    <a:cubicBezTo>
                      <a:pt x="40794" y="190"/>
                      <a:pt x="41232" y="180"/>
                      <a:pt x="41664" y="174"/>
                    </a:cubicBezTo>
                    <a:lnTo>
                      <a:pt x="41826" y="170"/>
                    </a:lnTo>
                    <a:cubicBezTo>
                      <a:pt x="42337" y="162"/>
                      <a:pt x="42833" y="155"/>
                      <a:pt x="43318" y="155"/>
                    </a:cubicBezTo>
                    <a:cubicBezTo>
                      <a:pt x="43790" y="155"/>
                      <a:pt x="44251" y="162"/>
                      <a:pt x="44704" y="183"/>
                    </a:cubicBezTo>
                    <a:lnTo>
                      <a:pt x="44964" y="194"/>
                    </a:lnTo>
                    <a:cubicBezTo>
                      <a:pt x="45175" y="202"/>
                      <a:pt x="45392" y="212"/>
                      <a:pt x="45604" y="230"/>
                    </a:cubicBezTo>
                    <a:cubicBezTo>
                      <a:pt x="46159" y="276"/>
                      <a:pt x="46696" y="313"/>
                      <a:pt x="47215" y="348"/>
                    </a:cubicBezTo>
                    <a:cubicBezTo>
                      <a:pt x="51242" y="620"/>
                      <a:pt x="54153" y="817"/>
                      <a:pt x="57223" y="5279"/>
                    </a:cubicBezTo>
                    <a:cubicBezTo>
                      <a:pt x="58252" y="6774"/>
                      <a:pt x="59159" y="8337"/>
                      <a:pt x="60121" y="9993"/>
                    </a:cubicBezTo>
                    <a:cubicBezTo>
                      <a:pt x="60577" y="10779"/>
                      <a:pt x="61047" y="11590"/>
                      <a:pt x="61529" y="12387"/>
                    </a:cubicBezTo>
                    <a:cubicBezTo>
                      <a:pt x="62399" y="13825"/>
                      <a:pt x="63398" y="15200"/>
                      <a:pt x="64496" y="16470"/>
                    </a:cubicBezTo>
                    <a:cubicBezTo>
                      <a:pt x="64806" y="16830"/>
                      <a:pt x="65116" y="17176"/>
                      <a:pt x="65416" y="17507"/>
                    </a:cubicBezTo>
                    <a:lnTo>
                      <a:pt x="65928" y="18080"/>
                    </a:lnTo>
                    <a:cubicBezTo>
                      <a:pt x="66452" y="18665"/>
                      <a:pt x="66952" y="19224"/>
                      <a:pt x="67425" y="19761"/>
                    </a:cubicBezTo>
                    <a:cubicBezTo>
                      <a:pt x="68048" y="20465"/>
                      <a:pt x="68680" y="21141"/>
                      <a:pt x="69293" y="21792"/>
                    </a:cubicBezTo>
                    <a:cubicBezTo>
                      <a:pt x="71096" y="23712"/>
                      <a:pt x="72800" y="25525"/>
                      <a:pt x="74099" y="27954"/>
                    </a:cubicBezTo>
                    <a:cubicBezTo>
                      <a:pt x="74851" y="29363"/>
                      <a:pt x="75291" y="30693"/>
                      <a:pt x="75482" y="32141"/>
                    </a:cubicBezTo>
                    <a:cubicBezTo>
                      <a:pt x="75598" y="33026"/>
                      <a:pt x="75640" y="33962"/>
                      <a:pt x="75611" y="34938"/>
                    </a:cubicBezTo>
                    <a:cubicBezTo>
                      <a:pt x="75664" y="34855"/>
                      <a:pt x="75718" y="34772"/>
                      <a:pt x="75773" y="34688"/>
                    </a:cubicBezTo>
                    <a:cubicBezTo>
                      <a:pt x="75787" y="33796"/>
                      <a:pt x="75742" y="32936"/>
                      <a:pt x="75635" y="32120"/>
                    </a:cubicBezTo>
                    <a:cubicBezTo>
                      <a:pt x="75442" y="30655"/>
                      <a:pt x="74997" y="29307"/>
                      <a:pt x="74235" y="27882"/>
                    </a:cubicBezTo>
                    <a:cubicBezTo>
                      <a:pt x="72926" y="25434"/>
                      <a:pt x="71216" y="23613"/>
                      <a:pt x="69406" y="21686"/>
                    </a:cubicBezTo>
                    <a:cubicBezTo>
                      <a:pt x="68793" y="21035"/>
                      <a:pt x="68161" y="20361"/>
                      <a:pt x="67540" y="19657"/>
                    </a:cubicBezTo>
                    <a:cubicBezTo>
                      <a:pt x="67067" y="19120"/>
                      <a:pt x="66568" y="18563"/>
                      <a:pt x="66043" y="17976"/>
                    </a:cubicBezTo>
                    <a:lnTo>
                      <a:pt x="65529" y="17405"/>
                    </a:lnTo>
                    <a:cubicBezTo>
                      <a:pt x="65232" y="17072"/>
                      <a:pt x="64923" y="16728"/>
                      <a:pt x="64612" y="16369"/>
                    </a:cubicBezTo>
                    <a:cubicBezTo>
                      <a:pt x="63521" y="15105"/>
                      <a:pt x="62527" y="13737"/>
                      <a:pt x="61662" y="12307"/>
                    </a:cubicBezTo>
                    <a:cubicBezTo>
                      <a:pt x="61182" y="11512"/>
                      <a:pt x="60710" y="10699"/>
                      <a:pt x="60254" y="9915"/>
                    </a:cubicBezTo>
                    <a:cubicBezTo>
                      <a:pt x="59334" y="8329"/>
                      <a:pt x="58382" y="6691"/>
                      <a:pt x="57351" y="5191"/>
                    </a:cubicBezTo>
                    <a:cubicBezTo>
                      <a:pt x="54238" y="666"/>
                      <a:pt x="51297" y="468"/>
                      <a:pt x="47226" y="193"/>
                    </a:cubicBezTo>
                    <a:cubicBezTo>
                      <a:pt x="46708" y="158"/>
                      <a:pt x="46172" y="122"/>
                      <a:pt x="45616" y="74"/>
                    </a:cubicBezTo>
                    <a:cubicBezTo>
                      <a:pt x="45402" y="57"/>
                      <a:pt x="45183" y="47"/>
                      <a:pt x="44970" y="39"/>
                    </a:cubicBezTo>
                    <a:lnTo>
                      <a:pt x="44711" y="28"/>
                    </a:lnTo>
                    <a:cubicBezTo>
                      <a:pt x="44262" y="8"/>
                      <a:pt x="43806" y="1"/>
                      <a:pt x="43339" y="1"/>
                    </a:cubicBezTo>
                    <a:close/>
                  </a:path>
                </a:pathLst>
              </a:custGeom>
              <a:solidFill>
                <a:srgbClr val="61749c"/>
              </a:solidFill>
              <a:ln w="0">
                <a:noFill/>
              </a:ln>
            </p:spPr>
            <p:style>
              <a:lnRef idx="0"/>
              <a:fillRef idx="0"/>
              <a:effectRef idx="0"/>
              <a:fontRef idx="minor"/>
            </p:style>
          </p:sp>
          <p:sp>
            <p:nvSpPr>
              <p:cNvPr id="347" name="CustomShape 38"/>
              <p:cNvSpPr/>
              <p:nvPr/>
            </p:nvSpPr>
            <p:spPr>
              <a:xfrm flipH="1">
                <a:off x="4776840" y="-598320"/>
                <a:ext cx="2011680" cy="941040"/>
              </a:xfrm>
              <a:custGeom>
                <a:avLst/>
                <a:gdLst/>
                <a:ahLst/>
                <a:rect l="l" t="t" r="r" b="b"/>
                <a:pathLst>
                  <a:path w="74402" h="34819">
                    <a:moveTo>
                      <a:pt x="42498" y="1"/>
                    </a:moveTo>
                    <a:cubicBezTo>
                      <a:pt x="41895" y="1"/>
                      <a:pt x="41278" y="15"/>
                      <a:pt x="40635" y="30"/>
                    </a:cubicBezTo>
                    <a:lnTo>
                      <a:pt x="39413" y="59"/>
                    </a:lnTo>
                    <a:cubicBezTo>
                      <a:pt x="38582" y="80"/>
                      <a:pt x="37723" y="102"/>
                      <a:pt x="36845" y="110"/>
                    </a:cubicBezTo>
                    <a:cubicBezTo>
                      <a:pt x="35683" y="120"/>
                      <a:pt x="34518" y="125"/>
                      <a:pt x="33365" y="130"/>
                    </a:cubicBezTo>
                    <a:lnTo>
                      <a:pt x="33049" y="131"/>
                    </a:lnTo>
                    <a:cubicBezTo>
                      <a:pt x="32505" y="134"/>
                      <a:pt x="31975" y="136"/>
                      <a:pt x="31452" y="136"/>
                    </a:cubicBezTo>
                    <a:cubicBezTo>
                      <a:pt x="30929" y="136"/>
                      <a:pt x="30412" y="134"/>
                      <a:pt x="29894" y="126"/>
                    </a:cubicBezTo>
                    <a:cubicBezTo>
                      <a:pt x="28793" y="328"/>
                      <a:pt x="27840" y="642"/>
                      <a:pt x="26979" y="1082"/>
                    </a:cubicBezTo>
                    <a:cubicBezTo>
                      <a:pt x="25483" y="1846"/>
                      <a:pt x="24137" y="2808"/>
                      <a:pt x="23132" y="3560"/>
                    </a:cubicBezTo>
                    <a:cubicBezTo>
                      <a:pt x="21817" y="4547"/>
                      <a:pt x="20583" y="5597"/>
                      <a:pt x="19550" y="6495"/>
                    </a:cubicBezTo>
                    <a:cubicBezTo>
                      <a:pt x="18490" y="7415"/>
                      <a:pt x="17447" y="8383"/>
                      <a:pt x="16438" y="9319"/>
                    </a:cubicBezTo>
                    <a:lnTo>
                      <a:pt x="16204" y="9536"/>
                    </a:lnTo>
                    <a:cubicBezTo>
                      <a:pt x="15277" y="10396"/>
                      <a:pt x="14349" y="11266"/>
                      <a:pt x="13423" y="12136"/>
                    </a:cubicBezTo>
                    <a:cubicBezTo>
                      <a:pt x="10250" y="15116"/>
                      <a:pt x="6968" y="18196"/>
                      <a:pt x="3722" y="20801"/>
                    </a:cubicBezTo>
                    <a:cubicBezTo>
                      <a:pt x="2376" y="21881"/>
                      <a:pt x="1039" y="22892"/>
                      <a:pt x="24" y="23655"/>
                    </a:cubicBezTo>
                    <a:cubicBezTo>
                      <a:pt x="16" y="23660"/>
                      <a:pt x="8" y="23666"/>
                      <a:pt x="0" y="23671"/>
                    </a:cubicBezTo>
                    <a:cubicBezTo>
                      <a:pt x="16" y="23722"/>
                      <a:pt x="32" y="23774"/>
                      <a:pt x="50" y="23825"/>
                    </a:cubicBezTo>
                    <a:cubicBezTo>
                      <a:pt x="72" y="23809"/>
                      <a:pt x="96" y="23794"/>
                      <a:pt x="119" y="23778"/>
                    </a:cubicBezTo>
                    <a:cubicBezTo>
                      <a:pt x="1133" y="23015"/>
                      <a:pt x="2471" y="22001"/>
                      <a:pt x="3818" y="20921"/>
                    </a:cubicBezTo>
                    <a:cubicBezTo>
                      <a:pt x="7071" y="18313"/>
                      <a:pt x="10354" y="15229"/>
                      <a:pt x="13529" y="12248"/>
                    </a:cubicBezTo>
                    <a:cubicBezTo>
                      <a:pt x="14455" y="11380"/>
                      <a:pt x="15383" y="10509"/>
                      <a:pt x="16310" y="9648"/>
                    </a:cubicBezTo>
                    <a:lnTo>
                      <a:pt x="16543" y="9432"/>
                    </a:lnTo>
                    <a:cubicBezTo>
                      <a:pt x="17551" y="8496"/>
                      <a:pt x="18594" y="7528"/>
                      <a:pt x="19652" y="6611"/>
                    </a:cubicBezTo>
                    <a:cubicBezTo>
                      <a:pt x="20682" y="5715"/>
                      <a:pt x="21915" y="4667"/>
                      <a:pt x="23225" y="3685"/>
                    </a:cubicBezTo>
                    <a:cubicBezTo>
                      <a:pt x="24225" y="2936"/>
                      <a:pt x="25563" y="1979"/>
                      <a:pt x="27049" y="1219"/>
                    </a:cubicBezTo>
                    <a:cubicBezTo>
                      <a:pt x="27897" y="786"/>
                      <a:pt x="28836" y="478"/>
                      <a:pt x="29907" y="280"/>
                    </a:cubicBezTo>
                    <a:cubicBezTo>
                      <a:pt x="30439" y="288"/>
                      <a:pt x="30972" y="291"/>
                      <a:pt x="31515" y="291"/>
                    </a:cubicBezTo>
                    <a:cubicBezTo>
                      <a:pt x="32016" y="291"/>
                      <a:pt x="32526" y="289"/>
                      <a:pt x="33049" y="286"/>
                    </a:cubicBezTo>
                    <a:lnTo>
                      <a:pt x="33365" y="285"/>
                    </a:lnTo>
                    <a:cubicBezTo>
                      <a:pt x="34518" y="280"/>
                      <a:pt x="35685" y="274"/>
                      <a:pt x="36846" y="264"/>
                    </a:cubicBezTo>
                    <a:cubicBezTo>
                      <a:pt x="37726" y="258"/>
                      <a:pt x="38586" y="235"/>
                      <a:pt x="39418" y="214"/>
                    </a:cubicBezTo>
                    <a:lnTo>
                      <a:pt x="40638" y="184"/>
                    </a:lnTo>
                    <a:cubicBezTo>
                      <a:pt x="41269" y="169"/>
                      <a:pt x="41875" y="155"/>
                      <a:pt x="42466" y="155"/>
                    </a:cubicBezTo>
                    <a:cubicBezTo>
                      <a:pt x="42754" y="155"/>
                      <a:pt x="43039" y="158"/>
                      <a:pt x="43320" y="166"/>
                    </a:cubicBezTo>
                    <a:lnTo>
                      <a:pt x="43586" y="173"/>
                    </a:lnTo>
                    <a:cubicBezTo>
                      <a:pt x="43797" y="178"/>
                      <a:pt x="44015" y="182"/>
                      <a:pt x="44226" y="197"/>
                    </a:cubicBezTo>
                    <a:cubicBezTo>
                      <a:pt x="44845" y="237"/>
                      <a:pt x="45442" y="261"/>
                      <a:pt x="46018" y="286"/>
                    </a:cubicBezTo>
                    <a:cubicBezTo>
                      <a:pt x="49893" y="451"/>
                      <a:pt x="52953" y="582"/>
                      <a:pt x="56053" y="4983"/>
                    </a:cubicBezTo>
                    <a:cubicBezTo>
                      <a:pt x="57157" y="6552"/>
                      <a:pt x="58127" y="8204"/>
                      <a:pt x="59154" y="9952"/>
                    </a:cubicBezTo>
                    <a:cubicBezTo>
                      <a:pt x="59567" y="10655"/>
                      <a:pt x="59994" y="11383"/>
                      <a:pt x="60426" y="12096"/>
                    </a:cubicBezTo>
                    <a:cubicBezTo>
                      <a:pt x="61310" y="13552"/>
                      <a:pt x="62278" y="14901"/>
                      <a:pt x="63385" y="16215"/>
                    </a:cubicBezTo>
                    <a:cubicBezTo>
                      <a:pt x="63671" y="16556"/>
                      <a:pt x="63956" y="16884"/>
                      <a:pt x="64235" y="17204"/>
                    </a:cubicBezTo>
                    <a:cubicBezTo>
                      <a:pt x="64367" y="17356"/>
                      <a:pt x="64500" y="17506"/>
                      <a:pt x="64628" y="17657"/>
                    </a:cubicBezTo>
                    <a:cubicBezTo>
                      <a:pt x="65134" y="18241"/>
                      <a:pt x="65724" y="18927"/>
                      <a:pt x="66273" y="19578"/>
                    </a:cubicBezTo>
                    <a:cubicBezTo>
                      <a:pt x="66865" y="20282"/>
                      <a:pt x="67468" y="20956"/>
                      <a:pt x="68051" y="21609"/>
                    </a:cubicBezTo>
                    <a:cubicBezTo>
                      <a:pt x="69838" y="23612"/>
                      <a:pt x="71526" y="25503"/>
                      <a:pt x="72790" y="28012"/>
                    </a:cubicBezTo>
                    <a:cubicBezTo>
                      <a:pt x="73513" y="29447"/>
                      <a:pt x="73934" y="30795"/>
                      <a:pt x="74113" y="32251"/>
                    </a:cubicBezTo>
                    <a:cubicBezTo>
                      <a:pt x="74214" y="33065"/>
                      <a:pt x="74254" y="33924"/>
                      <a:pt x="74237" y="34819"/>
                    </a:cubicBezTo>
                    <a:cubicBezTo>
                      <a:pt x="74291" y="34744"/>
                      <a:pt x="74342" y="34667"/>
                      <a:pt x="74395" y="34592"/>
                    </a:cubicBezTo>
                    <a:cubicBezTo>
                      <a:pt x="74401" y="33772"/>
                      <a:pt x="74360" y="32984"/>
                      <a:pt x="74267" y="32232"/>
                    </a:cubicBezTo>
                    <a:cubicBezTo>
                      <a:pt x="74085" y="30756"/>
                      <a:pt x="73660" y="29395"/>
                      <a:pt x="72928" y="27942"/>
                    </a:cubicBezTo>
                    <a:cubicBezTo>
                      <a:pt x="71656" y="25415"/>
                      <a:pt x="69961" y="23518"/>
                      <a:pt x="68166" y="21506"/>
                    </a:cubicBezTo>
                    <a:cubicBezTo>
                      <a:pt x="67583" y="20855"/>
                      <a:pt x="66982" y="20180"/>
                      <a:pt x="66391" y="19479"/>
                    </a:cubicBezTo>
                    <a:cubicBezTo>
                      <a:pt x="65843" y="18826"/>
                      <a:pt x="65252" y="18140"/>
                      <a:pt x="64745" y="17554"/>
                    </a:cubicBezTo>
                    <a:cubicBezTo>
                      <a:pt x="64617" y="17405"/>
                      <a:pt x="64484" y="17255"/>
                      <a:pt x="64351" y="17101"/>
                    </a:cubicBezTo>
                    <a:cubicBezTo>
                      <a:pt x="64075" y="16783"/>
                      <a:pt x="63790" y="16457"/>
                      <a:pt x="63503" y="16117"/>
                    </a:cubicBezTo>
                    <a:cubicBezTo>
                      <a:pt x="62401" y="14807"/>
                      <a:pt x="61438" y="13466"/>
                      <a:pt x="60559" y="12015"/>
                    </a:cubicBezTo>
                    <a:cubicBezTo>
                      <a:pt x="60127" y="11303"/>
                      <a:pt x="59700" y="10576"/>
                      <a:pt x="59289" y="9874"/>
                    </a:cubicBezTo>
                    <a:cubicBezTo>
                      <a:pt x="58305" y="8200"/>
                      <a:pt x="57289" y="6469"/>
                      <a:pt x="56180" y="4895"/>
                    </a:cubicBezTo>
                    <a:cubicBezTo>
                      <a:pt x="53036" y="430"/>
                      <a:pt x="49941" y="299"/>
                      <a:pt x="46024" y="131"/>
                    </a:cubicBezTo>
                    <a:cubicBezTo>
                      <a:pt x="45448" y="107"/>
                      <a:pt x="44853" y="82"/>
                      <a:pt x="44235" y="42"/>
                    </a:cubicBezTo>
                    <a:cubicBezTo>
                      <a:pt x="44021" y="29"/>
                      <a:pt x="43802" y="24"/>
                      <a:pt x="43589" y="19"/>
                    </a:cubicBezTo>
                    <a:lnTo>
                      <a:pt x="43325" y="11"/>
                    </a:lnTo>
                    <a:cubicBezTo>
                      <a:pt x="43052" y="4"/>
                      <a:pt x="42777" y="1"/>
                      <a:pt x="42498" y="1"/>
                    </a:cubicBezTo>
                    <a:close/>
                  </a:path>
                </a:pathLst>
              </a:custGeom>
              <a:solidFill>
                <a:srgbClr val="61749c"/>
              </a:solidFill>
              <a:ln w="0">
                <a:noFill/>
              </a:ln>
            </p:spPr>
            <p:style>
              <a:lnRef idx="0"/>
              <a:fillRef idx="0"/>
              <a:effectRef idx="0"/>
              <a:fontRef idx="minor"/>
            </p:style>
          </p:sp>
          <p:sp>
            <p:nvSpPr>
              <p:cNvPr id="348" name="CustomShape 39"/>
              <p:cNvSpPr/>
              <p:nvPr/>
            </p:nvSpPr>
            <p:spPr>
              <a:xfrm flipH="1">
                <a:off x="4805640" y="-553320"/>
                <a:ext cx="1976400" cy="934200"/>
              </a:xfrm>
              <a:custGeom>
                <a:avLst/>
                <a:gdLst/>
                <a:ahLst/>
                <a:rect l="l" t="t" r="r" b="b"/>
                <a:pathLst>
                  <a:path w="73102" h="34569">
                    <a:moveTo>
                      <a:pt x="41656" y="0"/>
                    </a:moveTo>
                    <a:cubicBezTo>
                      <a:pt x="40974" y="0"/>
                      <a:pt x="40275" y="24"/>
                      <a:pt x="39541" y="49"/>
                    </a:cubicBezTo>
                    <a:lnTo>
                      <a:pt x="38503" y="81"/>
                    </a:lnTo>
                    <a:cubicBezTo>
                      <a:pt x="37537" y="111"/>
                      <a:pt x="36540" y="143"/>
                      <a:pt x="35509" y="151"/>
                    </a:cubicBezTo>
                    <a:cubicBezTo>
                      <a:pt x="34854" y="156"/>
                      <a:pt x="34162" y="159"/>
                      <a:pt x="33416" y="159"/>
                    </a:cubicBezTo>
                    <a:cubicBezTo>
                      <a:pt x="32969" y="159"/>
                      <a:pt x="32502" y="158"/>
                      <a:pt x="32013" y="156"/>
                    </a:cubicBezTo>
                    <a:cubicBezTo>
                      <a:pt x="30712" y="153"/>
                      <a:pt x="29631" y="146"/>
                      <a:pt x="28525" y="114"/>
                    </a:cubicBezTo>
                    <a:cubicBezTo>
                      <a:pt x="27415" y="308"/>
                      <a:pt x="26453" y="614"/>
                      <a:pt x="25586" y="1049"/>
                    </a:cubicBezTo>
                    <a:cubicBezTo>
                      <a:pt x="24082" y="1804"/>
                      <a:pt x="22736" y="2755"/>
                      <a:pt x="21730" y="3500"/>
                    </a:cubicBezTo>
                    <a:cubicBezTo>
                      <a:pt x="20384" y="4499"/>
                      <a:pt x="19105" y="5583"/>
                      <a:pt x="18142" y="6416"/>
                    </a:cubicBezTo>
                    <a:cubicBezTo>
                      <a:pt x="17021" y="7385"/>
                      <a:pt x="15918" y="8411"/>
                      <a:pt x="14851" y="9403"/>
                    </a:cubicBezTo>
                    <a:lnTo>
                      <a:pt x="14800" y="9451"/>
                    </a:lnTo>
                    <a:cubicBezTo>
                      <a:pt x="13705" y="10467"/>
                      <a:pt x="12596" y="11516"/>
                      <a:pt x="11524" y="12531"/>
                    </a:cubicBezTo>
                    <a:cubicBezTo>
                      <a:pt x="8537" y="15355"/>
                      <a:pt x="5447" y="18277"/>
                      <a:pt x="2402" y="20771"/>
                    </a:cubicBezTo>
                    <a:cubicBezTo>
                      <a:pt x="1586" y="21438"/>
                      <a:pt x="770" y="22085"/>
                      <a:pt x="1" y="22686"/>
                    </a:cubicBezTo>
                    <a:cubicBezTo>
                      <a:pt x="18" y="22739"/>
                      <a:pt x="36" y="22790"/>
                      <a:pt x="55" y="22842"/>
                    </a:cubicBezTo>
                    <a:cubicBezTo>
                      <a:pt x="838" y="22229"/>
                      <a:pt x="1670" y="21571"/>
                      <a:pt x="2500" y="20890"/>
                    </a:cubicBezTo>
                    <a:cubicBezTo>
                      <a:pt x="5550" y="18392"/>
                      <a:pt x="8641" y="15470"/>
                      <a:pt x="11630" y="12643"/>
                    </a:cubicBezTo>
                    <a:cubicBezTo>
                      <a:pt x="12702" y="11628"/>
                      <a:pt x="13812" y="10580"/>
                      <a:pt x="14905" y="9564"/>
                    </a:cubicBezTo>
                    <a:lnTo>
                      <a:pt x="14956" y="9516"/>
                    </a:lnTo>
                    <a:cubicBezTo>
                      <a:pt x="16022" y="8526"/>
                      <a:pt x="17123" y="7500"/>
                      <a:pt x="18243" y="6534"/>
                    </a:cubicBezTo>
                    <a:cubicBezTo>
                      <a:pt x="19205" y="5702"/>
                      <a:pt x="20480" y="4620"/>
                      <a:pt x="21822" y="3625"/>
                    </a:cubicBezTo>
                    <a:cubicBezTo>
                      <a:pt x="22822" y="2884"/>
                      <a:pt x="24162" y="1937"/>
                      <a:pt x="25656" y="1187"/>
                    </a:cubicBezTo>
                    <a:cubicBezTo>
                      <a:pt x="26509" y="759"/>
                      <a:pt x="27456" y="457"/>
                      <a:pt x="28536" y="268"/>
                    </a:cubicBezTo>
                    <a:cubicBezTo>
                      <a:pt x="29627" y="302"/>
                      <a:pt x="30711" y="308"/>
                      <a:pt x="32013" y="311"/>
                    </a:cubicBezTo>
                    <a:cubicBezTo>
                      <a:pt x="32503" y="313"/>
                      <a:pt x="32969" y="314"/>
                      <a:pt x="33417" y="314"/>
                    </a:cubicBezTo>
                    <a:cubicBezTo>
                      <a:pt x="34163" y="314"/>
                      <a:pt x="34855" y="312"/>
                      <a:pt x="35511" y="307"/>
                    </a:cubicBezTo>
                    <a:cubicBezTo>
                      <a:pt x="36541" y="299"/>
                      <a:pt x="37541" y="267"/>
                      <a:pt x="38508" y="236"/>
                    </a:cubicBezTo>
                    <a:lnTo>
                      <a:pt x="39548" y="202"/>
                    </a:lnTo>
                    <a:cubicBezTo>
                      <a:pt x="40284" y="178"/>
                      <a:pt x="40986" y="156"/>
                      <a:pt x="41669" y="156"/>
                    </a:cubicBezTo>
                    <a:cubicBezTo>
                      <a:pt x="41786" y="156"/>
                      <a:pt x="41902" y="156"/>
                      <a:pt x="42018" y="158"/>
                    </a:cubicBezTo>
                    <a:cubicBezTo>
                      <a:pt x="42113" y="159"/>
                      <a:pt x="42207" y="159"/>
                      <a:pt x="42302" y="161"/>
                    </a:cubicBezTo>
                    <a:cubicBezTo>
                      <a:pt x="42513" y="162"/>
                      <a:pt x="42722" y="164"/>
                      <a:pt x="42932" y="172"/>
                    </a:cubicBezTo>
                    <a:cubicBezTo>
                      <a:pt x="43609" y="202"/>
                      <a:pt x="44258" y="214"/>
                      <a:pt x="44887" y="225"/>
                    </a:cubicBezTo>
                    <a:cubicBezTo>
                      <a:pt x="48767" y="295"/>
                      <a:pt x="51833" y="350"/>
                      <a:pt x="54966" y="4697"/>
                    </a:cubicBezTo>
                    <a:cubicBezTo>
                      <a:pt x="56155" y="6345"/>
                      <a:pt x="57192" y="8092"/>
                      <a:pt x="58288" y="9942"/>
                    </a:cubicBezTo>
                    <a:cubicBezTo>
                      <a:pt x="58657" y="10564"/>
                      <a:pt x="59029" y="11190"/>
                      <a:pt x="59408" y="11814"/>
                    </a:cubicBezTo>
                    <a:cubicBezTo>
                      <a:pt x="60291" y="13270"/>
                      <a:pt x="61256" y="14630"/>
                      <a:pt x="62358" y="15969"/>
                    </a:cubicBezTo>
                    <a:cubicBezTo>
                      <a:pt x="62617" y="16286"/>
                      <a:pt x="62875" y="16590"/>
                      <a:pt x="63126" y="16889"/>
                    </a:cubicBezTo>
                    <a:cubicBezTo>
                      <a:pt x="63283" y="17073"/>
                      <a:pt x="63437" y="17256"/>
                      <a:pt x="63587" y="17437"/>
                    </a:cubicBezTo>
                    <a:cubicBezTo>
                      <a:pt x="64240" y="18218"/>
                      <a:pt x="64755" y="18843"/>
                      <a:pt x="65206" y="19405"/>
                    </a:cubicBezTo>
                    <a:cubicBezTo>
                      <a:pt x="65768" y="20106"/>
                      <a:pt x="66341" y="20781"/>
                      <a:pt x="66894" y="21434"/>
                    </a:cubicBezTo>
                    <a:cubicBezTo>
                      <a:pt x="68666" y="23520"/>
                      <a:pt x="70338" y="25491"/>
                      <a:pt x="71567" y="28079"/>
                    </a:cubicBezTo>
                    <a:cubicBezTo>
                      <a:pt x="72259" y="29539"/>
                      <a:pt x="72661" y="30903"/>
                      <a:pt x="72829" y="32370"/>
                    </a:cubicBezTo>
                    <a:cubicBezTo>
                      <a:pt x="72912" y="33082"/>
                      <a:pt x="72949" y="33812"/>
                      <a:pt x="72947" y="34568"/>
                    </a:cubicBezTo>
                    <a:cubicBezTo>
                      <a:pt x="72999" y="34501"/>
                      <a:pt x="73050" y="34434"/>
                      <a:pt x="73101" y="34367"/>
                    </a:cubicBezTo>
                    <a:cubicBezTo>
                      <a:pt x="73096" y="33676"/>
                      <a:pt x="73058" y="33007"/>
                      <a:pt x="72983" y="32352"/>
                    </a:cubicBezTo>
                    <a:cubicBezTo>
                      <a:pt x="72813" y="30869"/>
                      <a:pt x="72407" y="29488"/>
                      <a:pt x="71706" y="28011"/>
                    </a:cubicBezTo>
                    <a:cubicBezTo>
                      <a:pt x="70469" y="25407"/>
                      <a:pt x="68791" y="23427"/>
                      <a:pt x="67013" y="21333"/>
                    </a:cubicBezTo>
                    <a:cubicBezTo>
                      <a:pt x="66461" y="20680"/>
                      <a:pt x="65888" y="20006"/>
                      <a:pt x="65326" y="19307"/>
                    </a:cubicBezTo>
                    <a:cubicBezTo>
                      <a:pt x="64875" y="18746"/>
                      <a:pt x="64360" y="18118"/>
                      <a:pt x="63706" y="17337"/>
                    </a:cubicBezTo>
                    <a:cubicBezTo>
                      <a:pt x="63555" y="17157"/>
                      <a:pt x="63402" y="16974"/>
                      <a:pt x="63245" y="16789"/>
                    </a:cubicBezTo>
                    <a:cubicBezTo>
                      <a:pt x="62994" y="16491"/>
                      <a:pt x="62736" y="16185"/>
                      <a:pt x="62478" y="15872"/>
                    </a:cubicBezTo>
                    <a:cubicBezTo>
                      <a:pt x="61381" y="14536"/>
                      <a:pt x="60419" y="13184"/>
                      <a:pt x="59539" y="11734"/>
                    </a:cubicBezTo>
                    <a:cubicBezTo>
                      <a:pt x="59161" y="11110"/>
                      <a:pt x="58790" y="10484"/>
                      <a:pt x="58421" y="9862"/>
                    </a:cubicBezTo>
                    <a:cubicBezTo>
                      <a:pt x="57371" y="8091"/>
                      <a:pt x="56284" y="6260"/>
                      <a:pt x="55092" y="4606"/>
                    </a:cubicBezTo>
                    <a:cubicBezTo>
                      <a:pt x="51913" y="196"/>
                      <a:pt x="48814" y="140"/>
                      <a:pt x="44890" y="70"/>
                    </a:cubicBezTo>
                    <a:cubicBezTo>
                      <a:pt x="44263" y="58"/>
                      <a:pt x="43614" y="47"/>
                      <a:pt x="42938" y="17"/>
                    </a:cubicBezTo>
                    <a:cubicBezTo>
                      <a:pt x="42727" y="9"/>
                      <a:pt x="42516" y="7"/>
                      <a:pt x="42303" y="6"/>
                    </a:cubicBezTo>
                    <a:cubicBezTo>
                      <a:pt x="42209" y="6"/>
                      <a:pt x="42114" y="4"/>
                      <a:pt x="42020" y="2"/>
                    </a:cubicBezTo>
                    <a:cubicBezTo>
                      <a:pt x="41899" y="1"/>
                      <a:pt x="41778" y="0"/>
                      <a:pt x="41656" y="0"/>
                    </a:cubicBezTo>
                    <a:close/>
                  </a:path>
                </a:pathLst>
              </a:custGeom>
              <a:solidFill>
                <a:srgbClr val="61749c"/>
              </a:solidFill>
              <a:ln w="0">
                <a:noFill/>
              </a:ln>
            </p:spPr>
            <p:style>
              <a:lnRef idx="0"/>
              <a:fillRef idx="0"/>
              <a:effectRef idx="0"/>
              <a:fontRef idx="minor"/>
            </p:style>
          </p:sp>
          <p:sp>
            <p:nvSpPr>
              <p:cNvPr id="349" name="CustomShape 40"/>
              <p:cNvSpPr/>
              <p:nvPr/>
            </p:nvSpPr>
            <p:spPr>
              <a:xfrm flipH="1">
                <a:off x="4835160" y="-508680"/>
                <a:ext cx="1941480" cy="925200"/>
              </a:xfrm>
              <a:custGeom>
                <a:avLst/>
                <a:gdLst/>
                <a:ahLst/>
                <a:rect l="l" t="t" r="r" b="b"/>
                <a:pathLst>
                  <a:path w="71812" h="34228">
                    <a:moveTo>
                      <a:pt x="41381" y="0"/>
                    </a:moveTo>
                    <a:cubicBezTo>
                      <a:pt x="41275" y="0"/>
                      <a:pt x="41170" y="4"/>
                      <a:pt x="41068" y="7"/>
                    </a:cubicBezTo>
                    <a:cubicBezTo>
                      <a:pt x="40954" y="9"/>
                      <a:pt x="40842" y="12"/>
                      <a:pt x="40730" y="12"/>
                    </a:cubicBezTo>
                    <a:cubicBezTo>
                      <a:pt x="40672" y="11"/>
                      <a:pt x="40615" y="11"/>
                      <a:pt x="40557" y="11"/>
                    </a:cubicBezTo>
                    <a:cubicBezTo>
                      <a:pt x="39895" y="11"/>
                      <a:pt x="39227" y="43"/>
                      <a:pt x="38519" y="76"/>
                    </a:cubicBezTo>
                    <a:cubicBezTo>
                      <a:pt x="38226" y="89"/>
                      <a:pt x="37930" y="101"/>
                      <a:pt x="37631" y="114"/>
                    </a:cubicBezTo>
                    <a:lnTo>
                      <a:pt x="37575" y="116"/>
                    </a:lnTo>
                    <a:cubicBezTo>
                      <a:pt x="36485" y="157"/>
                      <a:pt x="35357" y="201"/>
                      <a:pt x="34187" y="209"/>
                    </a:cubicBezTo>
                    <a:cubicBezTo>
                      <a:pt x="33792" y="212"/>
                      <a:pt x="33390" y="214"/>
                      <a:pt x="32976" y="214"/>
                    </a:cubicBezTo>
                    <a:cubicBezTo>
                      <a:pt x="32248" y="214"/>
                      <a:pt x="31487" y="209"/>
                      <a:pt x="30675" y="201"/>
                    </a:cubicBezTo>
                    <a:cubicBezTo>
                      <a:pt x="29542" y="189"/>
                      <a:pt x="28336" y="170"/>
                      <a:pt x="27168" y="121"/>
                    </a:cubicBezTo>
                    <a:cubicBezTo>
                      <a:pt x="26048" y="305"/>
                      <a:pt x="25078" y="604"/>
                      <a:pt x="24206" y="1034"/>
                    </a:cubicBezTo>
                    <a:cubicBezTo>
                      <a:pt x="22696" y="1778"/>
                      <a:pt x="21347" y="2719"/>
                      <a:pt x="20340" y="3457"/>
                    </a:cubicBezTo>
                    <a:cubicBezTo>
                      <a:pt x="18969" y="4463"/>
                      <a:pt x="17699" y="5534"/>
                      <a:pt x="16747" y="6354"/>
                    </a:cubicBezTo>
                    <a:cubicBezTo>
                      <a:pt x="15582" y="7358"/>
                      <a:pt x="14427" y="8433"/>
                      <a:pt x="13407" y="9382"/>
                    </a:cubicBezTo>
                    <a:cubicBezTo>
                      <a:pt x="12158" y="10547"/>
                      <a:pt x="10894" y="11751"/>
                      <a:pt x="9671" y="12916"/>
                    </a:cubicBezTo>
                    <a:cubicBezTo>
                      <a:pt x="6860" y="15596"/>
                      <a:pt x="3953" y="18369"/>
                      <a:pt x="1093" y="20758"/>
                    </a:cubicBezTo>
                    <a:cubicBezTo>
                      <a:pt x="729" y="21064"/>
                      <a:pt x="365" y="21361"/>
                      <a:pt x="1" y="21659"/>
                    </a:cubicBezTo>
                    <a:cubicBezTo>
                      <a:pt x="20" y="21710"/>
                      <a:pt x="39" y="21760"/>
                      <a:pt x="58" y="21811"/>
                    </a:cubicBezTo>
                    <a:cubicBezTo>
                      <a:pt x="437" y="21502"/>
                      <a:pt x="813" y="21193"/>
                      <a:pt x="1193" y="20876"/>
                    </a:cubicBezTo>
                    <a:cubicBezTo>
                      <a:pt x="4055" y="18484"/>
                      <a:pt x="6966" y="15710"/>
                      <a:pt x="9778" y="13028"/>
                    </a:cubicBezTo>
                    <a:cubicBezTo>
                      <a:pt x="10999" y="11863"/>
                      <a:pt x="12263" y="10659"/>
                      <a:pt x="13513" y="9495"/>
                    </a:cubicBezTo>
                    <a:cubicBezTo>
                      <a:pt x="14531" y="8546"/>
                      <a:pt x="15686" y="7471"/>
                      <a:pt x="16848" y="6471"/>
                    </a:cubicBezTo>
                    <a:cubicBezTo>
                      <a:pt x="17798" y="5652"/>
                      <a:pt x="19065" y="4583"/>
                      <a:pt x="20430" y="3581"/>
                    </a:cubicBezTo>
                    <a:cubicBezTo>
                      <a:pt x="21433" y="2847"/>
                      <a:pt x="22774" y="1911"/>
                      <a:pt x="24273" y="1172"/>
                    </a:cubicBezTo>
                    <a:cubicBezTo>
                      <a:pt x="25133" y="748"/>
                      <a:pt x="26088" y="455"/>
                      <a:pt x="27178" y="274"/>
                    </a:cubicBezTo>
                    <a:cubicBezTo>
                      <a:pt x="28331" y="325"/>
                      <a:pt x="29539" y="343"/>
                      <a:pt x="30672" y="354"/>
                    </a:cubicBezTo>
                    <a:cubicBezTo>
                      <a:pt x="31488" y="363"/>
                      <a:pt x="32252" y="367"/>
                      <a:pt x="32982" y="367"/>
                    </a:cubicBezTo>
                    <a:cubicBezTo>
                      <a:pt x="33395" y="367"/>
                      <a:pt x="33796" y="366"/>
                      <a:pt x="34189" y="364"/>
                    </a:cubicBezTo>
                    <a:cubicBezTo>
                      <a:pt x="35360" y="354"/>
                      <a:pt x="36490" y="311"/>
                      <a:pt x="37580" y="269"/>
                    </a:cubicBezTo>
                    <a:lnTo>
                      <a:pt x="37637" y="268"/>
                    </a:lnTo>
                    <a:cubicBezTo>
                      <a:pt x="37936" y="257"/>
                      <a:pt x="38232" y="242"/>
                      <a:pt x="38525" y="229"/>
                    </a:cubicBezTo>
                    <a:cubicBezTo>
                      <a:pt x="39258" y="196"/>
                      <a:pt x="39951" y="165"/>
                      <a:pt x="40629" y="165"/>
                    </a:cubicBezTo>
                    <a:cubicBezTo>
                      <a:pt x="40662" y="165"/>
                      <a:pt x="40695" y="165"/>
                      <a:pt x="40728" y="165"/>
                    </a:cubicBezTo>
                    <a:cubicBezTo>
                      <a:pt x="40750" y="166"/>
                      <a:pt x="40771" y="166"/>
                      <a:pt x="40792" y="166"/>
                    </a:cubicBezTo>
                    <a:cubicBezTo>
                      <a:pt x="40885" y="166"/>
                      <a:pt x="40978" y="163"/>
                      <a:pt x="41071" y="161"/>
                    </a:cubicBezTo>
                    <a:cubicBezTo>
                      <a:pt x="41169" y="157"/>
                      <a:pt x="41269" y="154"/>
                      <a:pt x="41369" y="154"/>
                    </a:cubicBezTo>
                    <a:cubicBezTo>
                      <a:pt x="41462" y="154"/>
                      <a:pt x="41554" y="157"/>
                      <a:pt x="41645" y="164"/>
                    </a:cubicBezTo>
                    <a:cubicBezTo>
                      <a:pt x="42621" y="242"/>
                      <a:pt x="43543" y="258"/>
                      <a:pt x="44434" y="274"/>
                    </a:cubicBezTo>
                    <a:cubicBezTo>
                      <a:pt x="48052" y="335"/>
                      <a:pt x="50910" y="385"/>
                      <a:pt x="53892" y="4426"/>
                    </a:cubicBezTo>
                    <a:cubicBezTo>
                      <a:pt x="55166" y="6154"/>
                      <a:pt x="56268" y="7996"/>
                      <a:pt x="57436" y="9946"/>
                    </a:cubicBezTo>
                    <a:cubicBezTo>
                      <a:pt x="57755" y="10479"/>
                      <a:pt x="58075" y="11015"/>
                      <a:pt x="58400" y="11548"/>
                    </a:cubicBezTo>
                    <a:cubicBezTo>
                      <a:pt x="59283" y="13003"/>
                      <a:pt x="60246" y="14372"/>
                      <a:pt x="61344" y="15740"/>
                    </a:cubicBezTo>
                    <a:cubicBezTo>
                      <a:pt x="61576" y="16031"/>
                      <a:pt x="61808" y="16313"/>
                      <a:pt x="62035" y="16592"/>
                    </a:cubicBezTo>
                    <a:cubicBezTo>
                      <a:pt x="62212" y="16808"/>
                      <a:pt x="62388" y="17022"/>
                      <a:pt x="62558" y="17233"/>
                    </a:cubicBezTo>
                    <a:cubicBezTo>
                      <a:pt x="63161" y="17979"/>
                      <a:pt x="63681" y="18638"/>
                      <a:pt x="64150" y="19248"/>
                    </a:cubicBezTo>
                    <a:cubicBezTo>
                      <a:pt x="64683" y="19942"/>
                      <a:pt x="65227" y="20616"/>
                      <a:pt x="65752" y="21267"/>
                    </a:cubicBezTo>
                    <a:cubicBezTo>
                      <a:pt x="67505" y="23440"/>
                      <a:pt x="69162" y="25494"/>
                      <a:pt x="70352" y="28160"/>
                    </a:cubicBezTo>
                    <a:cubicBezTo>
                      <a:pt x="71016" y="29648"/>
                      <a:pt x="71400" y="31029"/>
                      <a:pt x="71557" y="32506"/>
                    </a:cubicBezTo>
                    <a:cubicBezTo>
                      <a:pt x="71616" y="33066"/>
                      <a:pt x="71651" y="33640"/>
                      <a:pt x="71661" y="34227"/>
                    </a:cubicBezTo>
                    <a:cubicBezTo>
                      <a:pt x="71710" y="34168"/>
                      <a:pt x="71762" y="34110"/>
                      <a:pt x="71811" y="34051"/>
                    </a:cubicBezTo>
                    <a:cubicBezTo>
                      <a:pt x="71797" y="33518"/>
                      <a:pt x="71765" y="32998"/>
                      <a:pt x="71710" y="32488"/>
                    </a:cubicBezTo>
                    <a:cubicBezTo>
                      <a:pt x="71552" y="30997"/>
                      <a:pt x="71165" y="29602"/>
                      <a:pt x="70494" y="28097"/>
                    </a:cubicBezTo>
                    <a:cubicBezTo>
                      <a:pt x="69296" y="25413"/>
                      <a:pt x="67633" y="23352"/>
                      <a:pt x="65873" y="21171"/>
                    </a:cubicBezTo>
                    <a:cubicBezTo>
                      <a:pt x="65349" y="20520"/>
                      <a:pt x="64806" y="19848"/>
                      <a:pt x="64273" y="19155"/>
                    </a:cubicBezTo>
                    <a:cubicBezTo>
                      <a:pt x="63805" y="18544"/>
                      <a:pt x="63283" y="17883"/>
                      <a:pt x="62680" y="17137"/>
                    </a:cubicBezTo>
                    <a:cubicBezTo>
                      <a:pt x="62508" y="16924"/>
                      <a:pt x="62334" y="16710"/>
                      <a:pt x="62155" y="16494"/>
                    </a:cubicBezTo>
                    <a:cubicBezTo>
                      <a:pt x="61929" y="16217"/>
                      <a:pt x="61697" y="15934"/>
                      <a:pt x="61465" y="15644"/>
                    </a:cubicBezTo>
                    <a:cubicBezTo>
                      <a:pt x="60372" y="14283"/>
                      <a:pt x="59412" y="12916"/>
                      <a:pt x="58532" y="11468"/>
                    </a:cubicBezTo>
                    <a:cubicBezTo>
                      <a:pt x="58208" y="10935"/>
                      <a:pt x="57889" y="10401"/>
                      <a:pt x="57569" y="9868"/>
                    </a:cubicBezTo>
                    <a:cubicBezTo>
                      <a:pt x="56452" y="7999"/>
                      <a:pt x="55295" y="6070"/>
                      <a:pt x="54017" y="4335"/>
                    </a:cubicBezTo>
                    <a:cubicBezTo>
                      <a:pt x="50990" y="231"/>
                      <a:pt x="47953" y="180"/>
                      <a:pt x="44436" y="119"/>
                    </a:cubicBezTo>
                    <a:cubicBezTo>
                      <a:pt x="43548" y="105"/>
                      <a:pt x="42629" y="89"/>
                      <a:pt x="41658" y="10"/>
                    </a:cubicBezTo>
                    <a:cubicBezTo>
                      <a:pt x="41566" y="3"/>
                      <a:pt x="41473" y="0"/>
                      <a:pt x="41381" y="0"/>
                    </a:cubicBezTo>
                    <a:close/>
                  </a:path>
                </a:pathLst>
              </a:custGeom>
              <a:solidFill>
                <a:srgbClr val="61749c"/>
              </a:solidFill>
              <a:ln w="0">
                <a:noFill/>
              </a:ln>
            </p:spPr>
            <p:style>
              <a:lnRef idx="0"/>
              <a:fillRef idx="0"/>
              <a:effectRef idx="0"/>
              <a:fontRef idx="minor"/>
            </p:style>
          </p:sp>
          <p:sp>
            <p:nvSpPr>
              <p:cNvPr id="350" name="CustomShape 41"/>
              <p:cNvSpPr/>
              <p:nvPr/>
            </p:nvSpPr>
            <p:spPr>
              <a:xfrm flipH="1">
                <a:off x="4863600" y="-464040"/>
                <a:ext cx="1906560" cy="913680"/>
              </a:xfrm>
              <a:custGeom>
                <a:avLst/>
                <a:gdLst/>
                <a:ahLst/>
                <a:rect l="l" t="t" r="r" b="b"/>
                <a:pathLst>
                  <a:path w="70520" h="33809">
                    <a:moveTo>
                      <a:pt x="40175" y="0"/>
                    </a:moveTo>
                    <a:cubicBezTo>
                      <a:pt x="40034" y="0"/>
                      <a:pt x="39893" y="6"/>
                      <a:pt x="39755" y="12"/>
                    </a:cubicBezTo>
                    <a:cubicBezTo>
                      <a:pt x="39653" y="17"/>
                      <a:pt x="39549" y="21"/>
                      <a:pt x="39445" y="23"/>
                    </a:cubicBezTo>
                    <a:cubicBezTo>
                      <a:pt x="38765" y="36"/>
                      <a:pt x="38074" y="73"/>
                      <a:pt x="37341" y="111"/>
                    </a:cubicBezTo>
                    <a:cubicBezTo>
                      <a:pt x="37010" y="129"/>
                      <a:pt x="36672" y="146"/>
                      <a:pt x="36331" y="162"/>
                    </a:cubicBezTo>
                    <a:cubicBezTo>
                      <a:pt x="35245" y="212"/>
                      <a:pt x="34083" y="261"/>
                      <a:pt x="32874" y="269"/>
                    </a:cubicBezTo>
                    <a:cubicBezTo>
                      <a:pt x="32603" y="271"/>
                      <a:pt x="32329" y="272"/>
                      <a:pt x="32053" y="272"/>
                    </a:cubicBezTo>
                    <a:cubicBezTo>
                      <a:pt x="31191" y="272"/>
                      <a:pt x="30298" y="264"/>
                      <a:pt x="29345" y="247"/>
                    </a:cubicBezTo>
                    <a:cubicBezTo>
                      <a:pt x="28294" y="228"/>
                      <a:pt x="27056" y="199"/>
                      <a:pt x="25819" y="130"/>
                    </a:cubicBezTo>
                    <a:cubicBezTo>
                      <a:pt x="24691" y="303"/>
                      <a:pt x="23713" y="594"/>
                      <a:pt x="22835" y="1021"/>
                    </a:cubicBezTo>
                    <a:cubicBezTo>
                      <a:pt x="21316" y="1754"/>
                      <a:pt x="19966" y="2687"/>
                      <a:pt x="18958" y="3417"/>
                    </a:cubicBezTo>
                    <a:cubicBezTo>
                      <a:pt x="17876" y="4201"/>
                      <a:pt x="16766" y="5089"/>
                      <a:pt x="15359" y="6295"/>
                    </a:cubicBezTo>
                    <a:cubicBezTo>
                      <a:pt x="14228" y="7265"/>
                      <a:pt x="13135" y="8278"/>
                      <a:pt x="12023" y="9316"/>
                    </a:cubicBezTo>
                    <a:cubicBezTo>
                      <a:pt x="10623" y="10625"/>
                      <a:pt x="9210" y="11983"/>
                      <a:pt x="7844" y="13297"/>
                    </a:cubicBezTo>
                    <a:cubicBezTo>
                      <a:pt x="5271" y="15772"/>
                      <a:pt x="2613" y="18326"/>
                      <a:pt x="0" y="20569"/>
                    </a:cubicBezTo>
                    <a:cubicBezTo>
                      <a:pt x="20" y="20621"/>
                      <a:pt x="39" y="20672"/>
                      <a:pt x="58" y="20723"/>
                    </a:cubicBezTo>
                    <a:cubicBezTo>
                      <a:pt x="2688" y="18468"/>
                      <a:pt x="5362" y="15897"/>
                      <a:pt x="7951" y="13409"/>
                    </a:cubicBezTo>
                    <a:cubicBezTo>
                      <a:pt x="9316" y="12095"/>
                      <a:pt x="10729" y="10737"/>
                      <a:pt x="12129" y="9430"/>
                    </a:cubicBezTo>
                    <a:cubicBezTo>
                      <a:pt x="13241" y="8391"/>
                      <a:pt x="14332" y="7380"/>
                      <a:pt x="15460" y="6414"/>
                    </a:cubicBezTo>
                    <a:cubicBezTo>
                      <a:pt x="16863" y="5209"/>
                      <a:pt x="17971" y="4324"/>
                      <a:pt x="19049" y="3542"/>
                    </a:cubicBezTo>
                    <a:cubicBezTo>
                      <a:pt x="20051" y="2815"/>
                      <a:pt x="21395" y="1889"/>
                      <a:pt x="22902" y="1161"/>
                    </a:cubicBezTo>
                    <a:cubicBezTo>
                      <a:pt x="23768" y="741"/>
                      <a:pt x="24729" y="453"/>
                      <a:pt x="25827" y="284"/>
                    </a:cubicBezTo>
                    <a:cubicBezTo>
                      <a:pt x="27049" y="354"/>
                      <a:pt x="28289" y="383"/>
                      <a:pt x="29342" y="402"/>
                    </a:cubicBezTo>
                    <a:cubicBezTo>
                      <a:pt x="30283" y="419"/>
                      <a:pt x="31166" y="428"/>
                      <a:pt x="32017" y="428"/>
                    </a:cubicBezTo>
                    <a:cubicBezTo>
                      <a:pt x="32306" y="428"/>
                      <a:pt x="32591" y="427"/>
                      <a:pt x="32874" y="425"/>
                    </a:cubicBezTo>
                    <a:cubicBezTo>
                      <a:pt x="34086" y="417"/>
                      <a:pt x="35251" y="367"/>
                      <a:pt x="36339" y="316"/>
                    </a:cubicBezTo>
                    <a:cubicBezTo>
                      <a:pt x="36680" y="301"/>
                      <a:pt x="37018" y="282"/>
                      <a:pt x="37349" y="266"/>
                    </a:cubicBezTo>
                    <a:cubicBezTo>
                      <a:pt x="38080" y="226"/>
                      <a:pt x="38770" y="191"/>
                      <a:pt x="39448" y="178"/>
                    </a:cubicBezTo>
                    <a:cubicBezTo>
                      <a:pt x="39554" y="177"/>
                      <a:pt x="39659" y="172"/>
                      <a:pt x="39763" y="167"/>
                    </a:cubicBezTo>
                    <a:cubicBezTo>
                      <a:pt x="39895" y="161"/>
                      <a:pt x="40029" y="155"/>
                      <a:pt x="40162" y="155"/>
                    </a:cubicBezTo>
                    <a:cubicBezTo>
                      <a:pt x="40232" y="155"/>
                      <a:pt x="40302" y="157"/>
                      <a:pt x="40371" y="161"/>
                    </a:cubicBezTo>
                    <a:cubicBezTo>
                      <a:pt x="41016" y="198"/>
                      <a:pt x="41639" y="208"/>
                      <a:pt x="42246" y="208"/>
                    </a:cubicBezTo>
                    <a:cubicBezTo>
                      <a:pt x="42588" y="208"/>
                      <a:pt x="42925" y="205"/>
                      <a:pt x="43258" y="202"/>
                    </a:cubicBezTo>
                    <a:cubicBezTo>
                      <a:pt x="43561" y="200"/>
                      <a:pt x="43860" y="197"/>
                      <a:pt x="44157" y="197"/>
                    </a:cubicBezTo>
                    <a:cubicBezTo>
                      <a:pt x="47291" y="197"/>
                      <a:pt x="50059" y="490"/>
                      <a:pt x="52826" y="4159"/>
                    </a:cubicBezTo>
                    <a:cubicBezTo>
                      <a:pt x="54196" y="5977"/>
                      <a:pt x="55426" y="8017"/>
                      <a:pt x="56617" y="9991"/>
                    </a:cubicBezTo>
                    <a:cubicBezTo>
                      <a:pt x="56876" y="10423"/>
                      <a:pt x="57138" y="10855"/>
                      <a:pt x="57401" y="11287"/>
                    </a:cubicBezTo>
                    <a:cubicBezTo>
                      <a:pt x="58287" y="12739"/>
                      <a:pt x="59247" y="14121"/>
                      <a:pt x="60337" y="15513"/>
                    </a:cubicBezTo>
                    <a:cubicBezTo>
                      <a:pt x="60527" y="15756"/>
                      <a:pt x="60716" y="15993"/>
                      <a:pt x="60902" y="16227"/>
                    </a:cubicBezTo>
                    <a:cubicBezTo>
                      <a:pt x="61119" y="16500"/>
                      <a:pt x="61332" y="16769"/>
                      <a:pt x="61539" y="17033"/>
                    </a:cubicBezTo>
                    <a:cubicBezTo>
                      <a:pt x="62078" y="17721"/>
                      <a:pt x="62604" y="18414"/>
                      <a:pt x="63104" y="19094"/>
                    </a:cubicBezTo>
                    <a:cubicBezTo>
                      <a:pt x="63608" y="19782"/>
                      <a:pt x="64121" y="20451"/>
                      <a:pt x="64619" y="21097"/>
                    </a:cubicBezTo>
                    <a:cubicBezTo>
                      <a:pt x="66355" y="23360"/>
                      <a:pt x="67997" y="25497"/>
                      <a:pt x="69149" y="28246"/>
                    </a:cubicBezTo>
                    <a:cubicBezTo>
                      <a:pt x="69784" y="29760"/>
                      <a:pt x="70147" y="31157"/>
                      <a:pt x="70294" y="32643"/>
                    </a:cubicBezTo>
                    <a:cubicBezTo>
                      <a:pt x="70331" y="33026"/>
                      <a:pt x="70358" y="33415"/>
                      <a:pt x="70373" y="33808"/>
                    </a:cubicBezTo>
                    <a:cubicBezTo>
                      <a:pt x="70422" y="33755"/>
                      <a:pt x="70470" y="33701"/>
                      <a:pt x="70520" y="33647"/>
                    </a:cubicBezTo>
                    <a:cubicBezTo>
                      <a:pt x="70502" y="33303"/>
                      <a:pt x="70480" y="32963"/>
                      <a:pt x="70448" y="32627"/>
                    </a:cubicBezTo>
                    <a:cubicBezTo>
                      <a:pt x="70301" y="31125"/>
                      <a:pt x="69933" y="29714"/>
                      <a:pt x="69293" y="28187"/>
                    </a:cubicBezTo>
                    <a:cubicBezTo>
                      <a:pt x="68131" y="25419"/>
                      <a:pt x="66484" y="23273"/>
                      <a:pt x="64740" y="21003"/>
                    </a:cubicBezTo>
                    <a:cubicBezTo>
                      <a:pt x="64244" y="20356"/>
                      <a:pt x="63732" y="19689"/>
                      <a:pt x="63228" y="19003"/>
                    </a:cubicBezTo>
                    <a:cubicBezTo>
                      <a:pt x="62729" y="18321"/>
                      <a:pt x="62203" y="17627"/>
                      <a:pt x="61660" y="16939"/>
                    </a:cubicBezTo>
                    <a:cubicBezTo>
                      <a:pt x="61455" y="16673"/>
                      <a:pt x="61241" y="16404"/>
                      <a:pt x="61023" y="16131"/>
                    </a:cubicBezTo>
                    <a:cubicBezTo>
                      <a:pt x="60838" y="15897"/>
                      <a:pt x="60649" y="15660"/>
                      <a:pt x="60459" y="15419"/>
                    </a:cubicBezTo>
                    <a:cubicBezTo>
                      <a:pt x="59372" y="14031"/>
                      <a:pt x="58415" y="12654"/>
                      <a:pt x="57534" y="11206"/>
                    </a:cubicBezTo>
                    <a:cubicBezTo>
                      <a:pt x="57270" y="10775"/>
                      <a:pt x="57009" y="10342"/>
                      <a:pt x="56750" y="9910"/>
                    </a:cubicBezTo>
                    <a:cubicBezTo>
                      <a:pt x="55558" y="7934"/>
                      <a:pt x="54324" y="5889"/>
                      <a:pt x="52950" y="4066"/>
                    </a:cubicBezTo>
                    <a:cubicBezTo>
                      <a:pt x="50138" y="337"/>
                      <a:pt x="47332" y="42"/>
                      <a:pt x="44158" y="42"/>
                    </a:cubicBezTo>
                    <a:cubicBezTo>
                      <a:pt x="43861" y="42"/>
                      <a:pt x="43561" y="44"/>
                      <a:pt x="43256" y="47"/>
                    </a:cubicBezTo>
                    <a:cubicBezTo>
                      <a:pt x="42926" y="50"/>
                      <a:pt x="42592" y="54"/>
                      <a:pt x="42252" y="54"/>
                    </a:cubicBezTo>
                    <a:cubicBezTo>
                      <a:pt x="41646" y="54"/>
                      <a:pt x="41024" y="43"/>
                      <a:pt x="40379" y="5"/>
                    </a:cubicBezTo>
                    <a:cubicBezTo>
                      <a:pt x="40312" y="2"/>
                      <a:pt x="40243" y="0"/>
                      <a:pt x="40175" y="0"/>
                    </a:cubicBezTo>
                    <a:close/>
                  </a:path>
                </a:pathLst>
              </a:custGeom>
              <a:solidFill>
                <a:srgbClr val="61749c"/>
              </a:solidFill>
              <a:ln w="0">
                <a:noFill/>
              </a:ln>
            </p:spPr>
            <p:style>
              <a:lnRef idx="0"/>
              <a:fillRef idx="0"/>
              <a:effectRef idx="0"/>
              <a:fontRef idx="minor"/>
            </p:style>
          </p:sp>
          <p:sp>
            <p:nvSpPr>
              <p:cNvPr id="351" name="CustomShape 42"/>
              <p:cNvSpPr/>
              <p:nvPr/>
            </p:nvSpPr>
            <p:spPr>
              <a:xfrm flipH="1">
                <a:off x="4893120" y="-421560"/>
                <a:ext cx="1872000" cy="902160"/>
              </a:xfrm>
              <a:custGeom>
                <a:avLst/>
                <a:gdLst/>
                <a:ahLst/>
                <a:rect l="l" t="t" r="r" b="b"/>
                <a:pathLst>
                  <a:path w="69235" h="33377">
                    <a:moveTo>
                      <a:pt x="43868" y="0"/>
                    </a:moveTo>
                    <a:cubicBezTo>
                      <a:pt x="43288" y="0"/>
                      <a:pt x="42696" y="21"/>
                      <a:pt x="42090" y="41"/>
                    </a:cubicBezTo>
                    <a:cubicBezTo>
                      <a:pt x="41448" y="64"/>
                      <a:pt x="40791" y="87"/>
                      <a:pt x="40114" y="87"/>
                    </a:cubicBezTo>
                    <a:cubicBezTo>
                      <a:pt x="39789" y="87"/>
                      <a:pt x="39459" y="82"/>
                      <a:pt x="39123" y="69"/>
                    </a:cubicBezTo>
                    <a:cubicBezTo>
                      <a:pt x="39078" y="67"/>
                      <a:pt x="39033" y="66"/>
                      <a:pt x="38988" y="66"/>
                    </a:cubicBezTo>
                    <a:cubicBezTo>
                      <a:pt x="38824" y="66"/>
                      <a:pt x="38660" y="76"/>
                      <a:pt x="38501" y="86"/>
                    </a:cubicBezTo>
                    <a:cubicBezTo>
                      <a:pt x="38395" y="93"/>
                      <a:pt x="38290" y="99"/>
                      <a:pt x="38184" y="102"/>
                    </a:cubicBezTo>
                    <a:cubicBezTo>
                      <a:pt x="37559" y="123"/>
                      <a:pt x="36928" y="163"/>
                      <a:pt x="36259" y="206"/>
                    </a:cubicBezTo>
                    <a:cubicBezTo>
                      <a:pt x="35864" y="230"/>
                      <a:pt x="35461" y="256"/>
                      <a:pt x="35053" y="278"/>
                    </a:cubicBezTo>
                    <a:cubicBezTo>
                      <a:pt x="33970" y="336"/>
                      <a:pt x="32798" y="392"/>
                      <a:pt x="31579" y="398"/>
                    </a:cubicBezTo>
                    <a:cubicBezTo>
                      <a:pt x="31364" y="400"/>
                      <a:pt x="31146" y="401"/>
                      <a:pt x="30925" y="401"/>
                    </a:cubicBezTo>
                    <a:cubicBezTo>
                      <a:pt x="30004" y="401"/>
                      <a:pt x="29035" y="387"/>
                      <a:pt x="28035" y="361"/>
                    </a:cubicBezTo>
                    <a:cubicBezTo>
                      <a:pt x="26593" y="325"/>
                      <a:pt x="25505" y="277"/>
                      <a:pt x="24491" y="206"/>
                    </a:cubicBezTo>
                    <a:cubicBezTo>
                      <a:pt x="23353" y="371"/>
                      <a:pt x="22369" y="654"/>
                      <a:pt x="21483" y="1077"/>
                    </a:cubicBezTo>
                    <a:cubicBezTo>
                      <a:pt x="20292" y="1642"/>
                      <a:pt x="19094" y="2371"/>
                      <a:pt x="17598" y="3443"/>
                    </a:cubicBezTo>
                    <a:cubicBezTo>
                      <a:pt x="16516" y="4218"/>
                      <a:pt x="15371" y="5128"/>
                      <a:pt x="13993" y="6304"/>
                    </a:cubicBezTo>
                    <a:cubicBezTo>
                      <a:pt x="12838" y="7290"/>
                      <a:pt x="11713" y="8335"/>
                      <a:pt x="10660" y="9320"/>
                    </a:cubicBezTo>
                    <a:cubicBezTo>
                      <a:pt x="9111" y="10768"/>
                      <a:pt x="7557" y="12277"/>
                      <a:pt x="6053" y="13736"/>
                    </a:cubicBezTo>
                    <a:cubicBezTo>
                      <a:pt x="4066" y="15666"/>
                      <a:pt x="2024" y="17647"/>
                      <a:pt x="0" y="19482"/>
                    </a:cubicBezTo>
                    <a:cubicBezTo>
                      <a:pt x="21" y="19533"/>
                      <a:pt x="42" y="19583"/>
                      <a:pt x="63" y="19634"/>
                    </a:cubicBezTo>
                    <a:cubicBezTo>
                      <a:pt x="2103" y="17786"/>
                      <a:pt x="4160" y="15792"/>
                      <a:pt x="6162" y="13848"/>
                    </a:cubicBezTo>
                    <a:cubicBezTo>
                      <a:pt x="7665" y="12387"/>
                      <a:pt x="9218" y="10879"/>
                      <a:pt x="10766" y="9432"/>
                    </a:cubicBezTo>
                    <a:cubicBezTo>
                      <a:pt x="11817" y="8448"/>
                      <a:pt x="12940" y="7405"/>
                      <a:pt x="14092" y="6421"/>
                    </a:cubicBezTo>
                    <a:cubicBezTo>
                      <a:pt x="15468" y="5248"/>
                      <a:pt x="16611" y="4341"/>
                      <a:pt x="17687" y="3568"/>
                    </a:cubicBezTo>
                    <a:cubicBezTo>
                      <a:pt x="19177" y="2502"/>
                      <a:pt x="20368" y="1776"/>
                      <a:pt x="21550" y="1216"/>
                    </a:cubicBezTo>
                    <a:cubicBezTo>
                      <a:pt x="22422" y="801"/>
                      <a:pt x="23392" y="521"/>
                      <a:pt x="24497" y="360"/>
                    </a:cubicBezTo>
                    <a:cubicBezTo>
                      <a:pt x="25497" y="430"/>
                      <a:pt x="26589" y="480"/>
                      <a:pt x="28032" y="517"/>
                    </a:cubicBezTo>
                    <a:cubicBezTo>
                      <a:pt x="29064" y="542"/>
                      <a:pt x="30062" y="555"/>
                      <a:pt x="31012" y="555"/>
                    </a:cubicBezTo>
                    <a:cubicBezTo>
                      <a:pt x="31204" y="555"/>
                      <a:pt x="31393" y="555"/>
                      <a:pt x="31581" y="553"/>
                    </a:cubicBezTo>
                    <a:cubicBezTo>
                      <a:pt x="32803" y="545"/>
                      <a:pt x="33976" y="491"/>
                      <a:pt x="35061" y="432"/>
                    </a:cubicBezTo>
                    <a:cubicBezTo>
                      <a:pt x="35470" y="411"/>
                      <a:pt x="35872" y="385"/>
                      <a:pt x="36269" y="360"/>
                    </a:cubicBezTo>
                    <a:cubicBezTo>
                      <a:pt x="36936" y="317"/>
                      <a:pt x="37567" y="278"/>
                      <a:pt x="38189" y="256"/>
                    </a:cubicBezTo>
                    <a:cubicBezTo>
                      <a:pt x="38296" y="253"/>
                      <a:pt x="38403" y="246"/>
                      <a:pt x="38511" y="240"/>
                    </a:cubicBezTo>
                    <a:cubicBezTo>
                      <a:pt x="38667" y="231"/>
                      <a:pt x="38828" y="221"/>
                      <a:pt x="38987" y="221"/>
                    </a:cubicBezTo>
                    <a:cubicBezTo>
                      <a:pt x="39031" y="221"/>
                      <a:pt x="39075" y="222"/>
                      <a:pt x="39119" y="224"/>
                    </a:cubicBezTo>
                    <a:cubicBezTo>
                      <a:pt x="39448" y="236"/>
                      <a:pt x="39772" y="241"/>
                      <a:pt x="40091" y="241"/>
                    </a:cubicBezTo>
                    <a:cubicBezTo>
                      <a:pt x="40779" y="241"/>
                      <a:pt x="41444" y="218"/>
                      <a:pt x="42095" y="195"/>
                    </a:cubicBezTo>
                    <a:cubicBezTo>
                      <a:pt x="42696" y="174"/>
                      <a:pt x="43283" y="154"/>
                      <a:pt x="43859" y="154"/>
                    </a:cubicBezTo>
                    <a:cubicBezTo>
                      <a:pt x="46680" y="154"/>
                      <a:pt x="49224" y="643"/>
                      <a:pt x="51780" y="3960"/>
                    </a:cubicBezTo>
                    <a:cubicBezTo>
                      <a:pt x="53250" y="5866"/>
                      <a:pt x="54559" y="8021"/>
                      <a:pt x="55825" y="10107"/>
                    </a:cubicBezTo>
                    <a:cubicBezTo>
                      <a:pt x="56023" y="10435"/>
                      <a:pt x="56223" y="10763"/>
                      <a:pt x="56423" y="11093"/>
                    </a:cubicBezTo>
                    <a:cubicBezTo>
                      <a:pt x="57307" y="12536"/>
                      <a:pt x="58263" y="13930"/>
                      <a:pt x="59351" y="15354"/>
                    </a:cubicBezTo>
                    <a:cubicBezTo>
                      <a:pt x="59519" y="15573"/>
                      <a:pt x="59684" y="15788"/>
                      <a:pt x="59847" y="15999"/>
                    </a:cubicBezTo>
                    <a:cubicBezTo>
                      <a:pt x="60086" y="16304"/>
                      <a:pt x="60316" y="16605"/>
                      <a:pt x="60540" y="16901"/>
                    </a:cubicBezTo>
                    <a:cubicBezTo>
                      <a:pt x="61068" y="17599"/>
                      <a:pt x="61587" y="18308"/>
                      <a:pt x="62078" y="19008"/>
                    </a:cubicBezTo>
                    <a:cubicBezTo>
                      <a:pt x="62555" y="19689"/>
                      <a:pt x="63040" y="20351"/>
                      <a:pt x="63508" y="20993"/>
                    </a:cubicBezTo>
                    <a:cubicBezTo>
                      <a:pt x="65227" y="23345"/>
                      <a:pt x="66852" y="25567"/>
                      <a:pt x="67966" y="28399"/>
                    </a:cubicBezTo>
                    <a:cubicBezTo>
                      <a:pt x="68571" y="29937"/>
                      <a:pt x="68917" y="31351"/>
                      <a:pt x="69051" y="32849"/>
                    </a:cubicBezTo>
                    <a:cubicBezTo>
                      <a:pt x="69067" y="33023"/>
                      <a:pt x="69080" y="33199"/>
                      <a:pt x="69091" y="33377"/>
                    </a:cubicBezTo>
                    <a:cubicBezTo>
                      <a:pt x="69139" y="33327"/>
                      <a:pt x="69187" y="33279"/>
                      <a:pt x="69235" y="33230"/>
                    </a:cubicBezTo>
                    <a:cubicBezTo>
                      <a:pt x="69225" y="33099"/>
                      <a:pt x="69217" y="32966"/>
                      <a:pt x="69205" y="32836"/>
                    </a:cubicBezTo>
                    <a:cubicBezTo>
                      <a:pt x="69069" y="31323"/>
                      <a:pt x="68721" y="29894"/>
                      <a:pt x="68110" y="28343"/>
                    </a:cubicBezTo>
                    <a:cubicBezTo>
                      <a:pt x="66988" y="25492"/>
                      <a:pt x="65358" y="23261"/>
                      <a:pt x="63632" y="20901"/>
                    </a:cubicBezTo>
                    <a:cubicBezTo>
                      <a:pt x="63164" y="20260"/>
                      <a:pt x="62680" y="19597"/>
                      <a:pt x="62204" y="18920"/>
                    </a:cubicBezTo>
                    <a:cubicBezTo>
                      <a:pt x="61711" y="18216"/>
                      <a:pt x="61193" y="17506"/>
                      <a:pt x="60663" y="16808"/>
                    </a:cubicBezTo>
                    <a:cubicBezTo>
                      <a:pt x="60439" y="16511"/>
                      <a:pt x="60207" y="16210"/>
                      <a:pt x="59971" y="15903"/>
                    </a:cubicBezTo>
                    <a:cubicBezTo>
                      <a:pt x="59807" y="15693"/>
                      <a:pt x="59641" y="15479"/>
                      <a:pt x="59475" y="15260"/>
                    </a:cubicBezTo>
                    <a:cubicBezTo>
                      <a:pt x="58390" y="13840"/>
                      <a:pt x="57435" y="12451"/>
                      <a:pt x="56556" y="11011"/>
                    </a:cubicBezTo>
                    <a:cubicBezTo>
                      <a:pt x="56354" y="10683"/>
                      <a:pt x="56154" y="10355"/>
                      <a:pt x="55956" y="10026"/>
                    </a:cubicBezTo>
                    <a:cubicBezTo>
                      <a:pt x="54689" y="7938"/>
                      <a:pt x="53377" y="5778"/>
                      <a:pt x="51903" y="3866"/>
                    </a:cubicBezTo>
                    <a:cubicBezTo>
                      <a:pt x="49305" y="494"/>
                      <a:pt x="46725" y="0"/>
                      <a:pt x="43868" y="0"/>
                    </a:cubicBezTo>
                    <a:close/>
                  </a:path>
                </a:pathLst>
              </a:custGeom>
              <a:solidFill>
                <a:srgbClr val="61749c"/>
              </a:solidFill>
              <a:ln w="0">
                <a:noFill/>
              </a:ln>
            </p:spPr>
            <p:style>
              <a:lnRef idx="0"/>
              <a:fillRef idx="0"/>
              <a:effectRef idx="0"/>
              <a:fontRef idx="minor"/>
            </p:style>
          </p:sp>
          <p:sp>
            <p:nvSpPr>
              <p:cNvPr id="352" name="CustomShape 43"/>
              <p:cNvSpPr/>
              <p:nvPr/>
            </p:nvSpPr>
            <p:spPr>
              <a:xfrm flipH="1">
                <a:off x="4924080" y="-383400"/>
                <a:ext cx="1837080" cy="893520"/>
              </a:xfrm>
              <a:custGeom>
                <a:avLst/>
                <a:gdLst/>
                <a:ahLst/>
                <a:rect l="l" t="t" r="r" b="b"/>
                <a:pathLst>
                  <a:path w="67949" h="33056">
                    <a:moveTo>
                      <a:pt x="43156" y="0"/>
                    </a:moveTo>
                    <a:cubicBezTo>
                      <a:pt x="42249" y="0"/>
                      <a:pt x="41317" y="73"/>
                      <a:pt x="40352" y="149"/>
                    </a:cubicBezTo>
                    <a:cubicBezTo>
                      <a:pt x="39555" y="211"/>
                      <a:pt x="38733" y="277"/>
                      <a:pt x="37880" y="304"/>
                    </a:cubicBezTo>
                    <a:cubicBezTo>
                      <a:pt x="37685" y="310"/>
                      <a:pt x="37490" y="322"/>
                      <a:pt x="37295" y="333"/>
                    </a:cubicBezTo>
                    <a:cubicBezTo>
                      <a:pt x="37176" y="341"/>
                      <a:pt x="37056" y="347"/>
                      <a:pt x="36938" y="352"/>
                    </a:cubicBezTo>
                    <a:cubicBezTo>
                      <a:pt x="36365" y="381"/>
                      <a:pt x="35787" y="424"/>
                      <a:pt x="35178" y="470"/>
                    </a:cubicBezTo>
                    <a:cubicBezTo>
                      <a:pt x="34723" y="504"/>
                      <a:pt x="34261" y="538"/>
                      <a:pt x="33790" y="566"/>
                    </a:cubicBezTo>
                    <a:cubicBezTo>
                      <a:pt x="32784" y="629"/>
                      <a:pt x="31582" y="693"/>
                      <a:pt x="30302" y="699"/>
                    </a:cubicBezTo>
                    <a:cubicBezTo>
                      <a:pt x="30134" y="700"/>
                      <a:pt x="29963" y="701"/>
                      <a:pt x="29792" y="701"/>
                    </a:cubicBezTo>
                    <a:cubicBezTo>
                      <a:pt x="28816" y="701"/>
                      <a:pt x="27792" y="682"/>
                      <a:pt x="26741" y="648"/>
                    </a:cubicBezTo>
                    <a:cubicBezTo>
                      <a:pt x="25342" y="603"/>
                      <a:pt x="24216" y="541"/>
                      <a:pt x="23179" y="454"/>
                    </a:cubicBezTo>
                    <a:cubicBezTo>
                      <a:pt x="22033" y="610"/>
                      <a:pt x="21041" y="886"/>
                      <a:pt x="20147" y="1302"/>
                    </a:cubicBezTo>
                    <a:cubicBezTo>
                      <a:pt x="18951" y="1861"/>
                      <a:pt x="17750" y="2582"/>
                      <a:pt x="16252" y="3642"/>
                    </a:cubicBezTo>
                    <a:cubicBezTo>
                      <a:pt x="15156" y="4419"/>
                      <a:pt x="14009" y="5323"/>
                      <a:pt x="12641" y="6485"/>
                    </a:cubicBezTo>
                    <a:cubicBezTo>
                      <a:pt x="11454" y="7495"/>
                      <a:pt x="10300" y="8568"/>
                      <a:pt x="9313" y="9493"/>
                    </a:cubicBezTo>
                    <a:cubicBezTo>
                      <a:pt x="7626" y="11075"/>
                      <a:pt x="5940" y="12730"/>
                      <a:pt x="4309" y="14328"/>
                    </a:cubicBezTo>
                    <a:cubicBezTo>
                      <a:pt x="2892" y="15719"/>
                      <a:pt x="1445" y="17138"/>
                      <a:pt x="0" y="18505"/>
                    </a:cubicBezTo>
                    <a:cubicBezTo>
                      <a:pt x="21" y="18557"/>
                      <a:pt x="42" y="18609"/>
                      <a:pt x="63" y="18660"/>
                    </a:cubicBezTo>
                    <a:cubicBezTo>
                      <a:pt x="1524" y="17277"/>
                      <a:pt x="2986" y="15844"/>
                      <a:pt x="4417" y="14439"/>
                    </a:cubicBezTo>
                    <a:cubicBezTo>
                      <a:pt x="6047" y="12840"/>
                      <a:pt x="7733" y="11186"/>
                      <a:pt x="9418" y="9607"/>
                    </a:cubicBezTo>
                    <a:cubicBezTo>
                      <a:pt x="10404" y="8682"/>
                      <a:pt x="11556" y="7611"/>
                      <a:pt x="12742" y="6603"/>
                    </a:cubicBezTo>
                    <a:cubicBezTo>
                      <a:pt x="14105" y="5443"/>
                      <a:pt x="15249" y="4542"/>
                      <a:pt x="16342" y="3768"/>
                    </a:cubicBezTo>
                    <a:cubicBezTo>
                      <a:pt x="17831" y="2714"/>
                      <a:pt x="19025" y="1997"/>
                      <a:pt x="20212" y="1443"/>
                    </a:cubicBezTo>
                    <a:cubicBezTo>
                      <a:pt x="21092" y="1034"/>
                      <a:pt x="22068" y="760"/>
                      <a:pt x="23182" y="608"/>
                    </a:cubicBezTo>
                    <a:cubicBezTo>
                      <a:pt x="24204" y="694"/>
                      <a:pt x="25334" y="757"/>
                      <a:pt x="26736" y="802"/>
                    </a:cubicBezTo>
                    <a:cubicBezTo>
                      <a:pt x="27789" y="836"/>
                      <a:pt x="28813" y="855"/>
                      <a:pt x="29790" y="855"/>
                    </a:cubicBezTo>
                    <a:cubicBezTo>
                      <a:pt x="29963" y="855"/>
                      <a:pt x="30133" y="854"/>
                      <a:pt x="30302" y="853"/>
                    </a:cubicBezTo>
                    <a:cubicBezTo>
                      <a:pt x="31586" y="846"/>
                      <a:pt x="32790" y="782"/>
                      <a:pt x="33798" y="720"/>
                    </a:cubicBezTo>
                    <a:cubicBezTo>
                      <a:pt x="34270" y="691"/>
                      <a:pt x="34733" y="658"/>
                      <a:pt x="35189" y="624"/>
                    </a:cubicBezTo>
                    <a:cubicBezTo>
                      <a:pt x="35797" y="578"/>
                      <a:pt x="36373" y="536"/>
                      <a:pt x="36944" y="507"/>
                    </a:cubicBezTo>
                    <a:cubicBezTo>
                      <a:pt x="37064" y="501"/>
                      <a:pt x="37184" y="494"/>
                      <a:pt x="37303" y="486"/>
                    </a:cubicBezTo>
                    <a:cubicBezTo>
                      <a:pt x="37498" y="475"/>
                      <a:pt x="37691" y="464"/>
                      <a:pt x="37883" y="458"/>
                    </a:cubicBezTo>
                    <a:cubicBezTo>
                      <a:pt x="38741" y="430"/>
                      <a:pt x="39565" y="365"/>
                      <a:pt x="40363" y="302"/>
                    </a:cubicBezTo>
                    <a:cubicBezTo>
                      <a:pt x="41318" y="228"/>
                      <a:pt x="42241" y="155"/>
                      <a:pt x="43139" y="155"/>
                    </a:cubicBezTo>
                    <a:cubicBezTo>
                      <a:pt x="45819" y="155"/>
                      <a:pt x="48283" y="798"/>
                      <a:pt x="50751" y="3931"/>
                    </a:cubicBezTo>
                    <a:cubicBezTo>
                      <a:pt x="52324" y="5930"/>
                      <a:pt x="53713" y="8207"/>
                      <a:pt x="55057" y="10408"/>
                    </a:cubicBezTo>
                    <a:lnTo>
                      <a:pt x="55462" y="11069"/>
                    </a:lnTo>
                    <a:cubicBezTo>
                      <a:pt x="56337" y="12503"/>
                      <a:pt x="57292" y="13908"/>
                      <a:pt x="58382" y="15367"/>
                    </a:cubicBezTo>
                    <a:cubicBezTo>
                      <a:pt x="58527" y="15564"/>
                      <a:pt x="58673" y="15756"/>
                      <a:pt x="58817" y="15948"/>
                    </a:cubicBezTo>
                    <a:cubicBezTo>
                      <a:pt x="59070" y="16285"/>
                      <a:pt x="59318" y="16615"/>
                      <a:pt x="59556" y="16941"/>
                    </a:cubicBezTo>
                    <a:cubicBezTo>
                      <a:pt x="60078" y="17652"/>
                      <a:pt x="60572" y="18356"/>
                      <a:pt x="61068" y="19093"/>
                    </a:cubicBezTo>
                    <a:cubicBezTo>
                      <a:pt x="61516" y="19764"/>
                      <a:pt x="61972" y="20418"/>
                      <a:pt x="62414" y="21053"/>
                    </a:cubicBezTo>
                    <a:cubicBezTo>
                      <a:pt x="64116" y="23498"/>
                      <a:pt x="65724" y="25807"/>
                      <a:pt x="66798" y="28724"/>
                    </a:cubicBezTo>
                    <a:cubicBezTo>
                      <a:pt x="67352" y="30228"/>
                      <a:pt x="67672" y="31609"/>
                      <a:pt x="67806" y="33055"/>
                    </a:cubicBezTo>
                    <a:cubicBezTo>
                      <a:pt x="67853" y="33011"/>
                      <a:pt x="67901" y="32967"/>
                      <a:pt x="67949" y="32923"/>
                    </a:cubicBezTo>
                    <a:cubicBezTo>
                      <a:pt x="67806" y="31507"/>
                      <a:pt x="67486" y="30147"/>
                      <a:pt x="66944" y="28671"/>
                    </a:cubicBezTo>
                    <a:cubicBezTo>
                      <a:pt x="65864" y="25735"/>
                      <a:pt x="64249" y="23418"/>
                      <a:pt x="62540" y="20965"/>
                    </a:cubicBezTo>
                    <a:lnTo>
                      <a:pt x="62542" y="20965"/>
                    </a:lnTo>
                    <a:cubicBezTo>
                      <a:pt x="62100" y="20332"/>
                      <a:pt x="61644" y="19677"/>
                      <a:pt x="61196" y="19009"/>
                    </a:cubicBezTo>
                    <a:cubicBezTo>
                      <a:pt x="60700" y="18268"/>
                      <a:pt x="60204" y="17562"/>
                      <a:pt x="59681" y="16850"/>
                    </a:cubicBezTo>
                    <a:cubicBezTo>
                      <a:pt x="59443" y="16524"/>
                      <a:pt x="59195" y="16192"/>
                      <a:pt x="58940" y="15855"/>
                    </a:cubicBezTo>
                    <a:cubicBezTo>
                      <a:pt x="58798" y="15664"/>
                      <a:pt x="58652" y="15472"/>
                      <a:pt x="58507" y="15276"/>
                    </a:cubicBezTo>
                    <a:cubicBezTo>
                      <a:pt x="57420" y="13820"/>
                      <a:pt x="56466" y="12418"/>
                      <a:pt x="55594" y="10989"/>
                    </a:cubicBezTo>
                    <a:lnTo>
                      <a:pt x="55190" y="10328"/>
                    </a:lnTo>
                    <a:cubicBezTo>
                      <a:pt x="53844" y="8123"/>
                      <a:pt x="52452" y="5843"/>
                      <a:pt x="50873" y="3837"/>
                    </a:cubicBezTo>
                    <a:cubicBezTo>
                      <a:pt x="48365" y="652"/>
                      <a:pt x="45870" y="0"/>
                      <a:pt x="43156" y="0"/>
                    </a:cubicBezTo>
                    <a:close/>
                  </a:path>
                </a:pathLst>
              </a:custGeom>
              <a:solidFill>
                <a:srgbClr val="61749c"/>
              </a:solidFill>
              <a:ln w="0">
                <a:noFill/>
              </a:ln>
            </p:spPr>
            <p:style>
              <a:lnRef idx="0"/>
              <a:fillRef idx="0"/>
              <a:effectRef idx="0"/>
              <a:fontRef idx="minor"/>
            </p:style>
          </p:sp>
          <p:sp>
            <p:nvSpPr>
              <p:cNvPr id="353" name="CustomShape 44"/>
              <p:cNvSpPr/>
              <p:nvPr/>
            </p:nvSpPr>
            <p:spPr>
              <a:xfrm flipH="1">
                <a:off x="4953960" y="-342360"/>
                <a:ext cx="1802160" cy="880200"/>
              </a:xfrm>
              <a:custGeom>
                <a:avLst/>
                <a:gdLst/>
                <a:ahLst/>
                <a:rect l="l" t="t" r="r" b="b"/>
                <a:pathLst>
                  <a:path w="66659" h="32575">
                    <a:moveTo>
                      <a:pt x="42427" y="0"/>
                    </a:moveTo>
                    <a:cubicBezTo>
                      <a:pt x="41397" y="0"/>
                      <a:pt x="40338" y="108"/>
                      <a:pt x="39235" y="220"/>
                    </a:cubicBezTo>
                    <a:cubicBezTo>
                      <a:pt x="38405" y="304"/>
                      <a:pt x="37547" y="391"/>
                      <a:pt x="36659" y="437"/>
                    </a:cubicBezTo>
                    <a:cubicBezTo>
                      <a:pt x="36467" y="447"/>
                      <a:pt x="36275" y="461"/>
                      <a:pt x="36083" y="476"/>
                    </a:cubicBezTo>
                    <a:cubicBezTo>
                      <a:pt x="35958" y="484"/>
                      <a:pt x="35835" y="493"/>
                      <a:pt x="35710" y="501"/>
                    </a:cubicBezTo>
                    <a:cubicBezTo>
                      <a:pt x="35187" y="535"/>
                      <a:pt x="34662" y="580"/>
                      <a:pt x="34107" y="628"/>
                    </a:cubicBezTo>
                    <a:cubicBezTo>
                      <a:pt x="33601" y="671"/>
                      <a:pt x="33078" y="716"/>
                      <a:pt x="32547" y="752"/>
                    </a:cubicBezTo>
                    <a:cubicBezTo>
                      <a:pt x="31614" y="816"/>
                      <a:pt x="30373" y="892"/>
                      <a:pt x="29043" y="898"/>
                    </a:cubicBezTo>
                    <a:cubicBezTo>
                      <a:pt x="28923" y="899"/>
                      <a:pt x="28801" y="899"/>
                      <a:pt x="28680" y="899"/>
                    </a:cubicBezTo>
                    <a:cubicBezTo>
                      <a:pt x="27656" y="899"/>
                      <a:pt x="26576" y="875"/>
                      <a:pt x="25467" y="832"/>
                    </a:cubicBezTo>
                    <a:cubicBezTo>
                      <a:pt x="24079" y="776"/>
                      <a:pt x="22947" y="703"/>
                      <a:pt x="21887" y="600"/>
                    </a:cubicBezTo>
                    <a:cubicBezTo>
                      <a:pt x="20731" y="746"/>
                      <a:pt x="19732" y="1016"/>
                      <a:pt x="18831" y="1428"/>
                    </a:cubicBezTo>
                    <a:cubicBezTo>
                      <a:pt x="17630" y="1976"/>
                      <a:pt x="16425" y="2690"/>
                      <a:pt x="14927" y="3738"/>
                    </a:cubicBezTo>
                    <a:cubicBezTo>
                      <a:pt x="13817" y="4516"/>
                      <a:pt x="12668" y="5413"/>
                      <a:pt x="11309" y="6564"/>
                    </a:cubicBezTo>
                    <a:cubicBezTo>
                      <a:pt x="10143" y="7551"/>
                      <a:pt x="9021" y="8589"/>
                      <a:pt x="7984" y="9565"/>
                    </a:cubicBezTo>
                    <a:cubicBezTo>
                      <a:pt x="6165" y="11274"/>
                      <a:pt x="4356" y="13070"/>
                      <a:pt x="2603" y="14806"/>
                    </a:cubicBezTo>
                    <a:cubicBezTo>
                      <a:pt x="1720" y="15684"/>
                      <a:pt x="856" y="16537"/>
                      <a:pt x="0" y="17375"/>
                    </a:cubicBezTo>
                    <a:cubicBezTo>
                      <a:pt x="23" y="17425"/>
                      <a:pt x="45" y="17476"/>
                      <a:pt x="67" y="17527"/>
                    </a:cubicBezTo>
                    <a:cubicBezTo>
                      <a:pt x="938" y="16675"/>
                      <a:pt x="1815" y="15809"/>
                      <a:pt x="2714" y="14916"/>
                    </a:cubicBezTo>
                    <a:cubicBezTo>
                      <a:pt x="4463" y="13180"/>
                      <a:pt x="6272" y="11385"/>
                      <a:pt x="8090" y="9677"/>
                    </a:cubicBezTo>
                    <a:cubicBezTo>
                      <a:pt x="9127" y="8703"/>
                      <a:pt x="10247" y="7666"/>
                      <a:pt x="11410" y="6682"/>
                    </a:cubicBezTo>
                    <a:cubicBezTo>
                      <a:pt x="12764" y="5535"/>
                      <a:pt x="13911" y="4641"/>
                      <a:pt x="15015" y="3864"/>
                    </a:cubicBezTo>
                    <a:cubicBezTo>
                      <a:pt x="16506" y="2821"/>
                      <a:pt x="17703" y="2114"/>
                      <a:pt x="18895" y="1568"/>
                    </a:cubicBezTo>
                    <a:cubicBezTo>
                      <a:pt x="19782" y="1164"/>
                      <a:pt x="20766" y="896"/>
                      <a:pt x="21889" y="754"/>
                    </a:cubicBezTo>
                    <a:cubicBezTo>
                      <a:pt x="22935" y="856"/>
                      <a:pt x="24070" y="932"/>
                      <a:pt x="25460" y="986"/>
                    </a:cubicBezTo>
                    <a:cubicBezTo>
                      <a:pt x="26566" y="1030"/>
                      <a:pt x="27643" y="1053"/>
                      <a:pt x="28663" y="1053"/>
                    </a:cubicBezTo>
                    <a:cubicBezTo>
                      <a:pt x="28791" y="1053"/>
                      <a:pt x="28918" y="1052"/>
                      <a:pt x="29044" y="1052"/>
                    </a:cubicBezTo>
                    <a:cubicBezTo>
                      <a:pt x="30377" y="1045"/>
                      <a:pt x="31622" y="970"/>
                      <a:pt x="32558" y="906"/>
                    </a:cubicBezTo>
                    <a:cubicBezTo>
                      <a:pt x="33089" y="869"/>
                      <a:pt x="33614" y="824"/>
                      <a:pt x="34121" y="781"/>
                    </a:cubicBezTo>
                    <a:cubicBezTo>
                      <a:pt x="34675" y="735"/>
                      <a:pt x="35198" y="690"/>
                      <a:pt x="35720" y="655"/>
                    </a:cubicBezTo>
                    <a:cubicBezTo>
                      <a:pt x="35845" y="648"/>
                      <a:pt x="35970" y="639"/>
                      <a:pt x="36094" y="629"/>
                    </a:cubicBezTo>
                    <a:cubicBezTo>
                      <a:pt x="36285" y="615"/>
                      <a:pt x="36477" y="600"/>
                      <a:pt x="36667" y="591"/>
                    </a:cubicBezTo>
                    <a:cubicBezTo>
                      <a:pt x="37558" y="544"/>
                      <a:pt x="38419" y="458"/>
                      <a:pt x="39251" y="373"/>
                    </a:cubicBezTo>
                    <a:cubicBezTo>
                      <a:pt x="40343" y="263"/>
                      <a:pt x="41392" y="156"/>
                      <a:pt x="42411" y="156"/>
                    </a:cubicBezTo>
                    <a:cubicBezTo>
                      <a:pt x="44975" y="156"/>
                      <a:pt x="47351" y="829"/>
                      <a:pt x="49740" y="3802"/>
                    </a:cubicBezTo>
                    <a:cubicBezTo>
                      <a:pt x="51429" y="5905"/>
                      <a:pt x="52908" y="8316"/>
                      <a:pt x="54337" y="10649"/>
                    </a:cubicBezTo>
                    <a:lnTo>
                      <a:pt x="54519" y="10946"/>
                    </a:lnTo>
                    <a:cubicBezTo>
                      <a:pt x="55389" y="12366"/>
                      <a:pt x="56341" y="13782"/>
                      <a:pt x="57431" y="15278"/>
                    </a:cubicBezTo>
                    <a:lnTo>
                      <a:pt x="57767" y="15738"/>
                    </a:lnTo>
                    <a:cubicBezTo>
                      <a:pt x="58057" y="16132"/>
                      <a:pt x="58329" y="16505"/>
                      <a:pt x="58593" y="16879"/>
                    </a:cubicBezTo>
                    <a:cubicBezTo>
                      <a:pt x="59103" y="17598"/>
                      <a:pt x="59602" y="18339"/>
                      <a:pt x="60076" y="19078"/>
                    </a:cubicBezTo>
                    <a:cubicBezTo>
                      <a:pt x="60497" y="19735"/>
                      <a:pt x="60926" y="20382"/>
                      <a:pt x="61340" y="21006"/>
                    </a:cubicBezTo>
                    <a:cubicBezTo>
                      <a:pt x="63027" y="23545"/>
                      <a:pt x="64617" y="25944"/>
                      <a:pt x="65651" y="28949"/>
                    </a:cubicBezTo>
                    <a:cubicBezTo>
                      <a:pt x="66084" y="30209"/>
                      <a:pt x="66364" y="31384"/>
                      <a:pt x="66519" y="32574"/>
                    </a:cubicBezTo>
                    <a:cubicBezTo>
                      <a:pt x="66566" y="32533"/>
                      <a:pt x="66612" y="32491"/>
                      <a:pt x="66659" y="32449"/>
                    </a:cubicBezTo>
                    <a:cubicBezTo>
                      <a:pt x="66500" y="31283"/>
                      <a:pt x="66222" y="30133"/>
                      <a:pt x="65798" y="28897"/>
                    </a:cubicBezTo>
                    <a:cubicBezTo>
                      <a:pt x="64756" y="25875"/>
                      <a:pt x="63159" y="23468"/>
                      <a:pt x="61470" y="20921"/>
                    </a:cubicBezTo>
                    <a:cubicBezTo>
                      <a:pt x="61055" y="20297"/>
                      <a:pt x="60626" y="19652"/>
                      <a:pt x="60207" y="18995"/>
                    </a:cubicBezTo>
                    <a:cubicBezTo>
                      <a:pt x="59732" y="18252"/>
                      <a:pt x="59230" y="17510"/>
                      <a:pt x="58719" y="16790"/>
                    </a:cubicBezTo>
                    <a:cubicBezTo>
                      <a:pt x="58455" y="16415"/>
                      <a:pt x="58182" y="16042"/>
                      <a:pt x="57892" y="15647"/>
                    </a:cubicBezTo>
                    <a:lnTo>
                      <a:pt x="57556" y="15188"/>
                    </a:lnTo>
                    <a:cubicBezTo>
                      <a:pt x="56469" y="13695"/>
                      <a:pt x="55519" y="12281"/>
                      <a:pt x="54650" y="10865"/>
                    </a:cubicBezTo>
                    <a:lnTo>
                      <a:pt x="54469" y="10569"/>
                    </a:lnTo>
                    <a:cubicBezTo>
                      <a:pt x="53037" y="8231"/>
                      <a:pt x="51557" y="5815"/>
                      <a:pt x="49861" y="3704"/>
                    </a:cubicBezTo>
                    <a:cubicBezTo>
                      <a:pt x="47431" y="684"/>
                      <a:pt x="45024" y="0"/>
                      <a:pt x="42427" y="0"/>
                    </a:cubicBezTo>
                    <a:close/>
                  </a:path>
                </a:pathLst>
              </a:custGeom>
              <a:solidFill>
                <a:srgbClr val="61749c"/>
              </a:solidFill>
              <a:ln w="0">
                <a:noFill/>
              </a:ln>
            </p:spPr>
            <p:style>
              <a:lnRef idx="0"/>
              <a:fillRef idx="0"/>
              <a:effectRef idx="0"/>
              <a:fontRef idx="minor"/>
            </p:style>
          </p:sp>
          <p:sp>
            <p:nvSpPr>
              <p:cNvPr id="354" name="CustomShape 45"/>
              <p:cNvSpPr/>
              <p:nvPr/>
            </p:nvSpPr>
            <p:spPr>
              <a:xfrm flipH="1">
                <a:off x="4985280" y="-302040"/>
                <a:ext cx="1766880" cy="866160"/>
              </a:xfrm>
              <a:custGeom>
                <a:avLst/>
                <a:gdLst/>
                <a:ahLst/>
                <a:rect l="l" t="t" r="r" b="b"/>
                <a:pathLst>
                  <a:path w="65354" h="32054">
                    <a:moveTo>
                      <a:pt x="41654" y="0"/>
                    </a:moveTo>
                    <a:cubicBezTo>
                      <a:pt x="40516" y="0"/>
                      <a:pt x="39344" y="146"/>
                      <a:pt x="38119" y="297"/>
                    </a:cubicBezTo>
                    <a:cubicBezTo>
                      <a:pt x="37258" y="404"/>
                      <a:pt x="36367" y="516"/>
                      <a:pt x="35447" y="580"/>
                    </a:cubicBezTo>
                    <a:cubicBezTo>
                      <a:pt x="35261" y="593"/>
                      <a:pt x="35077" y="609"/>
                      <a:pt x="34892" y="627"/>
                    </a:cubicBezTo>
                    <a:cubicBezTo>
                      <a:pt x="34759" y="638"/>
                      <a:pt x="34626" y="651"/>
                      <a:pt x="34492" y="660"/>
                    </a:cubicBezTo>
                    <a:cubicBezTo>
                      <a:pt x="34021" y="699"/>
                      <a:pt x="33541" y="745"/>
                      <a:pt x="33052" y="793"/>
                    </a:cubicBezTo>
                    <a:cubicBezTo>
                      <a:pt x="32489" y="848"/>
                      <a:pt x="31906" y="904"/>
                      <a:pt x="31313" y="948"/>
                    </a:cubicBezTo>
                    <a:cubicBezTo>
                      <a:pt x="29965" y="1052"/>
                      <a:pt x="28847" y="1102"/>
                      <a:pt x="27794" y="1107"/>
                    </a:cubicBezTo>
                    <a:cubicBezTo>
                      <a:pt x="27690" y="1107"/>
                      <a:pt x="27585" y="1108"/>
                      <a:pt x="27480" y="1108"/>
                    </a:cubicBezTo>
                    <a:cubicBezTo>
                      <a:pt x="26435" y="1108"/>
                      <a:pt x="25331" y="1079"/>
                      <a:pt x="24202" y="1027"/>
                    </a:cubicBezTo>
                    <a:cubicBezTo>
                      <a:pt x="22843" y="963"/>
                      <a:pt x="21672" y="875"/>
                      <a:pt x="20603" y="758"/>
                    </a:cubicBezTo>
                    <a:cubicBezTo>
                      <a:pt x="19438" y="892"/>
                      <a:pt x="18432" y="1156"/>
                      <a:pt x="17525" y="1563"/>
                    </a:cubicBezTo>
                    <a:cubicBezTo>
                      <a:pt x="16317" y="2105"/>
                      <a:pt x="15109" y="2809"/>
                      <a:pt x="13609" y="3846"/>
                    </a:cubicBezTo>
                    <a:cubicBezTo>
                      <a:pt x="12494" y="4619"/>
                      <a:pt x="11344" y="5510"/>
                      <a:pt x="9989" y="6653"/>
                    </a:cubicBezTo>
                    <a:cubicBezTo>
                      <a:pt x="8793" y="7659"/>
                      <a:pt x="7638" y="8731"/>
                      <a:pt x="6665" y="9648"/>
                    </a:cubicBezTo>
                    <a:cubicBezTo>
                      <a:pt x="4718" y="11482"/>
                      <a:pt x="2790" y="13416"/>
                      <a:pt x="924" y="15287"/>
                    </a:cubicBezTo>
                    <a:cubicBezTo>
                      <a:pt x="612" y="15600"/>
                      <a:pt x="308" y="15906"/>
                      <a:pt x="1" y="16213"/>
                    </a:cubicBezTo>
                    <a:cubicBezTo>
                      <a:pt x="22" y="16264"/>
                      <a:pt x="44" y="16315"/>
                      <a:pt x="67" y="16367"/>
                    </a:cubicBezTo>
                    <a:cubicBezTo>
                      <a:pt x="388" y="16043"/>
                      <a:pt x="708" y="15725"/>
                      <a:pt x="1035" y="15397"/>
                    </a:cubicBezTo>
                    <a:cubicBezTo>
                      <a:pt x="2899" y="13526"/>
                      <a:pt x="4825" y="11594"/>
                      <a:pt x="6771" y="9760"/>
                    </a:cubicBezTo>
                    <a:cubicBezTo>
                      <a:pt x="7742" y="8846"/>
                      <a:pt x="8896" y="7776"/>
                      <a:pt x="10088" y="6771"/>
                    </a:cubicBezTo>
                    <a:cubicBezTo>
                      <a:pt x="11440" y="5632"/>
                      <a:pt x="12587" y="4742"/>
                      <a:pt x="13699" y="3973"/>
                    </a:cubicBezTo>
                    <a:cubicBezTo>
                      <a:pt x="15189" y="2942"/>
                      <a:pt x="16389" y="2243"/>
                      <a:pt x="17587" y="1704"/>
                    </a:cubicBezTo>
                    <a:cubicBezTo>
                      <a:pt x="18493" y="1297"/>
                      <a:pt x="19458" y="1046"/>
                      <a:pt x="20603" y="912"/>
                    </a:cubicBezTo>
                    <a:cubicBezTo>
                      <a:pt x="21659" y="1030"/>
                      <a:pt x="22834" y="1118"/>
                      <a:pt x="24195" y="1180"/>
                    </a:cubicBezTo>
                    <a:cubicBezTo>
                      <a:pt x="25310" y="1233"/>
                      <a:pt x="26398" y="1263"/>
                      <a:pt x="27431" y="1263"/>
                    </a:cubicBezTo>
                    <a:cubicBezTo>
                      <a:pt x="27553" y="1263"/>
                      <a:pt x="27674" y="1263"/>
                      <a:pt x="27794" y="1262"/>
                    </a:cubicBezTo>
                    <a:cubicBezTo>
                      <a:pt x="28852" y="1257"/>
                      <a:pt x="29973" y="1206"/>
                      <a:pt x="31325" y="1104"/>
                    </a:cubicBezTo>
                    <a:cubicBezTo>
                      <a:pt x="31919" y="1057"/>
                      <a:pt x="32503" y="1001"/>
                      <a:pt x="33068" y="947"/>
                    </a:cubicBezTo>
                    <a:cubicBezTo>
                      <a:pt x="33556" y="899"/>
                      <a:pt x="34034" y="852"/>
                      <a:pt x="34505" y="816"/>
                    </a:cubicBezTo>
                    <a:cubicBezTo>
                      <a:pt x="34639" y="804"/>
                      <a:pt x="34773" y="793"/>
                      <a:pt x="34906" y="780"/>
                    </a:cubicBezTo>
                    <a:cubicBezTo>
                      <a:pt x="35090" y="764"/>
                      <a:pt x="35274" y="747"/>
                      <a:pt x="35458" y="734"/>
                    </a:cubicBezTo>
                    <a:cubicBezTo>
                      <a:pt x="36382" y="670"/>
                      <a:pt x="37276" y="560"/>
                      <a:pt x="38140" y="451"/>
                    </a:cubicBezTo>
                    <a:cubicBezTo>
                      <a:pt x="39352" y="300"/>
                      <a:pt x="40513" y="156"/>
                      <a:pt x="41640" y="156"/>
                    </a:cubicBezTo>
                    <a:cubicBezTo>
                      <a:pt x="44108" y="156"/>
                      <a:pt x="46413" y="848"/>
                      <a:pt x="48739" y="3683"/>
                    </a:cubicBezTo>
                    <a:cubicBezTo>
                      <a:pt x="50545" y="5883"/>
                      <a:pt x="52089" y="8398"/>
                      <a:pt x="53585" y="10832"/>
                    </a:cubicBezTo>
                    <a:cubicBezTo>
                      <a:pt x="54448" y="12237"/>
                      <a:pt x="55398" y="13666"/>
                      <a:pt x="56491" y="15200"/>
                    </a:cubicBezTo>
                    <a:lnTo>
                      <a:pt x="56731" y="15539"/>
                    </a:lnTo>
                    <a:cubicBezTo>
                      <a:pt x="57050" y="15984"/>
                      <a:pt x="57349" y="16405"/>
                      <a:pt x="57638" y="16827"/>
                    </a:cubicBezTo>
                    <a:cubicBezTo>
                      <a:pt x="58142" y="17562"/>
                      <a:pt x="58619" y="18298"/>
                      <a:pt x="59094" y="19074"/>
                    </a:cubicBezTo>
                    <a:cubicBezTo>
                      <a:pt x="59490" y="19717"/>
                      <a:pt x="59891" y="20354"/>
                      <a:pt x="60280" y="20967"/>
                    </a:cubicBezTo>
                    <a:cubicBezTo>
                      <a:pt x="61946" y="23602"/>
                      <a:pt x="63520" y="26090"/>
                      <a:pt x="64512" y="29183"/>
                    </a:cubicBezTo>
                    <a:cubicBezTo>
                      <a:pt x="64831" y="30177"/>
                      <a:pt x="65063" y="31117"/>
                      <a:pt x="65216" y="32053"/>
                    </a:cubicBezTo>
                    <a:cubicBezTo>
                      <a:pt x="65263" y="32017"/>
                      <a:pt x="65309" y="31981"/>
                      <a:pt x="65354" y="31943"/>
                    </a:cubicBezTo>
                    <a:cubicBezTo>
                      <a:pt x="65199" y="31028"/>
                      <a:pt x="64971" y="30108"/>
                      <a:pt x="64659" y="29135"/>
                    </a:cubicBezTo>
                    <a:cubicBezTo>
                      <a:pt x="63661" y="26024"/>
                      <a:pt x="62082" y="23528"/>
                      <a:pt x="60411" y="20885"/>
                    </a:cubicBezTo>
                    <a:cubicBezTo>
                      <a:pt x="60022" y="20271"/>
                      <a:pt x="59621" y="19635"/>
                      <a:pt x="59227" y="18992"/>
                    </a:cubicBezTo>
                    <a:cubicBezTo>
                      <a:pt x="58750" y="18215"/>
                      <a:pt x="58272" y="17477"/>
                      <a:pt x="57765" y="16741"/>
                    </a:cubicBezTo>
                    <a:cubicBezTo>
                      <a:pt x="57477" y="16317"/>
                      <a:pt x="57176" y="15895"/>
                      <a:pt x="56858" y="15448"/>
                    </a:cubicBezTo>
                    <a:lnTo>
                      <a:pt x="56616" y="15111"/>
                    </a:lnTo>
                    <a:cubicBezTo>
                      <a:pt x="55526" y="13579"/>
                      <a:pt x="54577" y="12154"/>
                      <a:pt x="53717" y="10750"/>
                    </a:cubicBezTo>
                    <a:cubicBezTo>
                      <a:pt x="52219" y="8313"/>
                      <a:pt x="50670" y="5792"/>
                      <a:pt x="48859" y="3585"/>
                    </a:cubicBezTo>
                    <a:cubicBezTo>
                      <a:pt x="46493" y="703"/>
                      <a:pt x="44156" y="0"/>
                      <a:pt x="41654" y="0"/>
                    </a:cubicBezTo>
                    <a:close/>
                  </a:path>
                </a:pathLst>
              </a:custGeom>
              <a:solidFill>
                <a:srgbClr val="61749c"/>
              </a:solidFill>
              <a:ln w="0">
                <a:noFill/>
              </a:ln>
            </p:spPr>
            <p:style>
              <a:lnRef idx="0"/>
              <a:fillRef idx="0"/>
              <a:effectRef idx="0"/>
              <a:fontRef idx="minor"/>
            </p:style>
          </p:sp>
          <p:sp>
            <p:nvSpPr>
              <p:cNvPr id="355" name="CustomShape 46"/>
              <p:cNvSpPr/>
              <p:nvPr/>
            </p:nvSpPr>
            <p:spPr>
              <a:xfrm flipH="1">
                <a:off x="5018040" y="-261720"/>
                <a:ext cx="1731240" cy="851040"/>
              </a:xfrm>
              <a:custGeom>
                <a:avLst/>
                <a:gdLst/>
                <a:ahLst/>
                <a:rect l="l" t="t" r="r" b="b"/>
                <a:pathLst>
                  <a:path w="64037" h="31496">
                    <a:moveTo>
                      <a:pt x="40864" y="1"/>
                    </a:moveTo>
                    <a:cubicBezTo>
                      <a:pt x="39626" y="1"/>
                      <a:pt x="38350" y="188"/>
                      <a:pt x="37011" y="384"/>
                    </a:cubicBezTo>
                    <a:cubicBezTo>
                      <a:pt x="36120" y="515"/>
                      <a:pt x="35197" y="651"/>
                      <a:pt x="34248" y="733"/>
                    </a:cubicBezTo>
                    <a:cubicBezTo>
                      <a:pt x="34064" y="751"/>
                      <a:pt x="33880" y="770"/>
                      <a:pt x="33696" y="789"/>
                    </a:cubicBezTo>
                    <a:cubicBezTo>
                      <a:pt x="33558" y="803"/>
                      <a:pt x="33422" y="818"/>
                      <a:pt x="33286" y="831"/>
                    </a:cubicBezTo>
                    <a:cubicBezTo>
                      <a:pt x="32864" y="871"/>
                      <a:pt x="32434" y="917"/>
                      <a:pt x="31997" y="965"/>
                    </a:cubicBezTo>
                    <a:cubicBezTo>
                      <a:pt x="31379" y="1032"/>
                      <a:pt x="30742" y="1103"/>
                      <a:pt x="30091" y="1155"/>
                    </a:cubicBezTo>
                    <a:cubicBezTo>
                      <a:pt x="28747" y="1268"/>
                      <a:pt x="27624" y="1322"/>
                      <a:pt x="26557" y="1325"/>
                    </a:cubicBezTo>
                    <a:cubicBezTo>
                      <a:pt x="25409" y="1325"/>
                      <a:pt x="24195" y="1298"/>
                      <a:pt x="22950" y="1231"/>
                    </a:cubicBezTo>
                    <a:cubicBezTo>
                      <a:pt x="21598" y="1159"/>
                      <a:pt x="20420" y="1058"/>
                      <a:pt x="19332" y="925"/>
                    </a:cubicBezTo>
                    <a:cubicBezTo>
                      <a:pt x="18142" y="1051"/>
                      <a:pt x="17156" y="1301"/>
                      <a:pt x="16230" y="1709"/>
                    </a:cubicBezTo>
                    <a:cubicBezTo>
                      <a:pt x="15014" y="2245"/>
                      <a:pt x="13804" y="2940"/>
                      <a:pt x="12306" y="3964"/>
                    </a:cubicBezTo>
                    <a:cubicBezTo>
                      <a:pt x="11177" y="4736"/>
                      <a:pt x="10025" y="5623"/>
                      <a:pt x="8677" y="6752"/>
                    </a:cubicBezTo>
                    <a:cubicBezTo>
                      <a:pt x="7460" y="7775"/>
                      <a:pt x="6316" y="8837"/>
                      <a:pt x="5359" y="9741"/>
                    </a:cubicBezTo>
                    <a:cubicBezTo>
                      <a:pt x="3540" y="11458"/>
                      <a:pt x="1748" y="13263"/>
                      <a:pt x="0" y="15034"/>
                    </a:cubicBezTo>
                    <a:cubicBezTo>
                      <a:pt x="23" y="15086"/>
                      <a:pt x="45" y="15137"/>
                      <a:pt x="68" y="15188"/>
                    </a:cubicBezTo>
                    <a:cubicBezTo>
                      <a:pt x="1826" y="13402"/>
                      <a:pt x="3633" y="11583"/>
                      <a:pt x="5465" y="9853"/>
                    </a:cubicBezTo>
                    <a:cubicBezTo>
                      <a:pt x="6420" y="8951"/>
                      <a:pt x="7562" y="7892"/>
                      <a:pt x="8777" y="6871"/>
                    </a:cubicBezTo>
                    <a:cubicBezTo>
                      <a:pt x="10119" y="5746"/>
                      <a:pt x="11268" y="4863"/>
                      <a:pt x="12393" y="4092"/>
                    </a:cubicBezTo>
                    <a:cubicBezTo>
                      <a:pt x="13882" y="3072"/>
                      <a:pt x="15084" y="2383"/>
                      <a:pt x="16292" y="1852"/>
                    </a:cubicBezTo>
                    <a:cubicBezTo>
                      <a:pt x="17204" y="1448"/>
                      <a:pt x="18175" y="1203"/>
                      <a:pt x="19331" y="1079"/>
                    </a:cubicBezTo>
                    <a:cubicBezTo>
                      <a:pt x="20404" y="1213"/>
                      <a:pt x="21587" y="1314"/>
                      <a:pt x="22940" y="1386"/>
                    </a:cubicBezTo>
                    <a:cubicBezTo>
                      <a:pt x="24190" y="1453"/>
                      <a:pt x="25409" y="1479"/>
                      <a:pt x="26557" y="1480"/>
                    </a:cubicBezTo>
                    <a:cubicBezTo>
                      <a:pt x="27627" y="1477"/>
                      <a:pt x="28755" y="1423"/>
                      <a:pt x="30104" y="1311"/>
                    </a:cubicBezTo>
                    <a:cubicBezTo>
                      <a:pt x="30757" y="1256"/>
                      <a:pt x="31395" y="1186"/>
                      <a:pt x="32013" y="1119"/>
                    </a:cubicBezTo>
                    <a:cubicBezTo>
                      <a:pt x="32450" y="1072"/>
                      <a:pt x="32878" y="1026"/>
                      <a:pt x="33301" y="984"/>
                    </a:cubicBezTo>
                    <a:cubicBezTo>
                      <a:pt x="33438" y="971"/>
                      <a:pt x="33574" y="957"/>
                      <a:pt x="33710" y="943"/>
                    </a:cubicBezTo>
                    <a:cubicBezTo>
                      <a:pt x="33894" y="923"/>
                      <a:pt x="34078" y="904"/>
                      <a:pt x="34261" y="888"/>
                    </a:cubicBezTo>
                    <a:cubicBezTo>
                      <a:pt x="35216" y="805"/>
                      <a:pt x="36139" y="669"/>
                      <a:pt x="37034" y="538"/>
                    </a:cubicBezTo>
                    <a:cubicBezTo>
                      <a:pt x="38358" y="343"/>
                      <a:pt x="39622" y="157"/>
                      <a:pt x="40848" y="157"/>
                    </a:cubicBezTo>
                    <a:cubicBezTo>
                      <a:pt x="43235" y="157"/>
                      <a:pt x="45479" y="861"/>
                      <a:pt x="47751" y="3573"/>
                    </a:cubicBezTo>
                    <a:cubicBezTo>
                      <a:pt x="49530" y="5700"/>
                      <a:pt x="51028" y="8071"/>
                      <a:pt x="52663" y="10727"/>
                    </a:cubicBezTo>
                    <a:cubicBezTo>
                      <a:pt x="53521" y="12122"/>
                      <a:pt x="54442" y="13522"/>
                      <a:pt x="55561" y="15132"/>
                    </a:cubicBezTo>
                    <a:lnTo>
                      <a:pt x="55689" y="15314"/>
                    </a:lnTo>
                    <a:cubicBezTo>
                      <a:pt x="56042" y="15823"/>
                      <a:pt x="56377" y="16303"/>
                      <a:pt x="56695" y="16786"/>
                    </a:cubicBezTo>
                    <a:cubicBezTo>
                      <a:pt x="57195" y="17538"/>
                      <a:pt x="57663" y="18287"/>
                      <a:pt x="58126" y="19078"/>
                    </a:cubicBezTo>
                    <a:cubicBezTo>
                      <a:pt x="58495" y="19710"/>
                      <a:pt x="58871" y="20334"/>
                      <a:pt x="59236" y="20937"/>
                    </a:cubicBezTo>
                    <a:cubicBezTo>
                      <a:pt x="60881" y="23667"/>
                      <a:pt x="62436" y="26246"/>
                      <a:pt x="63385" y="29427"/>
                    </a:cubicBezTo>
                    <a:cubicBezTo>
                      <a:pt x="63598" y="30139"/>
                      <a:pt x="63766" y="30822"/>
                      <a:pt x="63899" y="31496"/>
                    </a:cubicBezTo>
                    <a:cubicBezTo>
                      <a:pt x="63945" y="31461"/>
                      <a:pt x="63990" y="31425"/>
                      <a:pt x="64036" y="31390"/>
                    </a:cubicBezTo>
                    <a:cubicBezTo>
                      <a:pt x="63905" y="30736"/>
                      <a:pt x="63740" y="30072"/>
                      <a:pt x="63534" y="29382"/>
                    </a:cubicBezTo>
                    <a:cubicBezTo>
                      <a:pt x="62580" y="26184"/>
                      <a:pt x="61020" y="23596"/>
                      <a:pt x="59369" y="20857"/>
                    </a:cubicBezTo>
                    <a:cubicBezTo>
                      <a:pt x="59004" y="20254"/>
                      <a:pt x="58628" y="19630"/>
                      <a:pt x="58259" y="18999"/>
                    </a:cubicBezTo>
                    <a:cubicBezTo>
                      <a:pt x="57795" y="18207"/>
                      <a:pt x="57326" y="17455"/>
                      <a:pt x="56825" y="16700"/>
                    </a:cubicBezTo>
                    <a:cubicBezTo>
                      <a:pt x="56505" y="16217"/>
                      <a:pt x="56170" y="15737"/>
                      <a:pt x="55815" y="15226"/>
                    </a:cubicBezTo>
                    <a:lnTo>
                      <a:pt x="55689" y="15044"/>
                    </a:lnTo>
                    <a:cubicBezTo>
                      <a:pt x="54572" y="13436"/>
                      <a:pt x="53652" y="12039"/>
                      <a:pt x="52796" y="10647"/>
                    </a:cubicBezTo>
                    <a:cubicBezTo>
                      <a:pt x="51158" y="7985"/>
                      <a:pt x="49655" y="5607"/>
                      <a:pt x="47869" y="3476"/>
                    </a:cubicBezTo>
                    <a:cubicBezTo>
                      <a:pt x="45559" y="716"/>
                      <a:pt x="43284" y="1"/>
                      <a:pt x="40864" y="1"/>
                    </a:cubicBezTo>
                    <a:close/>
                  </a:path>
                </a:pathLst>
              </a:custGeom>
              <a:solidFill>
                <a:srgbClr val="61749c"/>
              </a:solidFill>
              <a:ln w="0">
                <a:noFill/>
              </a:ln>
            </p:spPr>
            <p:style>
              <a:lnRef idx="0"/>
              <a:fillRef idx="0"/>
              <a:effectRef idx="0"/>
              <a:fontRef idx="minor"/>
            </p:style>
          </p:sp>
          <p:sp>
            <p:nvSpPr>
              <p:cNvPr id="356" name="CustomShape 47"/>
              <p:cNvSpPr/>
              <p:nvPr/>
            </p:nvSpPr>
            <p:spPr>
              <a:xfrm flipH="1">
                <a:off x="5050440" y="-221400"/>
                <a:ext cx="1695240" cy="834840"/>
              </a:xfrm>
              <a:custGeom>
                <a:avLst/>
                <a:gdLst/>
                <a:ahLst/>
                <a:rect l="l" t="t" r="r" b="b"/>
                <a:pathLst>
                  <a:path w="62706" h="30892">
                    <a:moveTo>
                      <a:pt x="40047" y="1"/>
                    </a:moveTo>
                    <a:cubicBezTo>
                      <a:pt x="38715" y="1"/>
                      <a:pt x="37343" y="232"/>
                      <a:pt x="35900" y="476"/>
                    </a:cubicBezTo>
                    <a:cubicBezTo>
                      <a:pt x="34979" y="631"/>
                      <a:pt x="34029" y="791"/>
                      <a:pt x="33053" y="895"/>
                    </a:cubicBezTo>
                    <a:cubicBezTo>
                      <a:pt x="32880" y="913"/>
                      <a:pt x="32707" y="933"/>
                      <a:pt x="32536" y="954"/>
                    </a:cubicBezTo>
                    <a:cubicBezTo>
                      <a:pt x="32386" y="972"/>
                      <a:pt x="32235" y="991"/>
                      <a:pt x="32087" y="1007"/>
                    </a:cubicBezTo>
                    <a:cubicBezTo>
                      <a:pt x="31715" y="1049"/>
                      <a:pt x="31338" y="1093"/>
                      <a:pt x="30957" y="1140"/>
                    </a:cubicBezTo>
                    <a:cubicBezTo>
                      <a:pt x="30283" y="1221"/>
                      <a:pt x="29587" y="1305"/>
                      <a:pt x="28874" y="1369"/>
                    </a:cubicBezTo>
                    <a:cubicBezTo>
                      <a:pt x="27542" y="1490"/>
                      <a:pt x="26414" y="1548"/>
                      <a:pt x="25325" y="1551"/>
                    </a:cubicBezTo>
                    <a:cubicBezTo>
                      <a:pt x="25299" y="1551"/>
                      <a:pt x="25273" y="1551"/>
                      <a:pt x="25247" y="1551"/>
                    </a:cubicBezTo>
                    <a:cubicBezTo>
                      <a:pt x="24125" y="1551"/>
                      <a:pt x="22923" y="1517"/>
                      <a:pt x="21701" y="1444"/>
                    </a:cubicBezTo>
                    <a:cubicBezTo>
                      <a:pt x="20361" y="1362"/>
                      <a:pt x="19177" y="1249"/>
                      <a:pt x="18065" y="1098"/>
                    </a:cubicBezTo>
                    <a:cubicBezTo>
                      <a:pt x="16868" y="1215"/>
                      <a:pt x="15876" y="1457"/>
                      <a:pt x="14940" y="1861"/>
                    </a:cubicBezTo>
                    <a:cubicBezTo>
                      <a:pt x="13732" y="2383"/>
                      <a:pt x="12483" y="3090"/>
                      <a:pt x="11007" y="4089"/>
                    </a:cubicBezTo>
                    <a:cubicBezTo>
                      <a:pt x="9865" y="4860"/>
                      <a:pt x="8710" y="5740"/>
                      <a:pt x="7374" y="6858"/>
                    </a:cubicBezTo>
                    <a:cubicBezTo>
                      <a:pt x="6138" y="7889"/>
                      <a:pt x="4953" y="8993"/>
                      <a:pt x="4057" y="9841"/>
                    </a:cubicBezTo>
                    <a:cubicBezTo>
                      <a:pt x="2684" y="11140"/>
                      <a:pt x="1332" y="12491"/>
                      <a:pt x="1" y="13844"/>
                    </a:cubicBezTo>
                    <a:cubicBezTo>
                      <a:pt x="23" y="13895"/>
                      <a:pt x="47" y="13943"/>
                      <a:pt x="69" y="13995"/>
                    </a:cubicBezTo>
                    <a:cubicBezTo>
                      <a:pt x="1413" y="12628"/>
                      <a:pt x="2777" y="11263"/>
                      <a:pt x="4162" y="9953"/>
                    </a:cubicBezTo>
                    <a:cubicBezTo>
                      <a:pt x="5057" y="9106"/>
                      <a:pt x="6241" y="8004"/>
                      <a:pt x="7473" y="6977"/>
                    </a:cubicBezTo>
                    <a:cubicBezTo>
                      <a:pt x="8806" y="5863"/>
                      <a:pt x="9956" y="4985"/>
                      <a:pt x="11094" y="4217"/>
                    </a:cubicBezTo>
                    <a:cubicBezTo>
                      <a:pt x="12561" y="3223"/>
                      <a:pt x="13803" y="2521"/>
                      <a:pt x="15001" y="2004"/>
                    </a:cubicBezTo>
                    <a:cubicBezTo>
                      <a:pt x="15921" y="1605"/>
                      <a:pt x="16900" y="1367"/>
                      <a:pt x="18062" y="1252"/>
                    </a:cubicBezTo>
                    <a:cubicBezTo>
                      <a:pt x="19160" y="1402"/>
                      <a:pt x="20347" y="1516"/>
                      <a:pt x="21693" y="1597"/>
                    </a:cubicBezTo>
                    <a:cubicBezTo>
                      <a:pt x="22897" y="1670"/>
                      <a:pt x="24067" y="1706"/>
                      <a:pt x="25187" y="1706"/>
                    </a:cubicBezTo>
                    <a:cubicBezTo>
                      <a:pt x="25233" y="1706"/>
                      <a:pt x="25280" y="1706"/>
                      <a:pt x="25326" y="1706"/>
                    </a:cubicBezTo>
                    <a:cubicBezTo>
                      <a:pt x="26419" y="1703"/>
                      <a:pt x="27552" y="1645"/>
                      <a:pt x="28888" y="1522"/>
                    </a:cubicBezTo>
                    <a:cubicBezTo>
                      <a:pt x="29603" y="1458"/>
                      <a:pt x="30301" y="1373"/>
                      <a:pt x="30976" y="1292"/>
                    </a:cubicBezTo>
                    <a:cubicBezTo>
                      <a:pt x="31357" y="1247"/>
                      <a:pt x="31733" y="1201"/>
                      <a:pt x="32103" y="1161"/>
                    </a:cubicBezTo>
                    <a:cubicBezTo>
                      <a:pt x="32253" y="1143"/>
                      <a:pt x="32403" y="1125"/>
                      <a:pt x="32554" y="1108"/>
                    </a:cubicBezTo>
                    <a:cubicBezTo>
                      <a:pt x="32727" y="1087"/>
                      <a:pt x="32898" y="1066"/>
                      <a:pt x="33069" y="1049"/>
                    </a:cubicBezTo>
                    <a:cubicBezTo>
                      <a:pt x="34051" y="945"/>
                      <a:pt x="35003" y="785"/>
                      <a:pt x="35925" y="629"/>
                    </a:cubicBezTo>
                    <a:cubicBezTo>
                      <a:pt x="37356" y="387"/>
                      <a:pt x="38715" y="158"/>
                      <a:pt x="40033" y="158"/>
                    </a:cubicBezTo>
                    <a:cubicBezTo>
                      <a:pt x="42352" y="158"/>
                      <a:pt x="44543" y="868"/>
                      <a:pt x="46767" y="3471"/>
                    </a:cubicBezTo>
                    <a:cubicBezTo>
                      <a:pt x="48647" y="5671"/>
                      <a:pt x="50258" y="8215"/>
                      <a:pt x="51747" y="10630"/>
                    </a:cubicBezTo>
                    <a:cubicBezTo>
                      <a:pt x="52846" y="12411"/>
                      <a:pt x="53923" y="14017"/>
                      <a:pt x="54638" y="15070"/>
                    </a:cubicBezTo>
                    <a:lnTo>
                      <a:pt x="54649" y="15087"/>
                    </a:lnTo>
                    <a:cubicBezTo>
                      <a:pt x="55041" y="15663"/>
                      <a:pt x="55409" y="16207"/>
                      <a:pt x="55758" y="16751"/>
                    </a:cubicBezTo>
                    <a:cubicBezTo>
                      <a:pt x="56247" y="17513"/>
                      <a:pt x="56707" y="18278"/>
                      <a:pt x="57161" y="19089"/>
                    </a:cubicBezTo>
                    <a:cubicBezTo>
                      <a:pt x="57507" y="19704"/>
                      <a:pt x="57852" y="20307"/>
                      <a:pt x="58196" y="20905"/>
                    </a:cubicBezTo>
                    <a:cubicBezTo>
                      <a:pt x="59824" y="23734"/>
                      <a:pt x="61360" y="26406"/>
                      <a:pt x="62265" y="29677"/>
                    </a:cubicBezTo>
                    <a:cubicBezTo>
                      <a:pt x="62379" y="30090"/>
                      <a:pt x="62481" y="30494"/>
                      <a:pt x="62569" y="30891"/>
                    </a:cubicBezTo>
                    <a:cubicBezTo>
                      <a:pt x="62614" y="30859"/>
                      <a:pt x="62661" y="30829"/>
                      <a:pt x="62705" y="30797"/>
                    </a:cubicBezTo>
                    <a:cubicBezTo>
                      <a:pt x="62619" y="30416"/>
                      <a:pt x="62523" y="30030"/>
                      <a:pt x="62414" y="29637"/>
                    </a:cubicBezTo>
                    <a:cubicBezTo>
                      <a:pt x="61504" y="26347"/>
                      <a:pt x="59963" y="23665"/>
                      <a:pt x="58331" y="20827"/>
                    </a:cubicBezTo>
                    <a:cubicBezTo>
                      <a:pt x="57987" y="20232"/>
                      <a:pt x="57641" y="19628"/>
                      <a:pt x="57297" y="19014"/>
                    </a:cubicBezTo>
                    <a:cubicBezTo>
                      <a:pt x="56840" y="18200"/>
                      <a:pt x="56379" y="17431"/>
                      <a:pt x="55887" y="16668"/>
                    </a:cubicBezTo>
                    <a:cubicBezTo>
                      <a:pt x="55539" y="16123"/>
                      <a:pt x="55169" y="15577"/>
                      <a:pt x="54777" y="15001"/>
                    </a:cubicBezTo>
                    <a:lnTo>
                      <a:pt x="54766" y="14983"/>
                    </a:lnTo>
                    <a:cubicBezTo>
                      <a:pt x="54051" y="13932"/>
                      <a:pt x="52975" y="12327"/>
                      <a:pt x="51878" y="10550"/>
                    </a:cubicBezTo>
                    <a:cubicBezTo>
                      <a:pt x="50386" y="8129"/>
                      <a:pt x="48770" y="5580"/>
                      <a:pt x="46884" y="3372"/>
                    </a:cubicBezTo>
                    <a:cubicBezTo>
                      <a:pt x="44620" y="722"/>
                      <a:pt x="42397" y="1"/>
                      <a:pt x="40047" y="1"/>
                    </a:cubicBezTo>
                    <a:close/>
                  </a:path>
                </a:pathLst>
              </a:custGeom>
              <a:solidFill>
                <a:srgbClr val="61749c"/>
              </a:solidFill>
              <a:ln w="0">
                <a:noFill/>
              </a:ln>
            </p:spPr>
            <p:style>
              <a:lnRef idx="0"/>
              <a:fillRef idx="0"/>
              <a:effectRef idx="0"/>
              <a:fontRef idx="minor"/>
            </p:style>
          </p:sp>
          <p:sp>
            <p:nvSpPr>
              <p:cNvPr id="357" name="CustomShape 48"/>
              <p:cNvSpPr/>
              <p:nvPr/>
            </p:nvSpPr>
            <p:spPr>
              <a:xfrm flipH="1">
                <a:off x="5082840" y="-181080"/>
                <a:ext cx="1658880" cy="816840"/>
              </a:xfrm>
              <a:custGeom>
                <a:avLst/>
                <a:gdLst/>
                <a:ahLst/>
                <a:rect l="l" t="t" r="r" b="b"/>
                <a:pathLst>
                  <a:path w="61355" h="30230">
                    <a:moveTo>
                      <a:pt x="39145" y="0"/>
                    </a:moveTo>
                    <a:cubicBezTo>
                      <a:pt x="37717" y="0"/>
                      <a:pt x="36266" y="276"/>
                      <a:pt x="34784" y="559"/>
                    </a:cubicBezTo>
                    <a:cubicBezTo>
                      <a:pt x="33838" y="738"/>
                      <a:pt x="32861" y="925"/>
                      <a:pt x="31859" y="1048"/>
                    </a:cubicBezTo>
                    <a:cubicBezTo>
                      <a:pt x="31689" y="1069"/>
                      <a:pt x="31521" y="1091"/>
                      <a:pt x="31352" y="1114"/>
                    </a:cubicBezTo>
                    <a:cubicBezTo>
                      <a:pt x="31197" y="1135"/>
                      <a:pt x="31041" y="1157"/>
                      <a:pt x="30885" y="1176"/>
                    </a:cubicBezTo>
                    <a:cubicBezTo>
                      <a:pt x="30550" y="1218"/>
                      <a:pt x="30211" y="1263"/>
                      <a:pt x="29869" y="1307"/>
                    </a:cubicBezTo>
                    <a:cubicBezTo>
                      <a:pt x="29153" y="1403"/>
                      <a:pt x="28416" y="1501"/>
                      <a:pt x="27657" y="1576"/>
                    </a:cubicBezTo>
                    <a:cubicBezTo>
                      <a:pt x="26414" y="1696"/>
                      <a:pt x="25248" y="1760"/>
                      <a:pt x="24092" y="1770"/>
                    </a:cubicBezTo>
                    <a:cubicBezTo>
                      <a:pt x="24028" y="1770"/>
                      <a:pt x="23963" y="1770"/>
                      <a:pt x="23898" y="1770"/>
                    </a:cubicBezTo>
                    <a:cubicBezTo>
                      <a:pt x="22864" y="1770"/>
                      <a:pt x="21735" y="1734"/>
                      <a:pt x="20454" y="1647"/>
                    </a:cubicBezTo>
                    <a:cubicBezTo>
                      <a:pt x="19118" y="1557"/>
                      <a:pt x="17929" y="1432"/>
                      <a:pt x="16799" y="1266"/>
                    </a:cubicBezTo>
                    <a:cubicBezTo>
                      <a:pt x="15594" y="1371"/>
                      <a:pt x="14594" y="1607"/>
                      <a:pt x="13650" y="2007"/>
                    </a:cubicBezTo>
                    <a:cubicBezTo>
                      <a:pt x="12437" y="2520"/>
                      <a:pt x="11185" y="3219"/>
                      <a:pt x="9708" y="4205"/>
                    </a:cubicBezTo>
                    <a:cubicBezTo>
                      <a:pt x="8570" y="4965"/>
                      <a:pt x="7380" y="5864"/>
                      <a:pt x="6068" y="6957"/>
                    </a:cubicBezTo>
                    <a:cubicBezTo>
                      <a:pt x="5084" y="7776"/>
                      <a:pt x="4061" y="8693"/>
                      <a:pt x="2755" y="9933"/>
                    </a:cubicBezTo>
                    <a:cubicBezTo>
                      <a:pt x="1826" y="10813"/>
                      <a:pt x="907" y="11719"/>
                      <a:pt x="0" y="12634"/>
                    </a:cubicBezTo>
                    <a:cubicBezTo>
                      <a:pt x="23" y="12684"/>
                      <a:pt x="47" y="12733"/>
                      <a:pt x="69" y="12785"/>
                    </a:cubicBezTo>
                    <a:cubicBezTo>
                      <a:pt x="989" y="11857"/>
                      <a:pt x="1920" y="10938"/>
                      <a:pt x="2861" y="10045"/>
                    </a:cubicBezTo>
                    <a:cubicBezTo>
                      <a:pt x="4165" y="8808"/>
                      <a:pt x="5186" y="7892"/>
                      <a:pt x="6167" y="7076"/>
                    </a:cubicBezTo>
                    <a:cubicBezTo>
                      <a:pt x="7476" y="5988"/>
                      <a:pt x="8661" y="5092"/>
                      <a:pt x="9794" y="4333"/>
                    </a:cubicBezTo>
                    <a:cubicBezTo>
                      <a:pt x="11261" y="3354"/>
                      <a:pt x="12506" y="2659"/>
                      <a:pt x="13711" y="2149"/>
                    </a:cubicBezTo>
                    <a:cubicBezTo>
                      <a:pt x="14639" y="1755"/>
                      <a:pt x="15625" y="1523"/>
                      <a:pt x="16794" y="1419"/>
                    </a:cubicBezTo>
                    <a:cubicBezTo>
                      <a:pt x="17910" y="1586"/>
                      <a:pt x="19103" y="1712"/>
                      <a:pt x="20443" y="1802"/>
                    </a:cubicBezTo>
                    <a:cubicBezTo>
                      <a:pt x="21709" y="1888"/>
                      <a:pt x="22827" y="1926"/>
                      <a:pt x="23852" y="1926"/>
                    </a:cubicBezTo>
                    <a:cubicBezTo>
                      <a:pt x="23933" y="1926"/>
                      <a:pt x="24014" y="1925"/>
                      <a:pt x="24094" y="1925"/>
                    </a:cubicBezTo>
                    <a:cubicBezTo>
                      <a:pt x="25254" y="1915"/>
                      <a:pt x="26425" y="1851"/>
                      <a:pt x="27673" y="1730"/>
                    </a:cubicBezTo>
                    <a:cubicBezTo>
                      <a:pt x="28432" y="1655"/>
                      <a:pt x="29172" y="1557"/>
                      <a:pt x="29888" y="1461"/>
                    </a:cubicBezTo>
                    <a:cubicBezTo>
                      <a:pt x="30232" y="1416"/>
                      <a:pt x="30569" y="1371"/>
                      <a:pt x="30905" y="1330"/>
                    </a:cubicBezTo>
                    <a:cubicBezTo>
                      <a:pt x="31061" y="1311"/>
                      <a:pt x="31217" y="1288"/>
                      <a:pt x="31373" y="1267"/>
                    </a:cubicBezTo>
                    <a:cubicBezTo>
                      <a:pt x="31541" y="1245"/>
                      <a:pt x="31709" y="1221"/>
                      <a:pt x="31878" y="1202"/>
                    </a:cubicBezTo>
                    <a:cubicBezTo>
                      <a:pt x="32885" y="1077"/>
                      <a:pt x="33865" y="891"/>
                      <a:pt x="34813" y="711"/>
                    </a:cubicBezTo>
                    <a:cubicBezTo>
                      <a:pt x="36342" y="420"/>
                      <a:pt x="37791" y="145"/>
                      <a:pt x="39196" y="145"/>
                    </a:cubicBezTo>
                    <a:cubicBezTo>
                      <a:pt x="41455" y="145"/>
                      <a:pt x="43600" y="856"/>
                      <a:pt x="45783" y="3362"/>
                    </a:cubicBezTo>
                    <a:cubicBezTo>
                      <a:pt x="47757" y="5629"/>
                      <a:pt x="49424" y="8248"/>
                      <a:pt x="50831" y="10525"/>
                    </a:cubicBezTo>
                    <a:cubicBezTo>
                      <a:pt x="51836" y="12153"/>
                      <a:pt x="52810" y="13639"/>
                      <a:pt x="53714" y="15002"/>
                    </a:cubicBezTo>
                    <a:cubicBezTo>
                      <a:pt x="54065" y="15532"/>
                      <a:pt x="54463" y="16132"/>
                      <a:pt x="54820" y="16710"/>
                    </a:cubicBezTo>
                    <a:cubicBezTo>
                      <a:pt x="55303" y="17486"/>
                      <a:pt x="55754" y="18265"/>
                      <a:pt x="56198" y="19094"/>
                    </a:cubicBezTo>
                    <a:cubicBezTo>
                      <a:pt x="56518" y="19692"/>
                      <a:pt x="56841" y="20281"/>
                      <a:pt x="57161" y="20865"/>
                    </a:cubicBezTo>
                    <a:cubicBezTo>
                      <a:pt x="58767" y="23795"/>
                      <a:pt x="60284" y="26561"/>
                      <a:pt x="61143" y="29921"/>
                    </a:cubicBezTo>
                    <a:cubicBezTo>
                      <a:pt x="61169" y="30025"/>
                      <a:pt x="61193" y="30128"/>
                      <a:pt x="61218" y="30230"/>
                    </a:cubicBezTo>
                    <a:cubicBezTo>
                      <a:pt x="61263" y="30200"/>
                      <a:pt x="61310" y="30169"/>
                      <a:pt x="61354" y="30139"/>
                    </a:cubicBezTo>
                    <a:cubicBezTo>
                      <a:pt x="61334" y="30054"/>
                      <a:pt x="61314" y="29969"/>
                      <a:pt x="61292" y="29883"/>
                    </a:cubicBezTo>
                    <a:cubicBezTo>
                      <a:pt x="60428" y="26503"/>
                      <a:pt x="58906" y="23727"/>
                      <a:pt x="57297" y="20791"/>
                    </a:cubicBezTo>
                    <a:cubicBezTo>
                      <a:pt x="56977" y="20207"/>
                      <a:pt x="56654" y="19618"/>
                      <a:pt x="56334" y="19020"/>
                    </a:cubicBezTo>
                    <a:cubicBezTo>
                      <a:pt x="55889" y="18190"/>
                      <a:pt x="55436" y="17407"/>
                      <a:pt x="54951" y="16628"/>
                    </a:cubicBezTo>
                    <a:cubicBezTo>
                      <a:pt x="54593" y="16049"/>
                      <a:pt x="54194" y="15447"/>
                      <a:pt x="53842" y="14916"/>
                    </a:cubicBezTo>
                    <a:cubicBezTo>
                      <a:pt x="52940" y="13554"/>
                      <a:pt x="51967" y="12069"/>
                      <a:pt x="50962" y="10445"/>
                    </a:cubicBezTo>
                    <a:cubicBezTo>
                      <a:pt x="49552" y="8162"/>
                      <a:pt x="47882" y="5536"/>
                      <a:pt x="45900" y="3261"/>
                    </a:cubicBezTo>
                    <a:cubicBezTo>
                      <a:pt x="43681" y="714"/>
                      <a:pt x="41442" y="0"/>
                      <a:pt x="39145" y="0"/>
                    </a:cubicBezTo>
                    <a:close/>
                  </a:path>
                </a:pathLst>
              </a:custGeom>
              <a:solidFill>
                <a:srgbClr val="61749c"/>
              </a:solidFill>
              <a:ln w="0">
                <a:noFill/>
              </a:ln>
            </p:spPr>
            <p:style>
              <a:lnRef idx="0"/>
              <a:fillRef idx="0"/>
              <a:effectRef idx="0"/>
              <a:fontRef idx="minor"/>
            </p:style>
          </p:sp>
          <p:sp>
            <p:nvSpPr>
              <p:cNvPr id="358" name="CustomShape 49"/>
              <p:cNvSpPr/>
              <p:nvPr/>
            </p:nvSpPr>
            <p:spPr>
              <a:xfrm flipH="1">
                <a:off x="5116680" y="-141480"/>
                <a:ext cx="1621800" cy="798120"/>
              </a:xfrm>
              <a:custGeom>
                <a:avLst/>
                <a:gdLst/>
                <a:ahLst/>
                <a:rect l="l" t="t" r="r" b="b"/>
                <a:pathLst>
                  <a:path w="59994" h="29535">
                    <a:moveTo>
                      <a:pt x="38291" y="1"/>
                    </a:moveTo>
                    <a:cubicBezTo>
                      <a:pt x="36774" y="1"/>
                      <a:pt x="35233" y="326"/>
                      <a:pt x="33658" y="659"/>
                    </a:cubicBezTo>
                    <a:cubicBezTo>
                      <a:pt x="32688" y="864"/>
                      <a:pt x="31685" y="1076"/>
                      <a:pt x="30661" y="1220"/>
                    </a:cubicBezTo>
                    <a:cubicBezTo>
                      <a:pt x="30504" y="1243"/>
                      <a:pt x="30347" y="1267"/>
                      <a:pt x="30191" y="1289"/>
                    </a:cubicBezTo>
                    <a:cubicBezTo>
                      <a:pt x="30021" y="1315"/>
                      <a:pt x="29851" y="1340"/>
                      <a:pt x="29682" y="1364"/>
                    </a:cubicBezTo>
                    <a:cubicBezTo>
                      <a:pt x="29390" y="1404"/>
                      <a:pt x="29096" y="1448"/>
                      <a:pt x="28800" y="1491"/>
                    </a:cubicBezTo>
                    <a:cubicBezTo>
                      <a:pt x="28037" y="1601"/>
                      <a:pt x="27248" y="1716"/>
                      <a:pt x="26437" y="1801"/>
                    </a:cubicBezTo>
                    <a:cubicBezTo>
                      <a:pt x="25203" y="1931"/>
                      <a:pt x="24032" y="1998"/>
                      <a:pt x="22857" y="2008"/>
                    </a:cubicBezTo>
                    <a:cubicBezTo>
                      <a:pt x="22784" y="2008"/>
                      <a:pt x="22711" y="2008"/>
                      <a:pt x="22637" y="2008"/>
                    </a:cubicBezTo>
                    <a:cubicBezTo>
                      <a:pt x="21592" y="2008"/>
                      <a:pt x="20468" y="1966"/>
                      <a:pt x="19203" y="1872"/>
                    </a:cubicBezTo>
                    <a:cubicBezTo>
                      <a:pt x="17870" y="1772"/>
                      <a:pt x="16675" y="1635"/>
                      <a:pt x="15529" y="1451"/>
                    </a:cubicBezTo>
                    <a:cubicBezTo>
                      <a:pt x="14320" y="1547"/>
                      <a:pt x="13311" y="1776"/>
                      <a:pt x="12358" y="2171"/>
                    </a:cubicBezTo>
                    <a:cubicBezTo>
                      <a:pt x="11137" y="2678"/>
                      <a:pt x="9881" y="3368"/>
                      <a:pt x="8406" y="4341"/>
                    </a:cubicBezTo>
                    <a:cubicBezTo>
                      <a:pt x="7258" y="5099"/>
                      <a:pt x="6066" y="5993"/>
                      <a:pt x="4759" y="7075"/>
                    </a:cubicBezTo>
                    <a:cubicBezTo>
                      <a:pt x="3762" y="7901"/>
                      <a:pt x="2741" y="8818"/>
                      <a:pt x="1450" y="10045"/>
                    </a:cubicBezTo>
                    <a:cubicBezTo>
                      <a:pt x="964" y="10507"/>
                      <a:pt x="481" y="10978"/>
                      <a:pt x="1" y="11451"/>
                    </a:cubicBezTo>
                    <a:cubicBezTo>
                      <a:pt x="25" y="11501"/>
                      <a:pt x="47" y="11552"/>
                      <a:pt x="71" y="11600"/>
                    </a:cubicBezTo>
                    <a:cubicBezTo>
                      <a:pt x="562" y="11114"/>
                      <a:pt x="1057" y="10632"/>
                      <a:pt x="1556" y="10157"/>
                    </a:cubicBezTo>
                    <a:cubicBezTo>
                      <a:pt x="2845" y="8931"/>
                      <a:pt x="3865" y="8017"/>
                      <a:pt x="4858" y="7195"/>
                    </a:cubicBezTo>
                    <a:cubicBezTo>
                      <a:pt x="6159" y="6117"/>
                      <a:pt x="7348" y="5225"/>
                      <a:pt x="8491" y="4470"/>
                    </a:cubicBezTo>
                    <a:cubicBezTo>
                      <a:pt x="9958" y="3502"/>
                      <a:pt x="11206" y="2817"/>
                      <a:pt x="12417" y="2313"/>
                    </a:cubicBezTo>
                    <a:cubicBezTo>
                      <a:pt x="13355" y="1924"/>
                      <a:pt x="14348" y="1699"/>
                      <a:pt x="15523" y="1604"/>
                    </a:cubicBezTo>
                    <a:cubicBezTo>
                      <a:pt x="16654" y="1788"/>
                      <a:pt x="17854" y="1926"/>
                      <a:pt x="19190" y="2025"/>
                    </a:cubicBezTo>
                    <a:cubicBezTo>
                      <a:pt x="20435" y="2117"/>
                      <a:pt x="21546" y="2164"/>
                      <a:pt x="22572" y="2164"/>
                    </a:cubicBezTo>
                    <a:cubicBezTo>
                      <a:pt x="22669" y="2164"/>
                      <a:pt x="22764" y="2164"/>
                      <a:pt x="22859" y="2163"/>
                    </a:cubicBezTo>
                    <a:cubicBezTo>
                      <a:pt x="24038" y="2153"/>
                      <a:pt x="25214" y="2084"/>
                      <a:pt x="26454" y="1955"/>
                    </a:cubicBezTo>
                    <a:cubicBezTo>
                      <a:pt x="27267" y="1870"/>
                      <a:pt x="28058" y="1755"/>
                      <a:pt x="28822" y="1643"/>
                    </a:cubicBezTo>
                    <a:cubicBezTo>
                      <a:pt x="29118" y="1601"/>
                      <a:pt x="29411" y="1558"/>
                      <a:pt x="29703" y="1518"/>
                    </a:cubicBezTo>
                    <a:cubicBezTo>
                      <a:pt x="29874" y="1494"/>
                      <a:pt x="30043" y="1468"/>
                      <a:pt x="30213" y="1443"/>
                    </a:cubicBezTo>
                    <a:cubicBezTo>
                      <a:pt x="30370" y="1419"/>
                      <a:pt x="30527" y="1395"/>
                      <a:pt x="30683" y="1374"/>
                    </a:cubicBezTo>
                    <a:cubicBezTo>
                      <a:pt x="31712" y="1228"/>
                      <a:pt x="32719" y="1017"/>
                      <a:pt x="33690" y="811"/>
                    </a:cubicBezTo>
                    <a:cubicBezTo>
                      <a:pt x="35314" y="468"/>
                      <a:pt x="36849" y="143"/>
                      <a:pt x="38338" y="143"/>
                    </a:cubicBezTo>
                    <a:cubicBezTo>
                      <a:pt x="40544" y="143"/>
                      <a:pt x="42650" y="855"/>
                      <a:pt x="44796" y="3272"/>
                    </a:cubicBezTo>
                    <a:cubicBezTo>
                      <a:pt x="46762" y="5486"/>
                      <a:pt x="48417" y="8025"/>
                      <a:pt x="49911" y="10442"/>
                    </a:cubicBezTo>
                    <a:cubicBezTo>
                      <a:pt x="50892" y="12027"/>
                      <a:pt x="51846" y="13498"/>
                      <a:pt x="52766" y="14920"/>
                    </a:cubicBezTo>
                    <a:lnTo>
                      <a:pt x="52787" y="14952"/>
                    </a:lnTo>
                    <a:cubicBezTo>
                      <a:pt x="53148" y="15512"/>
                      <a:pt x="53532" y="16107"/>
                      <a:pt x="53879" y="16687"/>
                    </a:cubicBezTo>
                    <a:cubicBezTo>
                      <a:pt x="54355" y="17474"/>
                      <a:pt x="54796" y="18269"/>
                      <a:pt x="55230" y="19117"/>
                    </a:cubicBezTo>
                    <a:cubicBezTo>
                      <a:pt x="55527" y="19699"/>
                      <a:pt x="55827" y="20272"/>
                      <a:pt x="56124" y="20840"/>
                    </a:cubicBezTo>
                    <a:cubicBezTo>
                      <a:pt x="57609" y="23679"/>
                      <a:pt x="59016" y="26368"/>
                      <a:pt x="59856" y="29535"/>
                    </a:cubicBezTo>
                    <a:cubicBezTo>
                      <a:pt x="59902" y="29508"/>
                      <a:pt x="59947" y="29479"/>
                      <a:pt x="59993" y="29452"/>
                    </a:cubicBezTo>
                    <a:cubicBezTo>
                      <a:pt x="59147" y="26288"/>
                      <a:pt x="57744" y="23602"/>
                      <a:pt x="56262" y="20768"/>
                    </a:cubicBezTo>
                    <a:cubicBezTo>
                      <a:pt x="55964" y="20200"/>
                      <a:pt x="55665" y="19629"/>
                      <a:pt x="55367" y="19047"/>
                    </a:cubicBezTo>
                    <a:cubicBezTo>
                      <a:pt x="54932" y="18195"/>
                      <a:pt x="54487" y="17397"/>
                      <a:pt x="54011" y="16607"/>
                    </a:cubicBezTo>
                    <a:cubicBezTo>
                      <a:pt x="53663" y="16026"/>
                      <a:pt x="53279" y="15429"/>
                      <a:pt x="52916" y="14867"/>
                    </a:cubicBezTo>
                    <a:lnTo>
                      <a:pt x="52895" y="14835"/>
                    </a:lnTo>
                    <a:cubicBezTo>
                      <a:pt x="51975" y="13414"/>
                      <a:pt x="51023" y="11946"/>
                      <a:pt x="50042" y="10360"/>
                    </a:cubicBezTo>
                    <a:cubicBezTo>
                      <a:pt x="48543" y="7939"/>
                      <a:pt x="46886" y="5392"/>
                      <a:pt x="44911" y="3169"/>
                    </a:cubicBezTo>
                    <a:cubicBezTo>
                      <a:pt x="42730" y="713"/>
                      <a:pt x="40536" y="1"/>
                      <a:pt x="38291" y="1"/>
                    </a:cubicBezTo>
                    <a:close/>
                  </a:path>
                </a:pathLst>
              </a:custGeom>
              <a:solidFill>
                <a:srgbClr val="61749c"/>
              </a:solidFill>
              <a:ln w="0">
                <a:noFill/>
              </a:ln>
            </p:spPr>
            <p:style>
              <a:lnRef idx="0"/>
              <a:fillRef idx="0"/>
              <a:effectRef idx="0"/>
              <a:fontRef idx="minor"/>
            </p:style>
          </p:sp>
          <p:sp>
            <p:nvSpPr>
              <p:cNvPr id="359" name="CustomShape 50"/>
              <p:cNvSpPr/>
              <p:nvPr/>
            </p:nvSpPr>
            <p:spPr>
              <a:xfrm flipH="1">
                <a:off x="5150160" y="-101880"/>
                <a:ext cx="1584360" cy="777960"/>
              </a:xfrm>
              <a:custGeom>
                <a:avLst/>
                <a:gdLst/>
                <a:ahLst/>
                <a:rect l="l" t="t" r="r" b="b"/>
                <a:pathLst>
                  <a:path w="58605" h="28794">
                    <a:moveTo>
                      <a:pt x="37416" y="0"/>
                    </a:moveTo>
                    <a:cubicBezTo>
                      <a:pt x="35813" y="0"/>
                      <a:pt x="34186" y="378"/>
                      <a:pt x="32521" y="764"/>
                    </a:cubicBezTo>
                    <a:cubicBezTo>
                      <a:pt x="31529" y="994"/>
                      <a:pt x="30501" y="1233"/>
                      <a:pt x="29455" y="1398"/>
                    </a:cubicBezTo>
                    <a:cubicBezTo>
                      <a:pt x="29312" y="1420"/>
                      <a:pt x="29168" y="1444"/>
                      <a:pt x="29026" y="1468"/>
                    </a:cubicBezTo>
                    <a:cubicBezTo>
                      <a:pt x="28840" y="1499"/>
                      <a:pt x="28655" y="1529"/>
                      <a:pt x="28469" y="1556"/>
                    </a:cubicBezTo>
                    <a:cubicBezTo>
                      <a:pt x="28228" y="1595"/>
                      <a:pt x="27984" y="1633"/>
                      <a:pt x="27738" y="1671"/>
                    </a:cubicBezTo>
                    <a:cubicBezTo>
                      <a:pt x="26922" y="1801"/>
                      <a:pt x="26079" y="1934"/>
                      <a:pt x="25208" y="2031"/>
                    </a:cubicBezTo>
                    <a:cubicBezTo>
                      <a:pt x="23976" y="2169"/>
                      <a:pt x="22800" y="2241"/>
                      <a:pt x="21615" y="2251"/>
                    </a:cubicBezTo>
                    <a:cubicBezTo>
                      <a:pt x="21506" y="2252"/>
                      <a:pt x="21397" y="2252"/>
                      <a:pt x="21286" y="2252"/>
                    </a:cubicBezTo>
                    <a:cubicBezTo>
                      <a:pt x="20270" y="2252"/>
                      <a:pt x="19171" y="2200"/>
                      <a:pt x="17942" y="2099"/>
                    </a:cubicBezTo>
                    <a:cubicBezTo>
                      <a:pt x="16610" y="1991"/>
                      <a:pt x="15410" y="1841"/>
                      <a:pt x="14251" y="1641"/>
                    </a:cubicBezTo>
                    <a:cubicBezTo>
                      <a:pt x="13033" y="1727"/>
                      <a:pt x="12017" y="1948"/>
                      <a:pt x="11056" y="2340"/>
                    </a:cubicBezTo>
                    <a:cubicBezTo>
                      <a:pt x="9827" y="2839"/>
                      <a:pt x="8569" y="3521"/>
                      <a:pt x="7094" y="4483"/>
                    </a:cubicBezTo>
                    <a:cubicBezTo>
                      <a:pt x="5940" y="5235"/>
                      <a:pt x="4747" y="6124"/>
                      <a:pt x="3443" y="7198"/>
                    </a:cubicBezTo>
                    <a:cubicBezTo>
                      <a:pt x="2449" y="8019"/>
                      <a:pt x="1398" y="8960"/>
                      <a:pt x="137" y="10160"/>
                    </a:cubicBezTo>
                    <a:cubicBezTo>
                      <a:pt x="91" y="10203"/>
                      <a:pt x="47" y="10248"/>
                      <a:pt x="1" y="10291"/>
                    </a:cubicBezTo>
                    <a:cubicBezTo>
                      <a:pt x="25" y="10340"/>
                      <a:pt x="51" y="10388"/>
                      <a:pt x="75" y="10436"/>
                    </a:cubicBezTo>
                    <a:cubicBezTo>
                      <a:pt x="131" y="10382"/>
                      <a:pt x="187" y="10326"/>
                      <a:pt x="244" y="10273"/>
                    </a:cubicBezTo>
                    <a:cubicBezTo>
                      <a:pt x="1502" y="9073"/>
                      <a:pt x="2550" y="8136"/>
                      <a:pt x="3542" y="7318"/>
                    </a:cubicBezTo>
                    <a:cubicBezTo>
                      <a:pt x="4841" y="6246"/>
                      <a:pt x="6030" y="5361"/>
                      <a:pt x="7179" y="4612"/>
                    </a:cubicBezTo>
                    <a:cubicBezTo>
                      <a:pt x="8645" y="3655"/>
                      <a:pt x="9896" y="2979"/>
                      <a:pt x="11115" y="2483"/>
                    </a:cubicBezTo>
                    <a:cubicBezTo>
                      <a:pt x="12061" y="2099"/>
                      <a:pt x="13061" y="1879"/>
                      <a:pt x="14245" y="1795"/>
                    </a:cubicBezTo>
                    <a:cubicBezTo>
                      <a:pt x="15387" y="1995"/>
                      <a:pt x="16594" y="2145"/>
                      <a:pt x="17931" y="2254"/>
                    </a:cubicBezTo>
                    <a:cubicBezTo>
                      <a:pt x="19165" y="2354"/>
                      <a:pt x="20269" y="2408"/>
                      <a:pt x="21293" y="2408"/>
                    </a:cubicBezTo>
                    <a:cubicBezTo>
                      <a:pt x="21402" y="2408"/>
                      <a:pt x="21509" y="2407"/>
                      <a:pt x="21616" y="2406"/>
                    </a:cubicBezTo>
                    <a:cubicBezTo>
                      <a:pt x="22807" y="2396"/>
                      <a:pt x="23989" y="2324"/>
                      <a:pt x="25228" y="2185"/>
                    </a:cubicBezTo>
                    <a:cubicBezTo>
                      <a:pt x="26100" y="2087"/>
                      <a:pt x="26946" y="1953"/>
                      <a:pt x="27764" y="1825"/>
                    </a:cubicBezTo>
                    <a:cubicBezTo>
                      <a:pt x="28008" y="1785"/>
                      <a:pt x="28252" y="1747"/>
                      <a:pt x="28493" y="1710"/>
                    </a:cubicBezTo>
                    <a:cubicBezTo>
                      <a:pt x="28679" y="1681"/>
                      <a:pt x="28866" y="1651"/>
                      <a:pt x="29052" y="1620"/>
                    </a:cubicBezTo>
                    <a:cubicBezTo>
                      <a:pt x="29194" y="1596"/>
                      <a:pt x="29336" y="1574"/>
                      <a:pt x="29481" y="1550"/>
                    </a:cubicBezTo>
                    <a:cubicBezTo>
                      <a:pt x="30532" y="1385"/>
                      <a:pt x="31561" y="1145"/>
                      <a:pt x="32557" y="914"/>
                    </a:cubicBezTo>
                    <a:cubicBezTo>
                      <a:pt x="34207" y="532"/>
                      <a:pt x="35818" y="158"/>
                      <a:pt x="37404" y="158"/>
                    </a:cubicBezTo>
                    <a:cubicBezTo>
                      <a:pt x="39572" y="158"/>
                      <a:pt x="41693" y="856"/>
                      <a:pt x="43801" y="3185"/>
                    </a:cubicBezTo>
                    <a:cubicBezTo>
                      <a:pt x="45857" y="5457"/>
                      <a:pt x="47574" y="8088"/>
                      <a:pt x="48984" y="10361"/>
                    </a:cubicBezTo>
                    <a:cubicBezTo>
                      <a:pt x="49720" y="11548"/>
                      <a:pt x="50440" y="12681"/>
                      <a:pt x="51136" y="13777"/>
                    </a:cubicBezTo>
                    <a:lnTo>
                      <a:pt x="51853" y="14907"/>
                    </a:lnTo>
                    <a:cubicBezTo>
                      <a:pt x="52209" y="15472"/>
                      <a:pt x="52587" y="16075"/>
                      <a:pt x="52931" y="16669"/>
                    </a:cubicBezTo>
                    <a:cubicBezTo>
                      <a:pt x="53400" y="17472"/>
                      <a:pt x="53833" y="18281"/>
                      <a:pt x="54254" y="19144"/>
                    </a:cubicBezTo>
                    <a:cubicBezTo>
                      <a:pt x="54529" y="19709"/>
                      <a:pt x="54808" y="20264"/>
                      <a:pt x="55083" y="20816"/>
                    </a:cubicBezTo>
                    <a:cubicBezTo>
                      <a:pt x="56395" y="23446"/>
                      <a:pt x="57645" y="25957"/>
                      <a:pt x="58466" y="28794"/>
                    </a:cubicBezTo>
                    <a:cubicBezTo>
                      <a:pt x="58512" y="28768"/>
                      <a:pt x="58558" y="28743"/>
                      <a:pt x="58605" y="28717"/>
                    </a:cubicBezTo>
                    <a:cubicBezTo>
                      <a:pt x="57779" y="25882"/>
                      <a:pt x="56531" y="23374"/>
                      <a:pt x="55221" y="20746"/>
                    </a:cubicBezTo>
                    <a:cubicBezTo>
                      <a:pt x="54945" y="20195"/>
                      <a:pt x="54669" y="19640"/>
                      <a:pt x="54393" y="19077"/>
                    </a:cubicBezTo>
                    <a:cubicBezTo>
                      <a:pt x="53969" y="18209"/>
                      <a:pt x="53534" y="17397"/>
                      <a:pt x="53062" y="16590"/>
                    </a:cubicBezTo>
                    <a:cubicBezTo>
                      <a:pt x="52718" y="15995"/>
                      <a:pt x="52339" y="15390"/>
                      <a:pt x="51981" y="14825"/>
                    </a:cubicBezTo>
                    <a:lnTo>
                      <a:pt x="51265" y="13696"/>
                    </a:lnTo>
                    <a:cubicBezTo>
                      <a:pt x="50569" y="12600"/>
                      <a:pt x="49851" y="11467"/>
                      <a:pt x="49115" y="10280"/>
                    </a:cubicBezTo>
                    <a:cubicBezTo>
                      <a:pt x="47702" y="8001"/>
                      <a:pt x="45979" y="5364"/>
                      <a:pt x="43915" y="3083"/>
                    </a:cubicBezTo>
                    <a:cubicBezTo>
                      <a:pt x="41768" y="711"/>
                      <a:pt x="39615" y="0"/>
                      <a:pt x="37416" y="0"/>
                    </a:cubicBezTo>
                    <a:close/>
                  </a:path>
                </a:pathLst>
              </a:custGeom>
              <a:solidFill>
                <a:srgbClr val="61749c"/>
              </a:solidFill>
              <a:ln w="0">
                <a:noFill/>
              </a:ln>
            </p:spPr>
            <p:style>
              <a:lnRef idx="0"/>
              <a:fillRef idx="0"/>
              <a:effectRef idx="0"/>
              <a:fontRef idx="minor"/>
            </p:style>
          </p:sp>
          <p:sp>
            <p:nvSpPr>
              <p:cNvPr id="360" name="CustomShape 51"/>
              <p:cNvSpPr/>
              <p:nvPr/>
            </p:nvSpPr>
            <p:spPr>
              <a:xfrm flipH="1">
                <a:off x="5183640" y="-62280"/>
                <a:ext cx="1545840" cy="757080"/>
              </a:xfrm>
              <a:custGeom>
                <a:avLst/>
                <a:gdLst/>
                <a:ahLst/>
                <a:rect l="l" t="t" r="r" b="b"/>
                <a:pathLst>
                  <a:path w="57179" h="28014">
                    <a:moveTo>
                      <a:pt x="36507" y="0"/>
                    </a:moveTo>
                    <a:cubicBezTo>
                      <a:pt x="34821" y="0"/>
                      <a:pt x="33110" y="432"/>
                      <a:pt x="31357" y="874"/>
                    </a:cubicBezTo>
                    <a:cubicBezTo>
                      <a:pt x="30342" y="1130"/>
                      <a:pt x="29292" y="1394"/>
                      <a:pt x="28227" y="1581"/>
                    </a:cubicBezTo>
                    <a:cubicBezTo>
                      <a:pt x="28097" y="1603"/>
                      <a:pt x="27966" y="1627"/>
                      <a:pt x="27836" y="1650"/>
                    </a:cubicBezTo>
                    <a:cubicBezTo>
                      <a:pt x="27636" y="1687"/>
                      <a:pt x="27436" y="1723"/>
                      <a:pt x="27235" y="1757"/>
                    </a:cubicBezTo>
                    <a:lnTo>
                      <a:pt x="26627" y="1859"/>
                    </a:lnTo>
                    <a:cubicBezTo>
                      <a:pt x="25766" y="2007"/>
                      <a:pt x="24876" y="2159"/>
                      <a:pt x="23959" y="2267"/>
                    </a:cubicBezTo>
                    <a:cubicBezTo>
                      <a:pt x="22718" y="2415"/>
                      <a:pt x="21537" y="2491"/>
                      <a:pt x="20348" y="2499"/>
                    </a:cubicBezTo>
                    <a:cubicBezTo>
                      <a:pt x="20257" y="2500"/>
                      <a:pt x="20165" y="2501"/>
                      <a:pt x="20073" y="2501"/>
                    </a:cubicBezTo>
                    <a:cubicBezTo>
                      <a:pt x="19034" y="2501"/>
                      <a:pt x="17913" y="2443"/>
                      <a:pt x="16662" y="2333"/>
                    </a:cubicBezTo>
                    <a:cubicBezTo>
                      <a:pt x="15330" y="2218"/>
                      <a:pt x="14122" y="2055"/>
                      <a:pt x="12951" y="1837"/>
                    </a:cubicBezTo>
                    <a:cubicBezTo>
                      <a:pt x="11724" y="1914"/>
                      <a:pt x="10701" y="2128"/>
                      <a:pt x="9733" y="2515"/>
                    </a:cubicBezTo>
                    <a:cubicBezTo>
                      <a:pt x="8497" y="3008"/>
                      <a:pt x="7234" y="3682"/>
                      <a:pt x="5762" y="4629"/>
                    </a:cubicBezTo>
                    <a:cubicBezTo>
                      <a:pt x="4597" y="5381"/>
                      <a:pt x="3400" y="6263"/>
                      <a:pt x="2104" y="7327"/>
                    </a:cubicBezTo>
                    <a:cubicBezTo>
                      <a:pt x="1439" y="7874"/>
                      <a:pt x="751" y="8472"/>
                      <a:pt x="0" y="9160"/>
                    </a:cubicBezTo>
                    <a:cubicBezTo>
                      <a:pt x="24" y="9208"/>
                      <a:pt x="48" y="9256"/>
                      <a:pt x="72" y="9304"/>
                    </a:cubicBezTo>
                    <a:cubicBezTo>
                      <a:pt x="834" y="8607"/>
                      <a:pt x="1528" y="8000"/>
                      <a:pt x="2202" y="7447"/>
                    </a:cubicBezTo>
                    <a:cubicBezTo>
                      <a:pt x="3493" y="6386"/>
                      <a:pt x="4685" y="5507"/>
                      <a:pt x="5845" y="4760"/>
                    </a:cubicBezTo>
                    <a:cubicBezTo>
                      <a:pt x="7309" y="3816"/>
                      <a:pt x="8562" y="3149"/>
                      <a:pt x="9791" y="2659"/>
                    </a:cubicBezTo>
                    <a:cubicBezTo>
                      <a:pt x="10743" y="2279"/>
                      <a:pt x="11749" y="2067"/>
                      <a:pt x="12941" y="1991"/>
                    </a:cubicBezTo>
                    <a:cubicBezTo>
                      <a:pt x="14098" y="2208"/>
                      <a:pt x="15311" y="2371"/>
                      <a:pt x="16647" y="2488"/>
                    </a:cubicBezTo>
                    <a:cubicBezTo>
                      <a:pt x="17929" y="2601"/>
                      <a:pt x="19074" y="2655"/>
                      <a:pt x="20134" y="2655"/>
                    </a:cubicBezTo>
                    <a:cubicBezTo>
                      <a:pt x="20206" y="2655"/>
                      <a:pt x="20278" y="2655"/>
                      <a:pt x="20350" y="2655"/>
                    </a:cubicBezTo>
                    <a:cubicBezTo>
                      <a:pt x="21545" y="2645"/>
                      <a:pt x="22731" y="2570"/>
                      <a:pt x="23977" y="2421"/>
                    </a:cubicBezTo>
                    <a:cubicBezTo>
                      <a:pt x="24899" y="2311"/>
                      <a:pt x="25790" y="2159"/>
                      <a:pt x="26652" y="2011"/>
                    </a:cubicBezTo>
                    <a:lnTo>
                      <a:pt x="27260" y="1909"/>
                    </a:lnTo>
                    <a:cubicBezTo>
                      <a:pt x="27462" y="1875"/>
                      <a:pt x="27664" y="1839"/>
                      <a:pt x="27865" y="1802"/>
                    </a:cubicBezTo>
                    <a:cubicBezTo>
                      <a:pt x="27995" y="1779"/>
                      <a:pt x="28124" y="1755"/>
                      <a:pt x="28254" y="1733"/>
                    </a:cubicBezTo>
                    <a:cubicBezTo>
                      <a:pt x="29326" y="1546"/>
                      <a:pt x="30377" y="1280"/>
                      <a:pt x="31395" y="1024"/>
                    </a:cubicBezTo>
                    <a:cubicBezTo>
                      <a:pt x="33132" y="586"/>
                      <a:pt x="34826" y="159"/>
                      <a:pt x="36494" y="159"/>
                    </a:cubicBezTo>
                    <a:cubicBezTo>
                      <a:pt x="38621" y="159"/>
                      <a:pt x="40706" y="853"/>
                      <a:pt x="42783" y="3106"/>
                    </a:cubicBezTo>
                    <a:cubicBezTo>
                      <a:pt x="44928" y="5434"/>
                      <a:pt x="46716" y="8165"/>
                      <a:pt x="48032" y="10285"/>
                    </a:cubicBezTo>
                    <a:cubicBezTo>
                      <a:pt x="48490" y="11020"/>
                      <a:pt x="48938" y="11737"/>
                      <a:pt x="49376" y="12437"/>
                    </a:cubicBezTo>
                    <a:cubicBezTo>
                      <a:pt x="49898" y="13269"/>
                      <a:pt x="50405" y="14079"/>
                      <a:pt x="50893" y="14868"/>
                    </a:cubicBezTo>
                    <a:cubicBezTo>
                      <a:pt x="51223" y="15401"/>
                      <a:pt x="51607" y="16029"/>
                      <a:pt x="51959" y="16655"/>
                    </a:cubicBezTo>
                    <a:cubicBezTo>
                      <a:pt x="52420" y="17471"/>
                      <a:pt x="52844" y="18297"/>
                      <a:pt x="53257" y="19178"/>
                    </a:cubicBezTo>
                    <a:cubicBezTo>
                      <a:pt x="53513" y="19727"/>
                      <a:pt x="53770" y="20268"/>
                      <a:pt x="54026" y="20806"/>
                    </a:cubicBezTo>
                    <a:cubicBezTo>
                      <a:pt x="55165" y="23204"/>
                      <a:pt x="56258" y="25503"/>
                      <a:pt x="57039" y="28014"/>
                    </a:cubicBezTo>
                    <a:cubicBezTo>
                      <a:pt x="57086" y="27990"/>
                      <a:pt x="57132" y="27964"/>
                      <a:pt x="57178" y="27940"/>
                    </a:cubicBezTo>
                    <a:cubicBezTo>
                      <a:pt x="56396" y="25431"/>
                      <a:pt x="55305" y="23134"/>
                      <a:pt x="54165" y="20740"/>
                    </a:cubicBezTo>
                    <a:cubicBezTo>
                      <a:pt x="53909" y="20202"/>
                      <a:pt x="53652" y="19660"/>
                      <a:pt x="53397" y="19113"/>
                    </a:cubicBezTo>
                    <a:lnTo>
                      <a:pt x="53396" y="19114"/>
                    </a:lnTo>
                    <a:cubicBezTo>
                      <a:pt x="52983" y="18228"/>
                      <a:pt x="52556" y="17397"/>
                      <a:pt x="52093" y="16580"/>
                    </a:cubicBezTo>
                    <a:cubicBezTo>
                      <a:pt x="51740" y="15951"/>
                      <a:pt x="51354" y="15321"/>
                      <a:pt x="51025" y="14788"/>
                    </a:cubicBezTo>
                    <a:cubicBezTo>
                      <a:pt x="50537" y="13997"/>
                      <a:pt x="50029" y="13188"/>
                      <a:pt x="49508" y="12356"/>
                    </a:cubicBezTo>
                    <a:cubicBezTo>
                      <a:pt x="49069" y="11655"/>
                      <a:pt x="48620" y="10938"/>
                      <a:pt x="48164" y="10204"/>
                    </a:cubicBezTo>
                    <a:cubicBezTo>
                      <a:pt x="46844" y="8079"/>
                      <a:pt x="45051" y="5338"/>
                      <a:pt x="42896" y="3000"/>
                    </a:cubicBezTo>
                    <a:cubicBezTo>
                      <a:pt x="40781" y="706"/>
                      <a:pt x="38664" y="0"/>
                      <a:pt x="36507" y="0"/>
                    </a:cubicBezTo>
                    <a:close/>
                  </a:path>
                </a:pathLst>
              </a:custGeom>
              <a:solidFill>
                <a:srgbClr val="61749c"/>
              </a:solidFill>
              <a:ln w="0">
                <a:noFill/>
              </a:ln>
            </p:spPr>
            <p:style>
              <a:lnRef idx="0"/>
              <a:fillRef idx="0"/>
              <a:effectRef idx="0"/>
              <a:fontRef idx="minor"/>
            </p:style>
          </p:sp>
          <p:sp>
            <p:nvSpPr>
              <p:cNvPr id="361" name="CustomShape 52"/>
              <p:cNvSpPr/>
              <p:nvPr/>
            </p:nvSpPr>
            <p:spPr>
              <a:xfrm flipH="1">
                <a:off x="5218200" y="-23040"/>
                <a:ext cx="1506240" cy="734760"/>
              </a:xfrm>
              <a:custGeom>
                <a:avLst/>
                <a:gdLst/>
                <a:ahLst/>
                <a:rect l="l" t="t" r="r" b="b"/>
                <a:pathLst>
                  <a:path w="55717" h="27189">
                    <a:moveTo>
                      <a:pt x="35561" y="1"/>
                    </a:moveTo>
                    <a:cubicBezTo>
                      <a:pt x="33794" y="1"/>
                      <a:pt x="32003" y="488"/>
                      <a:pt x="30165" y="987"/>
                    </a:cubicBezTo>
                    <a:cubicBezTo>
                      <a:pt x="29131" y="1269"/>
                      <a:pt x="28061" y="1560"/>
                      <a:pt x="26976" y="1768"/>
                    </a:cubicBezTo>
                    <a:lnTo>
                      <a:pt x="26645" y="1832"/>
                    </a:lnTo>
                    <a:cubicBezTo>
                      <a:pt x="26422" y="1875"/>
                      <a:pt x="26200" y="1919"/>
                      <a:pt x="25977" y="1960"/>
                    </a:cubicBezTo>
                    <a:lnTo>
                      <a:pt x="25451" y="2056"/>
                    </a:lnTo>
                    <a:cubicBezTo>
                      <a:pt x="24560" y="2219"/>
                      <a:pt x="23638" y="2389"/>
                      <a:pt x="22684" y="2507"/>
                    </a:cubicBezTo>
                    <a:cubicBezTo>
                      <a:pt x="21444" y="2664"/>
                      <a:pt x="20259" y="2744"/>
                      <a:pt x="19059" y="2752"/>
                    </a:cubicBezTo>
                    <a:cubicBezTo>
                      <a:pt x="18972" y="2753"/>
                      <a:pt x="18886" y="2754"/>
                      <a:pt x="18798" y="2754"/>
                    </a:cubicBezTo>
                    <a:cubicBezTo>
                      <a:pt x="17744" y="2754"/>
                      <a:pt x="16617" y="2691"/>
                      <a:pt x="15356" y="2573"/>
                    </a:cubicBezTo>
                    <a:cubicBezTo>
                      <a:pt x="14047" y="2448"/>
                      <a:pt x="12799" y="2269"/>
                      <a:pt x="11628" y="2039"/>
                    </a:cubicBezTo>
                    <a:cubicBezTo>
                      <a:pt x="10393" y="2103"/>
                      <a:pt x="9362" y="2312"/>
                      <a:pt x="8386" y="2695"/>
                    </a:cubicBezTo>
                    <a:cubicBezTo>
                      <a:pt x="7140" y="3181"/>
                      <a:pt x="5876" y="3843"/>
                      <a:pt x="4405" y="4781"/>
                    </a:cubicBezTo>
                    <a:cubicBezTo>
                      <a:pt x="3233" y="5527"/>
                      <a:pt x="2034" y="6404"/>
                      <a:pt x="743" y="7460"/>
                    </a:cubicBezTo>
                    <a:cubicBezTo>
                      <a:pt x="498" y="7660"/>
                      <a:pt x="252" y="7866"/>
                      <a:pt x="0" y="8080"/>
                    </a:cubicBezTo>
                    <a:cubicBezTo>
                      <a:pt x="24" y="8128"/>
                      <a:pt x="47" y="8176"/>
                      <a:pt x="71" y="8223"/>
                    </a:cubicBezTo>
                    <a:cubicBezTo>
                      <a:pt x="332" y="8000"/>
                      <a:pt x="586" y="7788"/>
                      <a:pt x="840" y="7580"/>
                    </a:cubicBezTo>
                    <a:cubicBezTo>
                      <a:pt x="2128" y="6527"/>
                      <a:pt x="3322" y="5655"/>
                      <a:pt x="4489" y="4911"/>
                    </a:cubicBezTo>
                    <a:cubicBezTo>
                      <a:pt x="5949" y="3981"/>
                      <a:pt x="7207" y="3322"/>
                      <a:pt x="8442" y="2839"/>
                    </a:cubicBezTo>
                    <a:cubicBezTo>
                      <a:pt x="9404" y="2463"/>
                      <a:pt x="10418" y="2258"/>
                      <a:pt x="11617" y="2192"/>
                    </a:cubicBezTo>
                    <a:cubicBezTo>
                      <a:pt x="12775" y="2423"/>
                      <a:pt x="14028" y="2602"/>
                      <a:pt x="15342" y="2727"/>
                    </a:cubicBezTo>
                    <a:cubicBezTo>
                      <a:pt x="16618" y="2847"/>
                      <a:pt x="17757" y="2908"/>
                      <a:pt x="18826" y="2908"/>
                    </a:cubicBezTo>
                    <a:cubicBezTo>
                      <a:pt x="18905" y="2908"/>
                      <a:pt x="18983" y="2908"/>
                      <a:pt x="19060" y="2907"/>
                    </a:cubicBezTo>
                    <a:cubicBezTo>
                      <a:pt x="20267" y="2899"/>
                      <a:pt x="21459" y="2819"/>
                      <a:pt x="22705" y="2661"/>
                    </a:cubicBezTo>
                    <a:cubicBezTo>
                      <a:pt x="23662" y="2541"/>
                      <a:pt x="24585" y="2371"/>
                      <a:pt x="25480" y="2208"/>
                    </a:cubicBezTo>
                    <a:lnTo>
                      <a:pt x="26006" y="2112"/>
                    </a:lnTo>
                    <a:cubicBezTo>
                      <a:pt x="26229" y="2072"/>
                      <a:pt x="26451" y="2027"/>
                      <a:pt x="26675" y="1984"/>
                    </a:cubicBezTo>
                    <a:lnTo>
                      <a:pt x="27006" y="1920"/>
                    </a:lnTo>
                    <a:cubicBezTo>
                      <a:pt x="28094" y="1711"/>
                      <a:pt x="29168" y="1419"/>
                      <a:pt x="30206" y="1138"/>
                    </a:cubicBezTo>
                    <a:cubicBezTo>
                      <a:pt x="32028" y="643"/>
                      <a:pt x="33803" y="160"/>
                      <a:pt x="35552" y="160"/>
                    </a:cubicBezTo>
                    <a:cubicBezTo>
                      <a:pt x="37641" y="160"/>
                      <a:pt x="39693" y="849"/>
                      <a:pt x="41743" y="3031"/>
                    </a:cubicBezTo>
                    <a:cubicBezTo>
                      <a:pt x="43477" y="4879"/>
                      <a:pt x="45117" y="7095"/>
                      <a:pt x="47060" y="10216"/>
                    </a:cubicBezTo>
                    <a:lnTo>
                      <a:pt x="47551" y="11004"/>
                    </a:lnTo>
                    <a:cubicBezTo>
                      <a:pt x="48383" y="12340"/>
                      <a:pt x="49170" y="13602"/>
                      <a:pt x="49913" y="14834"/>
                    </a:cubicBezTo>
                    <a:cubicBezTo>
                      <a:pt x="50354" y="15564"/>
                      <a:pt x="50678" y="16122"/>
                      <a:pt x="50964" y="16647"/>
                    </a:cubicBezTo>
                    <a:cubicBezTo>
                      <a:pt x="51415" y="17471"/>
                      <a:pt x="51831" y="18311"/>
                      <a:pt x="52236" y="19217"/>
                    </a:cubicBezTo>
                    <a:cubicBezTo>
                      <a:pt x="52471" y="19745"/>
                      <a:pt x="52708" y="20268"/>
                      <a:pt x="52943" y="20786"/>
                    </a:cubicBezTo>
                    <a:cubicBezTo>
                      <a:pt x="53914" y="22929"/>
                      <a:pt x="54850" y="24996"/>
                      <a:pt x="55574" y="27188"/>
                    </a:cubicBezTo>
                    <a:cubicBezTo>
                      <a:pt x="55622" y="27167"/>
                      <a:pt x="55668" y="27145"/>
                      <a:pt x="55716" y="27123"/>
                    </a:cubicBezTo>
                    <a:cubicBezTo>
                      <a:pt x="54991" y="24931"/>
                      <a:pt x="54055" y="22865"/>
                      <a:pt x="53084" y="20722"/>
                    </a:cubicBezTo>
                    <a:cubicBezTo>
                      <a:pt x="52849" y="20202"/>
                      <a:pt x="52612" y="19681"/>
                      <a:pt x="52377" y="19154"/>
                    </a:cubicBezTo>
                    <a:cubicBezTo>
                      <a:pt x="51970" y="18244"/>
                      <a:pt x="51553" y="17401"/>
                      <a:pt x="51100" y="16574"/>
                    </a:cubicBezTo>
                    <a:cubicBezTo>
                      <a:pt x="50812" y="16047"/>
                      <a:pt x="50487" y="15485"/>
                      <a:pt x="50045" y="14754"/>
                    </a:cubicBezTo>
                    <a:cubicBezTo>
                      <a:pt x="49301" y="13522"/>
                      <a:pt x="48514" y="12260"/>
                      <a:pt x="47682" y="10922"/>
                    </a:cubicBezTo>
                    <a:lnTo>
                      <a:pt x="47191" y="10135"/>
                    </a:lnTo>
                    <a:cubicBezTo>
                      <a:pt x="45242" y="7004"/>
                      <a:pt x="43597" y="4780"/>
                      <a:pt x="41855" y="2925"/>
                    </a:cubicBezTo>
                    <a:cubicBezTo>
                      <a:pt x="39767" y="702"/>
                      <a:pt x="37682" y="1"/>
                      <a:pt x="35561" y="1"/>
                    </a:cubicBezTo>
                    <a:close/>
                  </a:path>
                </a:pathLst>
              </a:custGeom>
              <a:solidFill>
                <a:srgbClr val="61749c"/>
              </a:solidFill>
              <a:ln w="0">
                <a:noFill/>
              </a:ln>
            </p:spPr>
            <p:style>
              <a:lnRef idx="0"/>
              <a:fillRef idx="0"/>
              <a:effectRef idx="0"/>
              <a:fontRef idx="minor"/>
            </p:style>
          </p:sp>
          <p:sp>
            <p:nvSpPr>
              <p:cNvPr id="362" name="CustomShape 53"/>
              <p:cNvSpPr/>
              <p:nvPr/>
            </p:nvSpPr>
            <p:spPr>
              <a:xfrm flipH="1">
                <a:off x="5253120" y="16200"/>
                <a:ext cx="1465200" cy="711360"/>
              </a:xfrm>
              <a:custGeom>
                <a:avLst/>
                <a:gdLst/>
                <a:ahLst/>
                <a:rect l="l" t="t" r="r" b="b"/>
                <a:pathLst>
                  <a:path w="54202" h="26322">
                    <a:moveTo>
                      <a:pt x="34570" y="1"/>
                    </a:moveTo>
                    <a:cubicBezTo>
                      <a:pt x="32724" y="1"/>
                      <a:pt x="30853" y="546"/>
                      <a:pt x="28931" y="1106"/>
                    </a:cubicBezTo>
                    <a:cubicBezTo>
                      <a:pt x="27877" y="1413"/>
                      <a:pt x="26786" y="1732"/>
                      <a:pt x="25686" y="1960"/>
                    </a:cubicBezTo>
                    <a:lnTo>
                      <a:pt x="25424" y="2016"/>
                    </a:lnTo>
                    <a:cubicBezTo>
                      <a:pt x="25176" y="2068"/>
                      <a:pt x="24928" y="2120"/>
                      <a:pt x="24682" y="2167"/>
                    </a:cubicBezTo>
                    <a:lnTo>
                      <a:pt x="24291" y="2244"/>
                    </a:lnTo>
                    <a:cubicBezTo>
                      <a:pt x="23352" y="2429"/>
                      <a:pt x="22379" y="2620"/>
                      <a:pt x="21371" y="2752"/>
                    </a:cubicBezTo>
                    <a:cubicBezTo>
                      <a:pt x="20149" y="2916"/>
                      <a:pt x="18923" y="3002"/>
                      <a:pt x="17731" y="3010"/>
                    </a:cubicBezTo>
                    <a:cubicBezTo>
                      <a:pt x="17648" y="3011"/>
                      <a:pt x="17564" y="3011"/>
                      <a:pt x="17481" y="3011"/>
                    </a:cubicBezTo>
                    <a:cubicBezTo>
                      <a:pt x="16396" y="3011"/>
                      <a:pt x="15260" y="2944"/>
                      <a:pt x="14012" y="2816"/>
                    </a:cubicBezTo>
                    <a:cubicBezTo>
                      <a:pt x="12726" y="2688"/>
                      <a:pt x="11471" y="2496"/>
                      <a:pt x="10284" y="2245"/>
                    </a:cubicBezTo>
                    <a:cubicBezTo>
                      <a:pt x="10281" y="2244"/>
                      <a:pt x="10278" y="2244"/>
                      <a:pt x="10275" y="2244"/>
                    </a:cubicBezTo>
                    <a:cubicBezTo>
                      <a:pt x="10271" y="2244"/>
                      <a:pt x="10268" y="2244"/>
                      <a:pt x="10265" y="2244"/>
                    </a:cubicBezTo>
                    <a:cubicBezTo>
                      <a:pt x="9025" y="2300"/>
                      <a:pt x="7987" y="2500"/>
                      <a:pt x="6999" y="2879"/>
                    </a:cubicBezTo>
                    <a:cubicBezTo>
                      <a:pt x="5745" y="3361"/>
                      <a:pt x="4476" y="4015"/>
                      <a:pt x="3010" y="4937"/>
                    </a:cubicBezTo>
                    <a:cubicBezTo>
                      <a:pt x="2033" y="5551"/>
                      <a:pt x="1042" y="6255"/>
                      <a:pt x="1" y="7073"/>
                    </a:cubicBezTo>
                    <a:cubicBezTo>
                      <a:pt x="25" y="7119"/>
                      <a:pt x="50" y="7165"/>
                      <a:pt x="74" y="7210"/>
                    </a:cubicBezTo>
                    <a:cubicBezTo>
                      <a:pt x="1119" y="6389"/>
                      <a:pt x="2113" y="5684"/>
                      <a:pt x="3092" y="5068"/>
                    </a:cubicBezTo>
                    <a:cubicBezTo>
                      <a:pt x="4550" y="4151"/>
                      <a:pt x="5809" y="3501"/>
                      <a:pt x="7055" y="3023"/>
                    </a:cubicBezTo>
                    <a:cubicBezTo>
                      <a:pt x="8023" y="2652"/>
                      <a:pt x="9043" y="2453"/>
                      <a:pt x="10262" y="2399"/>
                    </a:cubicBezTo>
                    <a:cubicBezTo>
                      <a:pt x="11452" y="2650"/>
                      <a:pt x="12708" y="2842"/>
                      <a:pt x="13996" y="2969"/>
                    </a:cubicBezTo>
                    <a:cubicBezTo>
                      <a:pt x="15231" y="3096"/>
                      <a:pt x="16360" y="3166"/>
                      <a:pt x="17433" y="3166"/>
                    </a:cubicBezTo>
                    <a:cubicBezTo>
                      <a:pt x="17533" y="3166"/>
                      <a:pt x="17633" y="3165"/>
                      <a:pt x="17732" y="3164"/>
                    </a:cubicBezTo>
                    <a:cubicBezTo>
                      <a:pt x="18931" y="3156"/>
                      <a:pt x="20161" y="3069"/>
                      <a:pt x="21392" y="2906"/>
                    </a:cubicBezTo>
                    <a:cubicBezTo>
                      <a:pt x="22405" y="2772"/>
                      <a:pt x="23379" y="2581"/>
                      <a:pt x="24322" y="2396"/>
                    </a:cubicBezTo>
                    <a:lnTo>
                      <a:pt x="24710" y="2319"/>
                    </a:lnTo>
                    <a:cubicBezTo>
                      <a:pt x="24958" y="2271"/>
                      <a:pt x="25206" y="2218"/>
                      <a:pt x="25456" y="2167"/>
                    </a:cubicBezTo>
                    <a:lnTo>
                      <a:pt x="25717" y="2111"/>
                    </a:lnTo>
                    <a:cubicBezTo>
                      <a:pt x="26824" y="1882"/>
                      <a:pt x="27917" y="1562"/>
                      <a:pt x="28975" y="1255"/>
                    </a:cubicBezTo>
                    <a:cubicBezTo>
                      <a:pt x="30878" y="700"/>
                      <a:pt x="32732" y="159"/>
                      <a:pt x="34560" y="159"/>
                    </a:cubicBezTo>
                    <a:cubicBezTo>
                      <a:pt x="36615" y="159"/>
                      <a:pt x="38638" y="843"/>
                      <a:pt x="40661" y="2959"/>
                    </a:cubicBezTo>
                    <a:cubicBezTo>
                      <a:pt x="42429" y="4809"/>
                      <a:pt x="44141" y="7093"/>
                      <a:pt x="46047" y="10151"/>
                    </a:cubicBezTo>
                    <a:cubicBezTo>
                      <a:pt x="46983" y="11652"/>
                      <a:pt x="47975" y="13249"/>
                      <a:pt x="48892" y="14804"/>
                    </a:cubicBezTo>
                    <a:cubicBezTo>
                      <a:pt x="49329" y="15542"/>
                      <a:pt x="49649" y="16110"/>
                      <a:pt x="49930" y="16646"/>
                    </a:cubicBezTo>
                    <a:cubicBezTo>
                      <a:pt x="50375" y="17484"/>
                      <a:pt x="50782" y="18339"/>
                      <a:pt x="51175" y="19260"/>
                    </a:cubicBezTo>
                    <a:cubicBezTo>
                      <a:pt x="51391" y="19769"/>
                      <a:pt x="51609" y="20271"/>
                      <a:pt x="51825" y="20772"/>
                    </a:cubicBezTo>
                    <a:cubicBezTo>
                      <a:pt x="52631" y="22638"/>
                      <a:pt x="53414" y="24448"/>
                      <a:pt x="54059" y="26321"/>
                    </a:cubicBezTo>
                    <a:cubicBezTo>
                      <a:pt x="54107" y="26300"/>
                      <a:pt x="54153" y="26280"/>
                      <a:pt x="54201" y="26259"/>
                    </a:cubicBezTo>
                    <a:cubicBezTo>
                      <a:pt x="53555" y="24384"/>
                      <a:pt x="52774" y="22576"/>
                      <a:pt x="51967" y="20710"/>
                    </a:cubicBezTo>
                    <a:cubicBezTo>
                      <a:pt x="51751" y="20211"/>
                      <a:pt x="51534" y="19708"/>
                      <a:pt x="51318" y="19199"/>
                    </a:cubicBezTo>
                    <a:lnTo>
                      <a:pt x="51318" y="19201"/>
                    </a:lnTo>
                    <a:cubicBezTo>
                      <a:pt x="50923" y="18275"/>
                      <a:pt x="50515" y="17415"/>
                      <a:pt x="50067" y="16572"/>
                    </a:cubicBezTo>
                    <a:cubicBezTo>
                      <a:pt x="49785" y="16036"/>
                      <a:pt x="49463" y="15467"/>
                      <a:pt x="49025" y="14726"/>
                    </a:cubicBezTo>
                    <a:cubicBezTo>
                      <a:pt x="48106" y="13169"/>
                      <a:pt x="47114" y="11572"/>
                      <a:pt x="46178" y="10068"/>
                    </a:cubicBezTo>
                    <a:cubicBezTo>
                      <a:pt x="44266" y="7004"/>
                      <a:pt x="42549" y="4711"/>
                      <a:pt x="40773" y="2853"/>
                    </a:cubicBezTo>
                    <a:cubicBezTo>
                      <a:pt x="38712" y="697"/>
                      <a:pt x="36657" y="1"/>
                      <a:pt x="34570" y="1"/>
                    </a:cubicBezTo>
                    <a:close/>
                  </a:path>
                </a:pathLst>
              </a:custGeom>
              <a:solidFill>
                <a:srgbClr val="61749c"/>
              </a:solidFill>
              <a:ln w="0">
                <a:noFill/>
              </a:ln>
            </p:spPr>
            <p:style>
              <a:lnRef idx="0"/>
              <a:fillRef idx="0"/>
              <a:effectRef idx="0"/>
              <a:fontRef idx="minor"/>
            </p:style>
          </p:sp>
          <p:sp>
            <p:nvSpPr>
              <p:cNvPr id="363" name="CustomShape 54"/>
              <p:cNvSpPr/>
              <p:nvPr/>
            </p:nvSpPr>
            <p:spPr>
              <a:xfrm flipH="1">
                <a:off x="5288760" y="55440"/>
                <a:ext cx="1423080" cy="686520"/>
              </a:xfrm>
              <a:custGeom>
                <a:avLst/>
                <a:gdLst/>
                <a:ahLst/>
                <a:rect l="l" t="t" r="r" b="b"/>
                <a:pathLst>
                  <a:path w="52635" h="25410">
                    <a:moveTo>
                      <a:pt x="33526" y="0"/>
                    </a:moveTo>
                    <a:cubicBezTo>
                      <a:pt x="31600" y="0"/>
                      <a:pt x="29651" y="605"/>
                      <a:pt x="27648" y="1227"/>
                    </a:cubicBezTo>
                    <a:cubicBezTo>
                      <a:pt x="26576" y="1560"/>
                      <a:pt x="25466" y="1905"/>
                      <a:pt x="24350" y="2155"/>
                    </a:cubicBezTo>
                    <a:lnTo>
                      <a:pt x="24229" y="2182"/>
                    </a:lnTo>
                    <a:cubicBezTo>
                      <a:pt x="23931" y="2249"/>
                      <a:pt x="23635" y="2316"/>
                      <a:pt x="23339" y="2379"/>
                    </a:cubicBezTo>
                    <a:lnTo>
                      <a:pt x="23057" y="2436"/>
                    </a:lnTo>
                    <a:cubicBezTo>
                      <a:pt x="22078" y="2641"/>
                      <a:pt x="21065" y="2854"/>
                      <a:pt x="20014" y="3001"/>
                    </a:cubicBezTo>
                    <a:cubicBezTo>
                      <a:pt x="18789" y="3172"/>
                      <a:pt x="17558" y="3262"/>
                      <a:pt x="16358" y="3270"/>
                    </a:cubicBezTo>
                    <a:cubicBezTo>
                      <a:pt x="16265" y="3271"/>
                      <a:pt x="16172" y="3272"/>
                      <a:pt x="16079" y="3272"/>
                    </a:cubicBezTo>
                    <a:cubicBezTo>
                      <a:pt x="15000" y="3272"/>
                      <a:pt x="13862" y="3196"/>
                      <a:pt x="12622" y="3062"/>
                    </a:cubicBezTo>
                    <a:cubicBezTo>
                      <a:pt x="11334" y="2924"/>
                      <a:pt x="10075" y="2721"/>
                      <a:pt x="8878" y="2454"/>
                    </a:cubicBezTo>
                    <a:cubicBezTo>
                      <a:pt x="8873" y="2453"/>
                      <a:pt x="8868" y="2452"/>
                      <a:pt x="8863" y="2452"/>
                    </a:cubicBezTo>
                    <a:cubicBezTo>
                      <a:pt x="8861" y="2452"/>
                      <a:pt x="8859" y="2452"/>
                      <a:pt x="8857" y="2452"/>
                    </a:cubicBezTo>
                    <a:cubicBezTo>
                      <a:pt x="7611" y="2496"/>
                      <a:pt x="6566" y="2691"/>
                      <a:pt x="5569" y="3065"/>
                    </a:cubicBezTo>
                    <a:cubicBezTo>
                      <a:pt x="4306" y="3539"/>
                      <a:pt x="3036" y="4184"/>
                      <a:pt x="1569" y="5096"/>
                    </a:cubicBezTo>
                    <a:cubicBezTo>
                      <a:pt x="1050" y="5417"/>
                      <a:pt x="529" y="5764"/>
                      <a:pt x="1" y="6139"/>
                    </a:cubicBezTo>
                    <a:cubicBezTo>
                      <a:pt x="25" y="6184"/>
                      <a:pt x="49" y="6232"/>
                      <a:pt x="73" y="6276"/>
                    </a:cubicBezTo>
                    <a:cubicBezTo>
                      <a:pt x="605" y="5900"/>
                      <a:pt x="1129" y="5550"/>
                      <a:pt x="1650" y="5227"/>
                    </a:cubicBezTo>
                    <a:cubicBezTo>
                      <a:pt x="3108" y="4321"/>
                      <a:pt x="4370" y="3680"/>
                      <a:pt x="5623" y="3209"/>
                    </a:cubicBezTo>
                    <a:cubicBezTo>
                      <a:pt x="6601" y="2843"/>
                      <a:pt x="7628" y="2651"/>
                      <a:pt x="8852" y="2608"/>
                    </a:cubicBezTo>
                    <a:cubicBezTo>
                      <a:pt x="10052" y="2873"/>
                      <a:pt x="11315" y="3078"/>
                      <a:pt x="12606" y="3214"/>
                    </a:cubicBezTo>
                    <a:cubicBezTo>
                      <a:pt x="13956" y="3363"/>
                      <a:pt x="15182" y="3422"/>
                      <a:pt x="16358" y="3424"/>
                    </a:cubicBezTo>
                    <a:cubicBezTo>
                      <a:pt x="17564" y="3417"/>
                      <a:pt x="18801" y="3326"/>
                      <a:pt x="20035" y="3153"/>
                    </a:cubicBezTo>
                    <a:cubicBezTo>
                      <a:pt x="21091" y="3006"/>
                      <a:pt x="22107" y="2793"/>
                      <a:pt x="23089" y="2587"/>
                    </a:cubicBezTo>
                    <a:lnTo>
                      <a:pt x="23370" y="2529"/>
                    </a:lnTo>
                    <a:cubicBezTo>
                      <a:pt x="23667" y="2467"/>
                      <a:pt x="23963" y="2400"/>
                      <a:pt x="24262" y="2332"/>
                    </a:cubicBezTo>
                    <a:lnTo>
                      <a:pt x="24384" y="2305"/>
                    </a:lnTo>
                    <a:cubicBezTo>
                      <a:pt x="25506" y="2054"/>
                      <a:pt x="26618" y="1708"/>
                      <a:pt x="27694" y="1374"/>
                    </a:cubicBezTo>
                    <a:cubicBezTo>
                      <a:pt x="29678" y="758"/>
                      <a:pt x="31609" y="159"/>
                      <a:pt x="33514" y="159"/>
                    </a:cubicBezTo>
                    <a:cubicBezTo>
                      <a:pt x="35539" y="159"/>
                      <a:pt x="37535" y="836"/>
                      <a:pt x="39537" y="2891"/>
                    </a:cubicBezTo>
                    <a:cubicBezTo>
                      <a:pt x="41381" y="4788"/>
                      <a:pt x="43114" y="7075"/>
                      <a:pt x="44988" y="10086"/>
                    </a:cubicBezTo>
                    <a:cubicBezTo>
                      <a:pt x="46126" y="11901"/>
                      <a:pt x="47026" y="13389"/>
                      <a:pt x="47826" y="14776"/>
                    </a:cubicBezTo>
                    <a:cubicBezTo>
                      <a:pt x="48246" y="15504"/>
                      <a:pt x="48572" y="16098"/>
                      <a:pt x="48850" y="16643"/>
                    </a:cubicBezTo>
                    <a:cubicBezTo>
                      <a:pt x="49287" y="17494"/>
                      <a:pt x="49686" y="18365"/>
                      <a:pt x="50068" y="19306"/>
                    </a:cubicBezTo>
                    <a:cubicBezTo>
                      <a:pt x="50267" y="19794"/>
                      <a:pt x="50467" y="20277"/>
                      <a:pt x="50665" y="20759"/>
                    </a:cubicBezTo>
                    <a:cubicBezTo>
                      <a:pt x="51311" y="22325"/>
                      <a:pt x="51940" y="23853"/>
                      <a:pt x="52492" y="25410"/>
                    </a:cubicBezTo>
                    <a:cubicBezTo>
                      <a:pt x="52540" y="25391"/>
                      <a:pt x="52587" y="25370"/>
                      <a:pt x="52635" y="25351"/>
                    </a:cubicBezTo>
                    <a:cubicBezTo>
                      <a:pt x="52084" y="23795"/>
                      <a:pt x="51454" y="22266"/>
                      <a:pt x="50807" y="20699"/>
                    </a:cubicBezTo>
                    <a:cubicBezTo>
                      <a:pt x="50611" y="20218"/>
                      <a:pt x="50411" y="19735"/>
                      <a:pt x="50212" y="19248"/>
                    </a:cubicBezTo>
                    <a:cubicBezTo>
                      <a:pt x="49828" y="18302"/>
                      <a:pt x="49428" y="17429"/>
                      <a:pt x="48990" y="16574"/>
                    </a:cubicBezTo>
                    <a:cubicBezTo>
                      <a:pt x="48708" y="16024"/>
                      <a:pt x="48382" y="15429"/>
                      <a:pt x="47961" y="14699"/>
                    </a:cubicBezTo>
                    <a:cubicBezTo>
                      <a:pt x="47161" y="13312"/>
                      <a:pt x="46258" y="11819"/>
                      <a:pt x="45121" y="10005"/>
                    </a:cubicBezTo>
                    <a:cubicBezTo>
                      <a:pt x="43241" y="6984"/>
                      <a:pt x="41501" y="4689"/>
                      <a:pt x="39647" y="2784"/>
                    </a:cubicBezTo>
                    <a:cubicBezTo>
                      <a:pt x="37609" y="689"/>
                      <a:pt x="35581" y="0"/>
                      <a:pt x="33526" y="0"/>
                    </a:cubicBezTo>
                    <a:close/>
                  </a:path>
                </a:pathLst>
              </a:custGeom>
              <a:solidFill>
                <a:srgbClr val="61749c"/>
              </a:solidFill>
              <a:ln w="0">
                <a:noFill/>
              </a:ln>
            </p:spPr>
            <p:style>
              <a:lnRef idx="0"/>
              <a:fillRef idx="0"/>
              <a:effectRef idx="0"/>
              <a:fontRef idx="minor"/>
            </p:style>
          </p:sp>
          <p:sp>
            <p:nvSpPr>
              <p:cNvPr id="364" name="CustomShape 55"/>
              <p:cNvSpPr/>
              <p:nvPr/>
            </p:nvSpPr>
            <p:spPr>
              <a:xfrm flipH="1">
                <a:off x="5323320" y="94680"/>
                <a:ext cx="1378800" cy="660600"/>
              </a:xfrm>
              <a:custGeom>
                <a:avLst/>
                <a:gdLst/>
                <a:ahLst/>
                <a:rect l="l" t="t" r="r" b="b"/>
                <a:pathLst>
                  <a:path w="51002" h="24451">
                    <a:moveTo>
                      <a:pt x="32412" y="0"/>
                    </a:moveTo>
                    <a:cubicBezTo>
                      <a:pt x="30409" y="0"/>
                      <a:pt x="28383" y="667"/>
                      <a:pt x="26300" y="1352"/>
                    </a:cubicBezTo>
                    <a:cubicBezTo>
                      <a:pt x="25211" y="1711"/>
                      <a:pt x="24083" y="2082"/>
                      <a:pt x="22951" y="2354"/>
                    </a:cubicBezTo>
                    <a:cubicBezTo>
                      <a:pt x="22610" y="2436"/>
                      <a:pt x="22271" y="2517"/>
                      <a:pt x="21934" y="2592"/>
                    </a:cubicBezTo>
                    <a:lnTo>
                      <a:pt x="21766" y="2631"/>
                    </a:lnTo>
                    <a:cubicBezTo>
                      <a:pt x="20745" y="2856"/>
                      <a:pt x="19690" y="3092"/>
                      <a:pt x="18593" y="3253"/>
                    </a:cubicBezTo>
                    <a:cubicBezTo>
                      <a:pt x="17343" y="3436"/>
                      <a:pt x="16141" y="3527"/>
                      <a:pt x="14921" y="3533"/>
                    </a:cubicBezTo>
                    <a:cubicBezTo>
                      <a:pt x="14883" y="3533"/>
                      <a:pt x="14846" y="3533"/>
                      <a:pt x="14809" y="3533"/>
                    </a:cubicBezTo>
                    <a:cubicBezTo>
                      <a:pt x="13671" y="3533"/>
                      <a:pt x="12481" y="3463"/>
                      <a:pt x="11170" y="3311"/>
                    </a:cubicBezTo>
                    <a:cubicBezTo>
                      <a:pt x="9879" y="3167"/>
                      <a:pt x="8612" y="2949"/>
                      <a:pt x="7407" y="2666"/>
                    </a:cubicBezTo>
                    <a:cubicBezTo>
                      <a:pt x="7402" y="2665"/>
                      <a:pt x="7397" y="2663"/>
                      <a:pt x="7393" y="2663"/>
                    </a:cubicBezTo>
                    <a:cubicBezTo>
                      <a:pt x="7391" y="2663"/>
                      <a:pt x="7389" y="2663"/>
                      <a:pt x="7388" y="2664"/>
                    </a:cubicBezTo>
                    <a:cubicBezTo>
                      <a:pt x="6131" y="2698"/>
                      <a:pt x="5079" y="2887"/>
                      <a:pt x="4075" y="3256"/>
                    </a:cubicBezTo>
                    <a:cubicBezTo>
                      <a:pt x="2803" y="3724"/>
                      <a:pt x="1530" y="4360"/>
                      <a:pt x="66" y="5258"/>
                    </a:cubicBezTo>
                    <a:cubicBezTo>
                      <a:pt x="45" y="5272"/>
                      <a:pt x="22" y="5285"/>
                      <a:pt x="0" y="5300"/>
                    </a:cubicBezTo>
                    <a:cubicBezTo>
                      <a:pt x="24" y="5344"/>
                      <a:pt x="50" y="5391"/>
                      <a:pt x="75" y="5436"/>
                    </a:cubicBezTo>
                    <a:cubicBezTo>
                      <a:pt x="99" y="5420"/>
                      <a:pt x="123" y="5405"/>
                      <a:pt x="147" y="5389"/>
                    </a:cubicBezTo>
                    <a:cubicBezTo>
                      <a:pt x="1602" y="4498"/>
                      <a:pt x="2867" y="3866"/>
                      <a:pt x="4128" y="3400"/>
                    </a:cubicBezTo>
                    <a:cubicBezTo>
                      <a:pt x="5114" y="3039"/>
                      <a:pt x="6147" y="2853"/>
                      <a:pt x="7381" y="2818"/>
                    </a:cubicBezTo>
                    <a:cubicBezTo>
                      <a:pt x="8589" y="3103"/>
                      <a:pt x="9858" y="3320"/>
                      <a:pt x="11152" y="3464"/>
                    </a:cubicBezTo>
                    <a:cubicBezTo>
                      <a:pt x="12470" y="3616"/>
                      <a:pt x="13672" y="3689"/>
                      <a:pt x="14812" y="3689"/>
                    </a:cubicBezTo>
                    <a:cubicBezTo>
                      <a:pt x="14849" y="3689"/>
                      <a:pt x="14886" y="3689"/>
                      <a:pt x="14922" y="3688"/>
                    </a:cubicBezTo>
                    <a:cubicBezTo>
                      <a:pt x="16149" y="3682"/>
                      <a:pt x="17357" y="3589"/>
                      <a:pt x="18615" y="3407"/>
                    </a:cubicBezTo>
                    <a:cubicBezTo>
                      <a:pt x="19718" y="3245"/>
                      <a:pt x="20777" y="3010"/>
                      <a:pt x="21799" y="2781"/>
                    </a:cubicBezTo>
                    <a:lnTo>
                      <a:pt x="21969" y="2744"/>
                    </a:lnTo>
                    <a:cubicBezTo>
                      <a:pt x="22306" y="2669"/>
                      <a:pt x="22647" y="2588"/>
                      <a:pt x="22988" y="2504"/>
                    </a:cubicBezTo>
                    <a:cubicBezTo>
                      <a:pt x="24126" y="2231"/>
                      <a:pt x="25255" y="1860"/>
                      <a:pt x="26350" y="1500"/>
                    </a:cubicBezTo>
                    <a:cubicBezTo>
                      <a:pt x="28413" y="820"/>
                      <a:pt x="30419" y="159"/>
                      <a:pt x="32401" y="159"/>
                    </a:cubicBezTo>
                    <a:cubicBezTo>
                      <a:pt x="34398" y="159"/>
                      <a:pt x="36370" y="830"/>
                      <a:pt x="38349" y="2828"/>
                    </a:cubicBezTo>
                    <a:cubicBezTo>
                      <a:pt x="40221" y="4719"/>
                      <a:pt x="42027" y="7074"/>
                      <a:pt x="43869" y="10029"/>
                    </a:cubicBezTo>
                    <a:cubicBezTo>
                      <a:pt x="44965" y="11773"/>
                      <a:pt x="45890" y="13319"/>
                      <a:pt x="46699" y="14753"/>
                    </a:cubicBezTo>
                    <a:cubicBezTo>
                      <a:pt x="47106" y="15473"/>
                      <a:pt x="47426" y="16076"/>
                      <a:pt x="47709" y="16649"/>
                    </a:cubicBezTo>
                    <a:cubicBezTo>
                      <a:pt x="48139" y="17511"/>
                      <a:pt x="48528" y="18398"/>
                      <a:pt x="48901" y="19356"/>
                    </a:cubicBezTo>
                    <a:cubicBezTo>
                      <a:pt x="49083" y="19827"/>
                      <a:pt x="49266" y="20292"/>
                      <a:pt x="49448" y="20756"/>
                    </a:cubicBezTo>
                    <a:cubicBezTo>
                      <a:pt x="49938" y="22001"/>
                      <a:pt x="50416" y="23222"/>
                      <a:pt x="50856" y="24451"/>
                    </a:cubicBezTo>
                    <a:cubicBezTo>
                      <a:pt x="50904" y="24433"/>
                      <a:pt x="50954" y="24417"/>
                      <a:pt x="51002" y="24400"/>
                    </a:cubicBezTo>
                    <a:cubicBezTo>
                      <a:pt x="50562" y="23169"/>
                      <a:pt x="50082" y="21945"/>
                      <a:pt x="49592" y="20699"/>
                    </a:cubicBezTo>
                    <a:cubicBezTo>
                      <a:pt x="49410" y="20236"/>
                      <a:pt x="49227" y="19769"/>
                      <a:pt x="49045" y="19300"/>
                    </a:cubicBezTo>
                    <a:cubicBezTo>
                      <a:pt x="48671" y="18337"/>
                      <a:pt x="48280" y="17447"/>
                      <a:pt x="47848" y="16580"/>
                    </a:cubicBezTo>
                    <a:cubicBezTo>
                      <a:pt x="47563" y="16004"/>
                      <a:pt x="47240" y="15401"/>
                      <a:pt x="46834" y="14678"/>
                    </a:cubicBezTo>
                    <a:cubicBezTo>
                      <a:pt x="46023" y="13241"/>
                      <a:pt x="45096" y="11693"/>
                      <a:pt x="43998" y="9946"/>
                    </a:cubicBezTo>
                    <a:cubicBezTo>
                      <a:pt x="42152" y="6983"/>
                      <a:pt x="40339" y="4618"/>
                      <a:pt x="38457" y="2719"/>
                    </a:cubicBezTo>
                    <a:cubicBezTo>
                      <a:pt x="36442" y="683"/>
                      <a:pt x="34438" y="0"/>
                      <a:pt x="32412" y="0"/>
                    </a:cubicBezTo>
                    <a:close/>
                  </a:path>
                </a:pathLst>
              </a:custGeom>
              <a:solidFill>
                <a:srgbClr val="61749c"/>
              </a:solidFill>
              <a:ln w="0">
                <a:noFill/>
              </a:ln>
            </p:spPr>
            <p:style>
              <a:lnRef idx="0"/>
              <a:fillRef idx="0"/>
              <a:effectRef idx="0"/>
              <a:fontRef idx="minor"/>
            </p:style>
          </p:sp>
          <p:sp>
            <p:nvSpPr>
              <p:cNvPr id="365" name="CustomShape 56"/>
              <p:cNvSpPr/>
              <p:nvPr/>
            </p:nvSpPr>
            <p:spPr>
              <a:xfrm flipH="1">
                <a:off x="5358240" y="133560"/>
                <a:ext cx="1332720" cy="633600"/>
              </a:xfrm>
              <a:custGeom>
                <a:avLst/>
                <a:gdLst/>
                <a:ahLst/>
                <a:rect l="l" t="t" r="r" b="b"/>
                <a:pathLst>
                  <a:path w="49304" h="23448">
                    <a:moveTo>
                      <a:pt x="31221" y="1"/>
                    </a:moveTo>
                    <a:cubicBezTo>
                      <a:pt x="29142" y="1"/>
                      <a:pt x="27041" y="731"/>
                      <a:pt x="24879" y="1482"/>
                    </a:cubicBezTo>
                    <a:cubicBezTo>
                      <a:pt x="23771" y="1868"/>
                      <a:pt x="22627" y="2264"/>
                      <a:pt x="21483" y="2557"/>
                    </a:cubicBezTo>
                    <a:cubicBezTo>
                      <a:pt x="21141" y="2645"/>
                      <a:pt x="20800" y="2732"/>
                      <a:pt x="20459" y="2812"/>
                    </a:cubicBezTo>
                    <a:lnTo>
                      <a:pt x="20378" y="2831"/>
                    </a:lnTo>
                    <a:cubicBezTo>
                      <a:pt x="19325" y="3079"/>
                      <a:pt x="18235" y="3335"/>
                      <a:pt x="17102" y="3509"/>
                    </a:cubicBezTo>
                    <a:cubicBezTo>
                      <a:pt x="15869" y="3698"/>
                      <a:pt x="14627" y="3797"/>
                      <a:pt x="13416" y="3802"/>
                    </a:cubicBezTo>
                    <a:cubicBezTo>
                      <a:pt x="12233" y="3800"/>
                      <a:pt x="11003" y="3732"/>
                      <a:pt x="9648" y="3565"/>
                    </a:cubicBezTo>
                    <a:cubicBezTo>
                      <a:pt x="8355" y="3412"/>
                      <a:pt x="7081" y="3183"/>
                      <a:pt x="5867" y="2884"/>
                    </a:cubicBezTo>
                    <a:cubicBezTo>
                      <a:pt x="5860" y="2880"/>
                      <a:pt x="5852" y="2880"/>
                      <a:pt x="5846" y="2880"/>
                    </a:cubicBezTo>
                    <a:cubicBezTo>
                      <a:pt x="4585" y="2904"/>
                      <a:pt x="3526" y="3087"/>
                      <a:pt x="2511" y="3452"/>
                    </a:cubicBezTo>
                    <a:cubicBezTo>
                      <a:pt x="1691" y="3748"/>
                      <a:pt x="870" y="4112"/>
                      <a:pt x="1" y="4570"/>
                    </a:cubicBezTo>
                    <a:cubicBezTo>
                      <a:pt x="26" y="4615"/>
                      <a:pt x="54" y="4660"/>
                      <a:pt x="79" y="4703"/>
                    </a:cubicBezTo>
                    <a:cubicBezTo>
                      <a:pt x="938" y="4252"/>
                      <a:pt x="1751" y="3890"/>
                      <a:pt x="2564" y="3597"/>
                    </a:cubicBezTo>
                    <a:cubicBezTo>
                      <a:pt x="3559" y="3239"/>
                      <a:pt x="4599" y="3060"/>
                      <a:pt x="5839" y="3036"/>
                    </a:cubicBezTo>
                    <a:cubicBezTo>
                      <a:pt x="7057" y="3335"/>
                      <a:pt x="8332" y="3565"/>
                      <a:pt x="9630" y="3719"/>
                    </a:cubicBezTo>
                    <a:cubicBezTo>
                      <a:pt x="10992" y="3885"/>
                      <a:pt x="12235" y="3956"/>
                      <a:pt x="13416" y="3957"/>
                    </a:cubicBezTo>
                    <a:cubicBezTo>
                      <a:pt x="14637" y="3952"/>
                      <a:pt x="15883" y="3852"/>
                      <a:pt x="17125" y="3663"/>
                    </a:cubicBezTo>
                    <a:cubicBezTo>
                      <a:pt x="18266" y="3488"/>
                      <a:pt x="19357" y="3231"/>
                      <a:pt x="20413" y="2983"/>
                    </a:cubicBezTo>
                    <a:lnTo>
                      <a:pt x="20494" y="2964"/>
                    </a:lnTo>
                    <a:cubicBezTo>
                      <a:pt x="20837" y="2882"/>
                      <a:pt x="21178" y="2796"/>
                      <a:pt x="21522" y="2708"/>
                    </a:cubicBezTo>
                    <a:cubicBezTo>
                      <a:pt x="22672" y="2413"/>
                      <a:pt x="23819" y="2015"/>
                      <a:pt x="24930" y="1629"/>
                    </a:cubicBezTo>
                    <a:cubicBezTo>
                      <a:pt x="27073" y="885"/>
                      <a:pt x="29155" y="161"/>
                      <a:pt x="31212" y="161"/>
                    </a:cubicBezTo>
                    <a:cubicBezTo>
                      <a:pt x="33183" y="161"/>
                      <a:pt x="35132" y="825"/>
                      <a:pt x="37090" y="2768"/>
                    </a:cubicBezTo>
                    <a:cubicBezTo>
                      <a:pt x="39015" y="4679"/>
                      <a:pt x="40842" y="7036"/>
                      <a:pt x="42678" y="9975"/>
                    </a:cubicBezTo>
                    <a:cubicBezTo>
                      <a:pt x="43763" y="11700"/>
                      <a:pt x="44687" y="13257"/>
                      <a:pt x="45502" y="14735"/>
                    </a:cubicBezTo>
                    <a:cubicBezTo>
                      <a:pt x="45895" y="15449"/>
                      <a:pt x="46222" y="16078"/>
                      <a:pt x="46499" y="16657"/>
                    </a:cubicBezTo>
                    <a:cubicBezTo>
                      <a:pt x="46921" y="17534"/>
                      <a:pt x="47302" y="18435"/>
                      <a:pt x="47663" y="19411"/>
                    </a:cubicBezTo>
                    <a:cubicBezTo>
                      <a:pt x="47828" y="19860"/>
                      <a:pt x="47996" y="20305"/>
                      <a:pt x="48163" y="20750"/>
                    </a:cubicBezTo>
                    <a:cubicBezTo>
                      <a:pt x="48502" y="21659"/>
                      <a:pt x="48836" y="22553"/>
                      <a:pt x="49156" y="23448"/>
                    </a:cubicBezTo>
                    <a:cubicBezTo>
                      <a:pt x="49206" y="23432"/>
                      <a:pt x="49254" y="23416"/>
                      <a:pt x="49304" y="23400"/>
                    </a:cubicBezTo>
                    <a:cubicBezTo>
                      <a:pt x="48983" y="22504"/>
                      <a:pt x="48647" y="21606"/>
                      <a:pt x="48307" y="20695"/>
                    </a:cubicBezTo>
                    <a:cubicBezTo>
                      <a:pt x="48140" y="20251"/>
                      <a:pt x="47974" y="19806"/>
                      <a:pt x="47807" y="19358"/>
                    </a:cubicBezTo>
                    <a:cubicBezTo>
                      <a:pt x="47444" y="18375"/>
                      <a:pt x="47062" y="17471"/>
                      <a:pt x="46638" y="16590"/>
                    </a:cubicBezTo>
                    <a:cubicBezTo>
                      <a:pt x="46359" y="16009"/>
                      <a:pt x="46031" y="15377"/>
                      <a:pt x="45636" y="14660"/>
                    </a:cubicBezTo>
                    <a:cubicBezTo>
                      <a:pt x="44820" y="13178"/>
                      <a:pt x="43895" y="11618"/>
                      <a:pt x="42809" y="9892"/>
                    </a:cubicBezTo>
                    <a:cubicBezTo>
                      <a:pt x="40967" y="6943"/>
                      <a:pt x="39132" y="4577"/>
                      <a:pt x="37199" y="2658"/>
                    </a:cubicBezTo>
                    <a:cubicBezTo>
                      <a:pt x="35202" y="676"/>
                      <a:pt x="33222" y="1"/>
                      <a:pt x="31221" y="1"/>
                    </a:cubicBezTo>
                    <a:close/>
                  </a:path>
                </a:pathLst>
              </a:custGeom>
              <a:solidFill>
                <a:srgbClr val="61749c"/>
              </a:solidFill>
              <a:ln w="0">
                <a:noFill/>
              </a:ln>
            </p:spPr>
            <p:style>
              <a:lnRef idx="0"/>
              <a:fillRef idx="0"/>
              <a:effectRef idx="0"/>
              <a:fontRef idx="minor"/>
            </p:style>
          </p:sp>
          <p:sp>
            <p:nvSpPr>
              <p:cNvPr id="366" name="CustomShape 57"/>
              <p:cNvSpPr/>
              <p:nvPr/>
            </p:nvSpPr>
            <p:spPr>
              <a:xfrm flipH="1">
                <a:off x="5392800" y="172440"/>
                <a:ext cx="1284480" cy="605160"/>
              </a:xfrm>
              <a:custGeom>
                <a:avLst/>
                <a:gdLst/>
                <a:ahLst/>
                <a:rect l="l" t="t" r="r" b="b"/>
                <a:pathLst>
                  <a:path w="47513" h="22399">
                    <a:moveTo>
                      <a:pt x="29926" y="1"/>
                    </a:moveTo>
                    <a:cubicBezTo>
                      <a:pt x="27770" y="1"/>
                      <a:pt x="25594" y="796"/>
                      <a:pt x="23353" y="1614"/>
                    </a:cubicBezTo>
                    <a:cubicBezTo>
                      <a:pt x="22232" y="2024"/>
                      <a:pt x="21070" y="2448"/>
                      <a:pt x="19915" y="2763"/>
                    </a:cubicBezTo>
                    <a:cubicBezTo>
                      <a:pt x="19569" y="2856"/>
                      <a:pt x="19225" y="2947"/>
                      <a:pt x="18884" y="3034"/>
                    </a:cubicBezTo>
                    <a:cubicBezTo>
                      <a:pt x="17803" y="3301"/>
                      <a:pt x="16686" y="3579"/>
                      <a:pt x="15510" y="3768"/>
                    </a:cubicBezTo>
                    <a:cubicBezTo>
                      <a:pt x="14276" y="3965"/>
                      <a:pt x="13031" y="4067"/>
                      <a:pt x="11807" y="4072"/>
                    </a:cubicBezTo>
                    <a:cubicBezTo>
                      <a:pt x="11796" y="4072"/>
                      <a:pt x="11784" y="4072"/>
                      <a:pt x="11772" y="4072"/>
                    </a:cubicBezTo>
                    <a:cubicBezTo>
                      <a:pt x="10602" y="4072"/>
                      <a:pt x="9376" y="3993"/>
                      <a:pt x="8025" y="3822"/>
                    </a:cubicBezTo>
                    <a:cubicBezTo>
                      <a:pt x="6727" y="3659"/>
                      <a:pt x="5449" y="3416"/>
                      <a:pt x="4225" y="3101"/>
                    </a:cubicBezTo>
                    <a:cubicBezTo>
                      <a:pt x="4218" y="3099"/>
                      <a:pt x="4210" y="3099"/>
                      <a:pt x="4204" y="3099"/>
                    </a:cubicBezTo>
                    <a:cubicBezTo>
                      <a:pt x="2938" y="3112"/>
                      <a:pt x="1871" y="3286"/>
                      <a:pt x="847" y="3648"/>
                    </a:cubicBezTo>
                    <a:cubicBezTo>
                      <a:pt x="565" y="3747"/>
                      <a:pt x="284" y="3856"/>
                      <a:pt x="0" y="3973"/>
                    </a:cubicBezTo>
                    <a:cubicBezTo>
                      <a:pt x="28" y="4016"/>
                      <a:pt x="55" y="4061"/>
                      <a:pt x="84" y="4106"/>
                    </a:cubicBezTo>
                    <a:cubicBezTo>
                      <a:pt x="356" y="3995"/>
                      <a:pt x="626" y="3890"/>
                      <a:pt x="898" y="3794"/>
                    </a:cubicBezTo>
                    <a:cubicBezTo>
                      <a:pt x="1903" y="3440"/>
                      <a:pt x="2951" y="3267"/>
                      <a:pt x="4196" y="3253"/>
                    </a:cubicBezTo>
                    <a:cubicBezTo>
                      <a:pt x="5423" y="3570"/>
                      <a:pt x="6705" y="3813"/>
                      <a:pt x="8006" y="3974"/>
                    </a:cubicBezTo>
                    <a:cubicBezTo>
                      <a:pt x="9363" y="4149"/>
                      <a:pt x="10601" y="4227"/>
                      <a:pt x="11773" y="4227"/>
                    </a:cubicBezTo>
                    <a:cubicBezTo>
                      <a:pt x="11785" y="4227"/>
                      <a:pt x="11797" y="4227"/>
                      <a:pt x="11809" y="4227"/>
                    </a:cubicBezTo>
                    <a:cubicBezTo>
                      <a:pt x="13039" y="4221"/>
                      <a:pt x="14294" y="4118"/>
                      <a:pt x="15534" y="3920"/>
                    </a:cubicBezTo>
                    <a:cubicBezTo>
                      <a:pt x="16716" y="3731"/>
                      <a:pt x="17838" y="3453"/>
                      <a:pt x="18921" y="3182"/>
                    </a:cubicBezTo>
                    <a:cubicBezTo>
                      <a:pt x="19265" y="3098"/>
                      <a:pt x="19609" y="3006"/>
                      <a:pt x="19955" y="2912"/>
                    </a:cubicBezTo>
                    <a:cubicBezTo>
                      <a:pt x="21118" y="2595"/>
                      <a:pt x="22281" y="2169"/>
                      <a:pt x="23406" y="1760"/>
                    </a:cubicBezTo>
                    <a:cubicBezTo>
                      <a:pt x="25628" y="948"/>
                      <a:pt x="27785" y="160"/>
                      <a:pt x="29918" y="160"/>
                    </a:cubicBezTo>
                    <a:cubicBezTo>
                      <a:pt x="31865" y="160"/>
                      <a:pt x="33792" y="816"/>
                      <a:pt x="35731" y="2709"/>
                    </a:cubicBezTo>
                    <a:cubicBezTo>
                      <a:pt x="37706" y="4637"/>
                      <a:pt x="39556" y="6995"/>
                      <a:pt x="41386" y="9922"/>
                    </a:cubicBezTo>
                    <a:cubicBezTo>
                      <a:pt x="42468" y="11639"/>
                      <a:pt x="43389" y="13207"/>
                      <a:pt x="44202" y="14717"/>
                    </a:cubicBezTo>
                    <a:cubicBezTo>
                      <a:pt x="44588" y="15432"/>
                      <a:pt x="44909" y="16069"/>
                      <a:pt x="45186" y="16664"/>
                    </a:cubicBezTo>
                    <a:cubicBezTo>
                      <a:pt x="45601" y="17557"/>
                      <a:pt x="45973" y="18472"/>
                      <a:pt x="46324" y="19466"/>
                    </a:cubicBezTo>
                    <a:cubicBezTo>
                      <a:pt x="46476" y="19895"/>
                      <a:pt x="46628" y="20322"/>
                      <a:pt x="46780" y="20749"/>
                    </a:cubicBezTo>
                    <a:cubicBezTo>
                      <a:pt x="46977" y="21303"/>
                      <a:pt x="47172" y="21852"/>
                      <a:pt x="47364" y="22399"/>
                    </a:cubicBezTo>
                    <a:cubicBezTo>
                      <a:pt x="47413" y="22385"/>
                      <a:pt x="47463" y="22370"/>
                      <a:pt x="47513" y="22356"/>
                    </a:cubicBezTo>
                    <a:cubicBezTo>
                      <a:pt x="47319" y="21805"/>
                      <a:pt x="47124" y="21253"/>
                      <a:pt x="46925" y="20696"/>
                    </a:cubicBezTo>
                    <a:cubicBezTo>
                      <a:pt x="46773" y="20271"/>
                      <a:pt x="46621" y="19844"/>
                      <a:pt x="46469" y="19413"/>
                    </a:cubicBezTo>
                    <a:cubicBezTo>
                      <a:pt x="46117" y="18416"/>
                      <a:pt x="45743" y="17496"/>
                      <a:pt x="45325" y="16600"/>
                    </a:cubicBezTo>
                    <a:cubicBezTo>
                      <a:pt x="45047" y="16002"/>
                      <a:pt x="44725" y="15362"/>
                      <a:pt x="44338" y="14643"/>
                    </a:cubicBezTo>
                    <a:cubicBezTo>
                      <a:pt x="43524" y="13130"/>
                      <a:pt x="42600" y="11559"/>
                      <a:pt x="41517" y="9839"/>
                    </a:cubicBezTo>
                    <a:cubicBezTo>
                      <a:pt x="39680" y="6902"/>
                      <a:pt x="37823" y="4534"/>
                      <a:pt x="35839" y="2598"/>
                    </a:cubicBezTo>
                    <a:cubicBezTo>
                      <a:pt x="33862" y="669"/>
                      <a:pt x="31902" y="1"/>
                      <a:pt x="29926" y="1"/>
                    </a:cubicBezTo>
                    <a:close/>
                  </a:path>
                </a:pathLst>
              </a:custGeom>
              <a:solidFill>
                <a:srgbClr val="61749c"/>
              </a:solidFill>
              <a:ln w="0">
                <a:noFill/>
              </a:ln>
            </p:spPr>
            <p:style>
              <a:lnRef idx="0"/>
              <a:fillRef idx="0"/>
              <a:effectRef idx="0"/>
              <a:fontRef idx="minor"/>
            </p:style>
          </p:sp>
          <p:sp>
            <p:nvSpPr>
              <p:cNvPr id="367" name="CustomShape 58"/>
              <p:cNvSpPr/>
              <p:nvPr/>
            </p:nvSpPr>
            <p:spPr>
              <a:xfrm flipH="1">
                <a:off x="5428080" y="211320"/>
                <a:ext cx="1232280" cy="575280"/>
              </a:xfrm>
              <a:custGeom>
                <a:avLst/>
                <a:gdLst/>
                <a:ahLst/>
                <a:rect l="l" t="t" r="r" b="b"/>
                <a:pathLst>
                  <a:path w="45584" h="21301">
                    <a:moveTo>
                      <a:pt x="28470" y="0"/>
                    </a:moveTo>
                    <a:cubicBezTo>
                      <a:pt x="26239" y="0"/>
                      <a:pt x="23989" y="861"/>
                      <a:pt x="21672" y="1748"/>
                    </a:cubicBezTo>
                    <a:cubicBezTo>
                      <a:pt x="20536" y="2183"/>
                      <a:pt x="19360" y="2634"/>
                      <a:pt x="18190" y="2970"/>
                    </a:cubicBezTo>
                    <a:cubicBezTo>
                      <a:pt x="17843" y="3070"/>
                      <a:pt x="17499" y="3166"/>
                      <a:pt x="17155" y="3255"/>
                    </a:cubicBezTo>
                    <a:cubicBezTo>
                      <a:pt x="16134" y="3522"/>
                      <a:pt x="14976" y="3825"/>
                      <a:pt x="13764" y="4026"/>
                    </a:cubicBezTo>
                    <a:cubicBezTo>
                      <a:pt x="12526" y="4233"/>
                      <a:pt x="11275" y="4340"/>
                      <a:pt x="10047" y="4345"/>
                    </a:cubicBezTo>
                    <a:cubicBezTo>
                      <a:pt x="10016" y="4345"/>
                      <a:pt x="9985" y="4345"/>
                      <a:pt x="9954" y="4345"/>
                    </a:cubicBezTo>
                    <a:cubicBezTo>
                      <a:pt x="8793" y="4345"/>
                      <a:pt x="7578" y="4258"/>
                      <a:pt x="6247" y="4079"/>
                    </a:cubicBezTo>
                    <a:cubicBezTo>
                      <a:pt x="4946" y="3910"/>
                      <a:pt x="3663" y="3654"/>
                      <a:pt x="2430" y="3322"/>
                    </a:cubicBezTo>
                    <a:cubicBezTo>
                      <a:pt x="2423" y="3319"/>
                      <a:pt x="2417" y="3319"/>
                      <a:pt x="2410" y="3319"/>
                    </a:cubicBezTo>
                    <a:lnTo>
                      <a:pt x="2409" y="3319"/>
                    </a:lnTo>
                    <a:cubicBezTo>
                      <a:pt x="1529" y="3322"/>
                      <a:pt x="743" y="3404"/>
                      <a:pt x="1" y="3572"/>
                    </a:cubicBezTo>
                    <a:cubicBezTo>
                      <a:pt x="31" y="3618"/>
                      <a:pt x="61" y="3665"/>
                      <a:pt x="92" y="3711"/>
                    </a:cubicBezTo>
                    <a:cubicBezTo>
                      <a:pt x="804" y="3554"/>
                      <a:pt x="1556" y="3478"/>
                      <a:pt x="2399" y="3474"/>
                    </a:cubicBezTo>
                    <a:cubicBezTo>
                      <a:pt x="3636" y="3807"/>
                      <a:pt x="4924" y="4062"/>
                      <a:pt x="6228" y="4233"/>
                    </a:cubicBezTo>
                    <a:cubicBezTo>
                      <a:pt x="7601" y="4418"/>
                      <a:pt x="8846" y="4497"/>
                      <a:pt x="10047" y="4500"/>
                    </a:cubicBezTo>
                    <a:cubicBezTo>
                      <a:pt x="11284" y="4495"/>
                      <a:pt x="12542" y="4386"/>
                      <a:pt x="13790" y="4180"/>
                    </a:cubicBezTo>
                    <a:cubicBezTo>
                      <a:pt x="15009" y="3977"/>
                      <a:pt x="16169" y="3674"/>
                      <a:pt x="17193" y="3406"/>
                    </a:cubicBezTo>
                    <a:cubicBezTo>
                      <a:pt x="17539" y="3316"/>
                      <a:pt x="17886" y="3218"/>
                      <a:pt x="18233" y="3119"/>
                    </a:cubicBezTo>
                    <a:cubicBezTo>
                      <a:pt x="19408" y="2782"/>
                      <a:pt x="20587" y="2330"/>
                      <a:pt x="21728" y="1894"/>
                    </a:cubicBezTo>
                    <a:cubicBezTo>
                      <a:pt x="24025" y="1014"/>
                      <a:pt x="26255" y="160"/>
                      <a:pt x="28463" y="160"/>
                    </a:cubicBezTo>
                    <a:cubicBezTo>
                      <a:pt x="30387" y="160"/>
                      <a:pt x="32296" y="809"/>
                      <a:pt x="34218" y="2654"/>
                    </a:cubicBezTo>
                    <a:cubicBezTo>
                      <a:pt x="36240" y="4594"/>
                      <a:pt x="38113" y="6954"/>
                      <a:pt x="39941" y="9871"/>
                    </a:cubicBezTo>
                    <a:cubicBezTo>
                      <a:pt x="41004" y="11555"/>
                      <a:pt x="41948" y="13180"/>
                      <a:pt x="42750" y="14702"/>
                    </a:cubicBezTo>
                    <a:cubicBezTo>
                      <a:pt x="43127" y="15420"/>
                      <a:pt x="43446" y="16067"/>
                      <a:pt x="43719" y="16678"/>
                    </a:cubicBezTo>
                    <a:cubicBezTo>
                      <a:pt x="44127" y="17582"/>
                      <a:pt x="44490" y="18513"/>
                      <a:pt x="44831" y="19525"/>
                    </a:cubicBezTo>
                    <a:cubicBezTo>
                      <a:pt x="44969" y="19933"/>
                      <a:pt x="45106" y="20341"/>
                      <a:pt x="45244" y="20745"/>
                    </a:cubicBezTo>
                    <a:cubicBezTo>
                      <a:pt x="45306" y="20931"/>
                      <a:pt x="45370" y="21117"/>
                      <a:pt x="45431" y="21301"/>
                    </a:cubicBezTo>
                    <a:cubicBezTo>
                      <a:pt x="45482" y="21288"/>
                      <a:pt x="45532" y="21277"/>
                      <a:pt x="45583" y="21264"/>
                    </a:cubicBezTo>
                    <a:cubicBezTo>
                      <a:pt x="45519" y="21075"/>
                      <a:pt x="45455" y="20886"/>
                      <a:pt x="45391" y="20696"/>
                    </a:cubicBezTo>
                    <a:cubicBezTo>
                      <a:pt x="45252" y="20291"/>
                      <a:pt x="45114" y="19883"/>
                      <a:pt x="44978" y="19475"/>
                    </a:cubicBezTo>
                    <a:cubicBezTo>
                      <a:pt x="44636" y="18459"/>
                      <a:pt x="44271" y="17523"/>
                      <a:pt x="43860" y="16614"/>
                    </a:cubicBezTo>
                    <a:cubicBezTo>
                      <a:pt x="43585" y="16000"/>
                      <a:pt x="43266" y="15352"/>
                      <a:pt x="42887" y="14630"/>
                    </a:cubicBezTo>
                    <a:cubicBezTo>
                      <a:pt x="42084" y="13103"/>
                      <a:pt x="41137" y="11476"/>
                      <a:pt x="40073" y="9788"/>
                    </a:cubicBezTo>
                    <a:cubicBezTo>
                      <a:pt x="38237" y="6862"/>
                      <a:pt x="36357" y="4492"/>
                      <a:pt x="34325" y="2542"/>
                    </a:cubicBezTo>
                    <a:cubicBezTo>
                      <a:pt x="32365" y="660"/>
                      <a:pt x="30424" y="0"/>
                      <a:pt x="28470" y="0"/>
                    </a:cubicBezTo>
                    <a:close/>
                  </a:path>
                </a:pathLst>
              </a:custGeom>
              <a:solidFill>
                <a:srgbClr val="61749c"/>
              </a:solidFill>
              <a:ln w="0">
                <a:noFill/>
              </a:ln>
            </p:spPr>
            <p:style>
              <a:lnRef idx="0"/>
              <a:fillRef idx="0"/>
              <a:effectRef idx="0"/>
              <a:fontRef idx="minor"/>
            </p:style>
          </p:sp>
          <p:sp>
            <p:nvSpPr>
              <p:cNvPr id="368" name="CustomShape 59"/>
              <p:cNvSpPr/>
              <p:nvPr/>
            </p:nvSpPr>
            <p:spPr>
              <a:xfrm flipH="1">
                <a:off x="5461200" y="250920"/>
                <a:ext cx="1172160" cy="543960"/>
              </a:xfrm>
              <a:custGeom>
                <a:avLst/>
                <a:gdLst/>
                <a:ahLst/>
                <a:rect l="l" t="t" r="r" b="b"/>
                <a:pathLst>
                  <a:path w="43367" h="20133">
                    <a:moveTo>
                      <a:pt x="26685" y="1"/>
                    </a:moveTo>
                    <a:cubicBezTo>
                      <a:pt x="24332" y="1"/>
                      <a:pt x="21985" y="939"/>
                      <a:pt x="19681" y="1860"/>
                    </a:cubicBezTo>
                    <a:cubicBezTo>
                      <a:pt x="18530" y="2321"/>
                      <a:pt x="17340" y="2798"/>
                      <a:pt x="16161" y="3155"/>
                    </a:cubicBezTo>
                    <a:cubicBezTo>
                      <a:pt x="15806" y="3262"/>
                      <a:pt x="15454" y="3364"/>
                      <a:pt x="15117" y="3455"/>
                    </a:cubicBezTo>
                    <a:cubicBezTo>
                      <a:pt x="13983" y="3767"/>
                      <a:pt x="12868" y="4063"/>
                      <a:pt x="11711" y="4263"/>
                    </a:cubicBezTo>
                    <a:cubicBezTo>
                      <a:pt x="10469" y="4478"/>
                      <a:pt x="9215" y="4590"/>
                      <a:pt x="7978" y="4595"/>
                    </a:cubicBezTo>
                    <a:cubicBezTo>
                      <a:pt x="6788" y="4595"/>
                      <a:pt x="5536" y="4508"/>
                      <a:pt x="4163" y="4315"/>
                    </a:cubicBezTo>
                    <a:cubicBezTo>
                      <a:pt x="2858" y="4135"/>
                      <a:pt x="1567" y="3868"/>
                      <a:pt x="327" y="3519"/>
                    </a:cubicBezTo>
                    <a:cubicBezTo>
                      <a:pt x="313" y="3516"/>
                      <a:pt x="299" y="3515"/>
                      <a:pt x="285" y="3515"/>
                    </a:cubicBezTo>
                    <a:cubicBezTo>
                      <a:pt x="268" y="3515"/>
                      <a:pt x="250" y="3516"/>
                      <a:pt x="234" y="3516"/>
                    </a:cubicBezTo>
                    <a:cubicBezTo>
                      <a:pt x="154" y="3516"/>
                      <a:pt x="77" y="3519"/>
                      <a:pt x="0" y="3519"/>
                    </a:cubicBezTo>
                    <a:cubicBezTo>
                      <a:pt x="37" y="3571"/>
                      <a:pt x="74" y="3622"/>
                      <a:pt x="111" y="3673"/>
                    </a:cubicBezTo>
                    <a:cubicBezTo>
                      <a:pt x="152" y="3673"/>
                      <a:pt x="192" y="3671"/>
                      <a:pt x="234" y="3671"/>
                    </a:cubicBezTo>
                    <a:lnTo>
                      <a:pt x="295" y="3671"/>
                    </a:lnTo>
                    <a:cubicBezTo>
                      <a:pt x="1539" y="4020"/>
                      <a:pt x="2834" y="4287"/>
                      <a:pt x="4143" y="4468"/>
                    </a:cubicBezTo>
                    <a:cubicBezTo>
                      <a:pt x="5522" y="4662"/>
                      <a:pt x="6773" y="4747"/>
                      <a:pt x="7980" y="4750"/>
                    </a:cubicBezTo>
                    <a:cubicBezTo>
                      <a:pt x="9223" y="4745"/>
                      <a:pt x="10487" y="4633"/>
                      <a:pt x="11737" y="4415"/>
                    </a:cubicBezTo>
                    <a:cubicBezTo>
                      <a:pt x="12901" y="4215"/>
                      <a:pt x="14020" y="3918"/>
                      <a:pt x="15159" y="3604"/>
                    </a:cubicBezTo>
                    <a:cubicBezTo>
                      <a:pt x="15497" y="3511"/>
                      <a:pt x="15849" y="3411"/>
                      <a:pt x="16206" y="3302"/>
                    </a:cubicBezTo>
                    <a:cubicBezTo>
                      <a:pt x="17391" y="2943"/>
                      <a:pt x="18585" y="2467"/>
                      <a:pt x="19738" y="2004"/>
                    </a:cubicBezTo>
                    <a:cubicBezTo>
                      <a:pt x="22112" y="1054"/>
                      <a:pt x="24414" y="133"/>
                      <a:pt x="26696" y="133"/>
                    </a:cubicBezTo>
                    <a:cubicBezTo>
                      <a:pt x="28600" y="133"/>
                      <a:pt x="30491" y="774"/>
                      <a:pt x="32398" y="2574"/>
                    </a:cubicBezTo>
                    <a:cubicBezTo>
                      <a:pt x="34469" y="4529"/>
                      <a:pt x="36362" y="6891"/>
                      <a:pt x="38187" y="9796"/>
                    </a:cubicBezTo>
                    <a:cubicBezTo>
                      <a:pt x="39248" y="11475"/>
                      <a:pt x="40190" y="13113"/>
                      <a:pt x="40989" y="14664"/>
                    </a:cubicBezTo>
                    <a:cubicBezTo>
                      <a:pt x="41360" y="15385"/>
                      <a:pt x="41672" y="16040"/>
                      <a:pt x="41944" y="16665"/>
                    </a:cubicBezTo>
                    <a:cubicBezTo>
                      <a:pt x="42346" y="17582"/>
                      <a:pt x="42701" y="18528"/>
                      <a:pt x="43031" y="19560"/>
                    </a:cubicBezTo>
                    <a:cubicBezTo>
                      <a:pt x="43091" y="19752"/>
                      <a:pt x="43154" y="19942"/>
                      <a:pt x="43215" y="20133"/>
                    </a:cubicBezTo>
                    <a:cubicBezTo>
                      <a:pt x="43266" y="20122"/>
                      <a:pt x="43317" y="20112"/>
                      <a:pt x="43367" y="20101"/>
                    </a:cubicBezTo>
                    <a:cubicBezTo>
                      <a:pt x="43304" y="19904"/>
                      <a:pt x="43240" y="19709"/>
                      <a:pt x="43178" y="19512"/>
                    </a:cubicBezTo>
                    <a:cubicBezTo>
                      <a:pt x="42847" y="18477"/>
                      <a:pt x="42490" y="17526"/>
                      <a:pt x="42087" y="16605"/>
                    </a:cubicBezTo>
                    <a:cubicBezTo>
                      <a:pt x="41815" y="15976"/>
                      <a:pt x="41499" y="15318"/>
                      <a:pt x="41126" y="14593"/>
                    </a:cubicBezTo>
                    <a:cubicBezTo>
                      <a:pt x="40326" y="13038"/>
                      <a:pt x="39382" y="11396"/>
                      <a:pt x="38318" y="9715"/>
                    </a:cubicBezTo>
                    <a:cubicBezTo>
                      <a:pt x="36486" y="6798"/>
                      <a:pt x="34584" y="4425"/>
                      <a:pt x="32504" y="2462"/>
                    </a:cubicBezTo>
                    <a:cubicBezTo>
                      <a:pt x="30575" y="641"/>
                      <a:pt x="28628" y="1"/>
                      <a:pt x="26685" y="1"/>
                    </a:cubicBezTo>
                    <a:close/>
                  </a:path>
                </a:pathLst>
              </a:custGeom>
              <a:solidFill>
                <a:srgbClr val="61749c"/>
              </a:solidFill>
              <a:ln w="0">
                <a:noFill/>
              </a:ln>
            </p:spPr>
            <p:style>
              <a:lnRef idx="0"/>
              <a:fillRef idx="0"/>
              <a:effectRef idx="0"/>
              <a:fontRef idx="minor"/>
            </p:style>
          </p:sp>
          <p:sp>
            <p:nvSpPr>
              <p:cNvPr id="369" name="CustomShape 60"/>
              <p:cNvSpPr/>
              <p:nvPr/>
            </p:nvSpPr>
            <p:spPr>
              <a:xfrm flipH="1">
                <a:off x="5495040" y="289440"/>
                <a:ext cx="1091880" cy="511920"/>
              </a:xfrm>
              <a:custGeom>
                <a:avLst/>
                <a:gdLst/>
                <a:ahLst/>
                <a:rect l="l" t="t" r="r" b="b"/>
                <a:pathLst>
                  <a:path w="40396" h="18951">
                    <a:moveTo>
                      <a:pt x="24143" y="0"/>
                    </a:moveTo>
                    <a:cubicBezTo>
                      <a:pt x="21714" y="0"/>
                      <a:pt x="19291" y="1010"/>
                      <a:pt x="16913" y="2001"/>
                    </a:cubicBezTo>
                    <a:cubicBezTo>
                      <a:pt x="15748" y="2486"/>
                      <a:pt x="14545" y="2988"/>
                      <a:pt x="13355" y="3366"/>
                    </a:cubicBezTo>
                    <a:cubicBezTo>
                      <a:pt x="12995" y="3481"/>
                      <a:pt x="12641" y="3587"/>
                      <a:pt x="12307" y="3683"/>
                    </a:cubicBezTo>
                    <a:cubicBezTo>
                      <a:pt x="11172" y="4009"/>
                      <a:pt x="10057" y="4318"/>
                      <a:pt x="8883" y="4529"/>
                    </a:cubicBezTo>
                    <a:cubicBezTo>
                      <a:pt x="7594" y="4760"/>
                      <a:pt x="6393" y="4872"/>
                      <a:pt x="5214" y="4872"/>
                    </a:cubicBezTo>
                    <a:lnTo>
                      <a:pt x="5135" y="4872"/>
                    </a:lnTo>
                    <a:cubicBezTo>
                      <a:pt x="3886" y="4867"/>
                      <a:pt x="2597" y="4768"/>
                      <a:pt x="1305" y="4577"/>
                    </a:cubicBezTo>
                    <a:cubicBezTo>
                      <a:pt x="868" y="4515"/>
                      <a:pt x="434" y="4438"/>
                      <a:pt x="1" y="4355"/>
                    </a:cubicBezTo>
                    <a:lnTo>
                      <a:pt x="1" y="4355"/>
                    </a:lnTo>
                    <a:cubicBezTo>
                      <a:pt x="53" y="4419"/>
                      <a:pt x="108" y="4481"/>
                      <a:pt x="161" y="4545"/>
                    </a:cubicBezTo>
                    <a:cubicBezTo>
                      <a:pt x="533" y="4614"/>
                      <a:pt x="908" y="4676"/>
                      <a:pt x="1282" y="4731"/>
                    </a:cubicBezTo>
                    <a:cubicBezTo>
                      <a:pt x="2581" y="4921"/>
                      <a:pt x="3879" y="5022"/>
                      <a:pt x="5135" y="5027"/>
                    </a:cubicBezTo>
                    <a:cubicBezTo>
                      <a:pt x="5144" y="5027"/>
                      <a:pt x="5153" y="5027"/>
                      <a:pt x="5162" y="5027"/>
                    </a:cubicBezTo>
                    <a:cubicBezTo>
                      <a:pt x="6368" y="5027"/>
                      <a:pt x="7594" y="4918"/>
                      <a:pt x="8910" y="4681"/>
                    </a:cubicBezTo>
                    <a:cubicBezTo>
                      <a:pt x="10091" y="4470"/>
                      <a:pt x="11211" y="4158"/>
                      <a:pt x="12348" y="3831"/>
                    </a:cubicBezTo>
                    <a:cubicBezTo>
                      <a:pt x="12684" y="3735"/>
                      <a:pt x="13039" y="3628"/>
                      <a:pt x="13403" y="3513"/>
                    </a:cubicBezTo>
                    <a:cubicBezTo>
                      <a:pt x="14598" y="3134"/>
                      <a:pt x="15806" y="2630"/>
                      <a:pt x="16972" y="2143"/>
                    </a:cubicBezTo>
                    <a:cubicBezTo>
                      <a:pt x="19422" y="1122"/>
                      <a:pt x="21796" y="132"/>
                      <a:pt x="24152" y="132"/>
                    </a:cubicBezTo>
                    <a:cubicBezTo>
                      <a:pt x="26037" y="132"/>
                      <a:pt x="27911" y="766"/>
                      <a:pt x="29803" y="2523"/>
                    </a:cubicBezTo>
                    <a:cubicBezTo>
                      <a:pt x="31891" y="4463"/>
                      <a:pt x="33863" y="6896"/>
                      <a:pt x="35660" y="9752"/>
                    </a:cubicBezTo>
                    <a:cubicBezTo>
                      <a:pt x="36720" y="11425"/>
                      <a:pt x="37660" y="13075"/>
                      <a:pt x="38453" y="14653"/>
                    </a:cubicBezTo>
                    <a:cubicBezTo>
                      <a:pt x="38820" y="15379"/>
                      <a:pt x="39127" y="16043"/>
                      <a:pt x="39397" y="16682"/>
                    </a:cubicBezTo>
                    <a:cubicBezTo>
                      <a:pt x="39704" y="17410"/>
                      <a:pt x="39983" y="18158"/>
                      <a:pt x="40242" y="18950"/>
                    </a:cubicBezTo>
                    <a:cubicBezTo>
                      <a:pt x="40293" y="18941"/>
                      <a:pt x="40345" y="18931"/>
                      <a:pt x="40396" y="18922"/>
                    </a:cubicBezTo>
                    <a:cubicBezTo>
                      <a:pt x="40133" y="18118"/>
                      <a:pt x="39850" y="17360"/>
                      <a:pt x="39540" y="16622"/>
                    </a:cubicBezTo>
                    <a:cubicBezTo>
                      <a:pt x="39268" y="15979"/>
                      <a:pt x="38959" y="15313"/>
                      <a:pt x="38592" y="14584"/>
                    </a:cubicBezTo>
                    <a:cubicBezTo>
                      <a:pt x="37796" y="13001"/>
                      <a:pt x="36853" y="11347"/>
                      <a:pt x="35791" y="9668"/>
                    </a:cubicBezTo>
                    <a:cubicBezTo>
                      <a:pt x="33986" y="6803"/>
                      <a:pt x="32007" y="4359"/>
                      <a:pt x="29907" y="2409"/>
                    </a:cubicBezTo>
                    <a:cubicBezTo>
                      <a:pt x="27994" y="633"/>
                      <a:pt x="26066" y="0"/>
                      <a:pt x="24143" y="0"/>
                    </a:cubicBezTo>
                    <a:close/>
                  </a:path>
                </a:pathLst>
              </a:custGeom>
              <a:solidFill>
                <a:srgbClr val="61749c"/>
              </a:solidFill>
              <a:ln w="0">
                <a:noFill/>
              </a:ln>
            </p:spPr>
            <p:style>
              <a:lnRef idx="0"/>
              <a:fillRef idx="0"/>
              <a:effectRef idx="0"/>
              <a:fontRef idx="minor"/>
            </p:style>
          </p:sp>
          <p:sp>
            <p:nvSpPr>
              <p:cNvPr id="370" name="CustomShape 61"/>
              <p:cNvSpPr/>
              <p:nvPr/>
            </p:nvSpPr>
            <p:spPr>
              <a:xfrm flipH="1">
                <a:off x="5528160" y="327960"/>
                <a:ext cx="1007280" cy="479160"/>
              </a:xfrm>
              <a:custGeom>
                <a:avLst/>
                <a:gdLst/>
                <a:ahLst/>
                <a:rect l="l" t="t" r="r" b="b"/>
                <a:pathLst>
                  <a:path w="37270" h="17739">
                    <a:moveTo>
                      <a:pt x="21467" y="0"/>
                    </a:moveTo>
                    <a:cubicBezTo>
                      <a:pt x="18961" y="0"/>
                      <a:pt x="16464" y="1083"/>
                      <a:pt x="14014" y="2144"/>
                    </a:cubicBezTo>
                    <a:cubicBezTo>
                      <a:pt x="12836" y="2655"/>
                      <a:pt x="11619" y="3181"/>
                      <a:pt x="10419" y="3581"/>
                    </a:cubicBezTo>
                    <a:cubicBezTo>
                      <a:pt x="10078" y="3695"/>
                      <a:pt x="9723" y="3807"/>
                      <a:pt x="9364" y="3914"/>
                    </a:cubicBezTo>
                    <a:cubicBezTo>
                      <a:pt x="8281" y="4239"/>
                      <a:pt x="7123" y="4575"/>
                      <a:pt x="5924" y="4797"/>
                    </a:cubicBezTo>
                    <a:cubicBezTo>
                      <a:pt x="4638" y="5036"/>
                      <a:pt x="3433" y="5152"/>
                      <a:pt x="2246" y="5152"/>
                    </a:cubicBezTo>
                    <a:lnTo>
                      <a:pt x="2162" y="5152"/>
                    </a:lnTo>
                    <a:cubicBezTo>
                      <a:pt x="1454" y="5149"/>
                      <a:pt x="730" y="5111"/>
                      <a:pt x="1" y="5045"/>
                    </a:cubicBezTo>
                    <a:lnTo>
                      <a:pt x="1" y="5045"/>
                    </a:lnTo>
                    <a:cubicBezTo>
                      <a:pt x="55" y="5101"/>
                      <a:pt x="108" y="5159"/>
                      <a:pt x="162" y="5216"/>
                    </a:cubicBezTo>
                    <a:cubicBezTo>
                      <a:pt x="836" y="5272"/>
                      <a:pt x="1505" y="5303"/>
                      <a:pt x="2161" y="5306"/>
                    </a:cubicBezTo>
                    <a:cubicBezTo>
                      <a:pt x="2185" y="5306"/>
                      <a:pt x="2209" y="5306"/>
                      <a:pt x="2234" y="5306"/>
                    </a:cubicBezTo>
                    <a:cubicBezTo>
                      <a:pt x="3441" y="5306"/>
                      <a:pt x="4653" y="5189"/>
                      <a:pt x="5953" y="4949"/>
                    </a:cubicBezTo>
                    <a:cubicBezTo>
                      <a:pt x="7158" y="4725"/>
                      <a:pt x="8321" y="4388"/>
                      <a:pt x="9409" y="4063"/>
                    </a:cubicBezTo>
                    <a:cubicBezTo>
                      <a:pt x="9769" y="3954"/>
                      <a:pt x="10126" y="3842"/>
                      <a:pt x="10468" y="3727"/>
                    </a:cubicBezTo>
                    <a:cubicBezTo>
                      <a:pt x="11673" y="3327"/>
                      <a:pt x="12894" y="2797"/>
                      <a:pt x="14075" y="2285"/>
                    </a:cubicBezTo>
                    <a:cubicBezTo>
                      <a:pt x="16599" y="1191"/>
                      <a:pt x="19043" y="133"/>
                      <a:pt x="21472" y="133"/>
                    </a:cubicBezTo>
                    <a:cubicBezTo>
                      <a:pt x="23340" y="133"/>
                      <a:pt x="25198" y="758"/>
                      <a:pt x="27077" y="2475"/>
                    </a:cubicBezTo>
                    <a:cubicBezTo>
                      <a:pt x="29211" y="4426"/>
                      <a:pt x="31205" y="6860"/>
                      <a:pt x="33002" y="9709"/>
                    </a:cubicBezTo>
                    <a:cubicBezTo>
                      <a:pt x="34063" y="11381"/>
                      <a:pt x="34999" y="13042"/>
                      <a:pt x="35788" y="14645"/>
                    </a:cubicBezTo>
                    <a:cubicBezTo>
                      <a:pt x="36149" y="15380"/>
                      <a:pt x="36452" y="16052"/>
                      <a:pt x="36717" y="16702"/>
                    </a:cubicBezTo>
                    <a:cubicBezTo>
                      <a:pt x="36856" y="17042"/>
                      <a:pt x="36986" y="17388"/>
                      <a:pt x="37114" y="17738"/>
                    </a:cubicBezTo>
                    <a:cubicBezTo>
                      <a:pt x="37165" y="17730"/>
                      <a:pt x="37218" y="17721"/>
                      <a:pt x="37269" y="17713"/>
                    </a:cubicBezTo>
                    <a:cubicBezTo>
                      <a:pt x="37138" y="17351"/>
                      <a:pt x="37004" y="16994"/>
                      <a:pt x="36860" y="16644"/>
                    </a:cubicBezTo>
                    <a:cubicBezTo>
                      <a:pt x="36594" y="15990"/>
                      <a:pt x="36288" y="15314"/>
                      <a:pt x="35927" y="14578"/>
                    </a:cubicBezTo>
                    <a:cubicBezTo>
                      <a:pt x="35136" y="12969"/>
                      <a:pt x="34196" y="11303"/>
                      <a:pt x="33133" y="9626"/>
                    </a:cubicBezTo>
                    <a:cubicBezTo>
                      <a:pt x="31328" y="6765"/>
                      <a:pt x="29327" y="4320"/>
                      <a:pt x="27181" y="2362"/>
                    </a:cubicBezTo>
                    <a:cubicBezTo>
                      <a:pt x="25282" y="626"/>
                      <a:pt x="23372" y="0"/>
                      <a:pt x="21467" y="0"/>
                    </a:cubicBezTo>
                    <a:close/>
                  </a:path>
                </a:pathLst>
              </a:custGeom>
              <a:solidFill>
                <a:srgbClr val="61749c"/>
              </a:solidFill>
              <a:ln w="0">
                <a:noFill/>
              </a:ln>
            </p:spPr>
            <p:style>
              <a:lnRef idx="0"/>
              <a:fillRef idx="0"/>
              <a:effectRef idx="0"/>
              <a:fontRef idx="minor"/>
            </p:style>
          </p:sp>
          <p:sp>
            <p:nvSpPr>
              <p:cNvPr id="371" name="CustomShape 62"/>
              <p:cNvSpPr/>
              <p:nvPr/>
            </p:nvSpPr>
            <p:spPr>
              <a:xfrm flipH="1">
                <a:off x="5563800" y="366840"/>
                <a:ext cx="923400" cy="445320"/>
              </a:xfrm>
              <a:custGeom>
                <a:avLst/>
                <a:gdLst/>
                <a:ahLst/>
                <a:rect l="l" t="t" r="r" b="b"/>
                <a:pathLst>
                  <a:path w="34170" h="16493">
                    <a:moveTo>
                      <a:pt x="18854" y="0"/>
                    </a:moveTo>
                    <a:cubicBezTo>
                      <a:pt x="16271" y="0"/>
                      <a:pt x="13698" y="1157"/>
                      <a:pt x="11175" y="2290"/>
                    </a:cubicBezTo>
                    <a:cubicBezTo>
                      <a:pt x="9986" y="2825"/>
                      <a:pt x="8756" y="3378"/>
                      <a:pt x="7549" y="3797"/>
                    </a:cubicBezTo>
                    <a:cubicBezTo>
                      <a:pt x="7208" y="3916"/>
                      <a:pt x="6852" y="4033"/>
                      <a:pt x="6487" y="4146"/>
                    </a:cubicBezTo>
                    <a:cubicBezTo>
                      <a:pt x="5469" y="4465"/>
                      <a:pt x="4279" y="4825"/>
                      <a:pt x="3031" y="5066"/>
                    </a:cubicBezTo>
                    <a:cubicBezTo>
                      <a:pt x="1970" y="5268"/>
                      <a:pt x="971" y="5380"/>
                      <a:pt x="0" y="5417"/>
                    </a:cubicBezTo>
                    <a:cubicBezTo>
                      <a:pt x="55" y="5468"/>
                      <a:pt x="107" y="5517"/>
                      <a:pt x="162" y="5567"/>
                    </a:cubicBezTo>
                    <a:cubicBezTo>
                      <a:pt x="1093" y="5525"/>
                      <a:pt x="2048" y="5410"/>
                      <a:pt x="3061" y="5218"/>
                    </a:cubicBezTo>
                    <a:cubicBezTo>
                      <a:pt x="4315" y="4975"/>
                      <a:pt x="5511" y="4613"/>
                      <a:pt x="6533" y="4293"/>
                    </a:cubicBezTo>
                    <a:cubicBezTo>
                      <a:pt x="6900" y="4180"/>
                      <a:pt x="7258" y="4063"/>
                      <a:pt x="7600" y="3945"/>
                    </a:cubicBezTo>
                    <a:cubicBezTo>
                      <a:pt x="8813" y="3522"/>
                      <a:pt x="10047" y="2967"/>
                      <a:pt x="11239" y="2433"/>
                    </a:cubicBezTo>
                    <a:cubicBezTo>
                      <a:pt x="13741" y="1307"/>
                      <a:pt x="16293" y="160"/>
                      <a:pt x="18849" y="160"/>
                    </a:cubicBezTo>
                    <a:cubicBezTo>
                      <a:pt x="20708" y="160"/>
                      <a:pt x="22569" y="766"/>
                      <a:pt x="24417" y="2428"/>
                    </a:cubicBezTo>
                    <a:cubicBezTo>
                      <a:pt x="26598" y="4391"/>
                      <a:pt x="28614" y="6826"/>
                      <a:pt x="30409" y="9668"/>
                    </a:cubicBezTo>
                    <a:cubicBezTo>
                      <a:pt x="31472" y="11340"/>
                      <a:pt x="32406" y="13014"/>
                      <a:pt x="33189" y="14641"/>
                    </a:cubicBezTo>
                    <a:cubicBezTo>
                      <a:pt x="33502" y="15292"/>
                      <a:pt x="33771" y="15900"/>
                      <a:pt x="34011" y="16492"/>
                    </a:cubicBezTo>
                    <a:cubicBezTo>
                      <a:pt x="34064" y="16486"/>
                      <a:pt x="34117" y="16481"/>
                      <a:pt x="34169" y="16475"/>
                    </a:cubicBezTo>
                    <a:cubicBezTo>
                      <a:pt x="33925" y="15865"/>
                      <a:pt x="33649" y="15243"/>
                      <a:pt x="33328" y="14574"/>
                    </a:cubicBezTo>
                    <a:cubicBezTo>
                      <a:pt x="32544" y="12942"/>
                      <a:pt x="31606" y="11263"/>
                      <a:pt x="30540" y="9585"/>
                    </a:cubicBezTo>
                    <a:lnTo>
                      <a:pt x="30539" y="9585"/>
                    </a:lnTo>
                    <a:cubicBezTo>
                      <a:pt x="28737" y="6732"/>
                      <a:pt x="26713" y="4285"/>
                      <a:pt x="24519" y="2313"/>
                    </a:cubicBezTo>
                    <a:cubicBezTo>
                      <a:pt x="22635" y="618"/>
                      <a:pt x="20742" y="0"/>
                      <a:pt x="18854" y="0"/>
                    </a:cubicBezTo>
                    <a:close/>
                  </a:path>
                </a:pathLst>
              </a:custGeom>
              <a:solidFill>
                <a:srgbClr val="61749c"/>
              </a:solidFill>
              <a:ln w="0">
                <a:noFill/>
              </a:ln>
            </p:spPr>
            <p:style>
              <a:lnRef idx="0"/>
              <a:fillRef idx="0"/>
              <a:effectRef idx="0"/>
              <a:fontRef idx="minor"/>
            </p:style>
          </p:sp>
          <p:sp>
            <p:nvSpPr>
              <p:cNvPr id="372" name="CustomShape 63"/>
              <p:cNvSpPr/>
              <p:nvPr/>
            </p:nvSpPr>
            <p:spPr>
              <a:xfrm flipH="1">
                <a:off x="5600520" y="405360"/>
                <a:ext cx="844200" cy="410760"/>
              </a:xfrm>
              <a:custGeom>
                <a:avLst/>
                <a:gdLst/>
                <a:ahLst/>
                <a:rect l="l" t="t" r="r" b="b"/>
                <a:pathLst>
                  <a:path w="31242" h="15212">
                    <a:moveTo>
                      <a:pt x="16466" y="0"/>
                    </a:moveTo>
                    <a:cubicBezTo>
                      <a:pt x="13807" y="0"/>
                      <a:pt x="11161" y="1232"/>
                      <a:pt x="8566" y="2440"/>
                    </a:cubicBezTo>
                    <a:cubicBezTo>
                      <a:pt x="7364" y="2998"/>
                      <a:pt x="6122" y="3576"/>
                      <a:pt x="4906" y="4016"/>
                    </a:cubicBezTo>
                    <a:cubicBezTo>
                      <a:pt x="4578" y="4134"/>
                      <a:pt x="4229" y="4254"/>
                      <a:pt x="3839" y="4380"/>
                    </a:cubicBezTo>
                    <a:cubicBezTo>
                      <a:pt x="2575" y="4792"/>
                      <a:pt x="1500" y="5110"/>
                      <a:pt x="367" y="5337"/>
                    </a:cubicBezTo>
                    <a:cubicBezTo>
                      <a:pt x="242" y="5361"/>
                      <a:pt x="122" y="5379"/>
                      <a:pt x="0" y="5401"/>
                    </a:cubicBezTo>
                    <a:cubicBezTo>
                      <a:pt x="52" y="5446"/>
                      <a:pt x="104" y="5489"/>
                      <a:pt x="157" y="5534"/>
                    </a:cubicBezTo>
                    <a:cubicBezTo>
                      <a:pt x="237" y="5520"/>
                      <a:pt x="316" y="5505"/>
                      <a:pt x="396" y="5489"/>
                    </a:cubicBezTo>
                    <a:cubicBezTo>
                      <a:pt x="1538" y="5260"/>
                      <a:pt x="2616" y="4940"/>
                      <a:pt x="3885" y="4528"/>
                    </a:cubicBezTo>
                    <a:cubicBezTo>
                      <a:pt x="4277" y="4401"/>
                      <a:pt x="4629" y="4281"/>
                      <a:pt x="4959" y="4161"/>
                    </a:cubicBezTo>
                    <a:cubicBezTo>
                      <a:pt x="6181" y="3720"/>
                      <a:pt x="7426" y="3140"/>
                      <a:pt x="8630" y="2579"/>
                    </a:cubicBezTo>
                    <a:cubicBezTo>
                      <a:pt x="11203" y="1382"/>
                      <a:pt x="13828" y="161"/>
                      <a:pt x="16460" y="161"/>
                    </a:cubicBezTo>
                    <a:cubicBezTo>
                      <a:pt x="18303" y="161"/>
                      <a:pt x="20149" y="759"/>
                      <a:pt x="21984" y="2384"/>
                    </a:cubicBezTo>
                    <a:cubicBezTo>
                      <a:pt x="24211" y="4356"/>
                      <a:pt x="26249" y="6793"/>
                      <a:pt x="28045" y="9629"/>
                    </a:cubicBezTo>
                    <a:cubicBezTo>
                      <a:pt x="29107" y="11302"/>
                      <a:pt x="30040" y="12987"/>
                      <a:pt x="30816" y="14637"/>
                    </a:cubicBezTo>
                    <a:cubicBezTo>
                      <a:pt x="30907" y="14832"/>
                      <a:pt x="30995" y="15022"/>
                      <a:pt x="31078" y="15211"/>
                    </a:cubicBezTo>
                    <a:cubicBezTo>
                      <a:pt x="31133" y="15206"/>
                      <a:pt x="31187" y="15202"/>
                      <a:pt x="31242" y="15197"/>
                    </a:cubicBezTo>
                    <a:cubicBezTo>
                      <a:pt x="31150" y="14992"/>
                      <a:pt x="31056" y="14784"/>
                      <a:pt x="30955" y="14571"/>
                    </a:cubicBezTo>
                    <a:cubicBezTo>
                      <a:pt x="30178" y="12915"/>
                      <a:pt x="29241" y="11224"/>
                      <a:pt x="28174" y="9545"/>
                    </a:cubicBezTo>
                    <a:cubicBezTo>
                      <a:pt x="26373" y="6697"/>
                      <a:pt x="24325" y="4249"/>
                      <a:pt x="22086" y="2267"/>
                    </a:cubicBezTo>
                    <a:cubicBezTo>
                      <a:pt x="20215" y="610"/>
                      <a:pt x="18337" y="0"/>
                      <a:pt x="16466" y="0"/>
                    </a:cubicBezTo>
                    <a:close/>
                  </a:path>
                </a:pathLst>
              </a:custGeom>
              <a:solidFill>
                <a:srgbClr val="61749c"/>
              </a:solidFill>
              <a:ln w="0">
                <a:noFill/>
              </a:ln>
            </p:spPr>
            <p:style>
              <a:lnRef idx="0"/>
              <a:fillRef idx="0"/>
              <a:effectRef idx="0"/>
              <a:fontRef idx="minor"/>
            </p:style>
          </p:sp>
          <p:sp>
            <p:nvSpPr>
              <p:cNvPr id="373" name="CustomShape 64"/>
              <p:cNvSpPr/>
              <p:nvPr/>
            </p:nvSpPr>
            <p:spPr>
              <a:xfrm flipH="1">
                <a:off x="5638320" y="443880"/>
                <a:ext cx="770040" cy="375120"/>
              </a:xfrm>
              <a:custGeom>
                <a:avLst/>
                <a:gdLst/>
                <a:ahLst/>
                <a:rect l="l" t="t" r="r" b="b"/>
                <a:pathLst>
                  <a:path w="28493" h="13894">
                    <a:moveTo>
                      <a:pt x="14307" y="1"/>
                    </a:moveTo>
                    <a:cubicBezTo>
                      <a:pt x="11572" y="1"/>
                      <a:pt x="8852" y="1309"/>
                      <a:pt x="6186" y="2591"/>
                    </a:cubicBezTo>
                    <a:cubicBezTo>
                      <a:pt x="4973" y="3173"/>
                      <a:pt x="3720" y="3777"/>
                      <a:pt x="2496" y="4236"/>
                    </a:cubicBezTo>
                    <a:cubicBezTo>
                      <a:pt x="2176" y="4357"/>
                      <a:pt x="1824" y="4482"/>
                      <a:pt x="1422" y="4617"/>
                    </a:cubicBezTo>
                    <a:cubicBezTo>
                      <a:pt x="923" y="4785"/>
                      <a:pt x="456" y="4937"/>
                      <a:pt x="0" y="5076"/>
                    </a:cubicBezTo>
                    <a:cubicBezTo>
                      <a:pt x="48" y="5114"/>
                      <a:pt x="99" y="5151"/>
                      <a:pt x="147" y="5190"/>
                    </a:cubicBezTo>
                    <a:cubicBezTo>
                      <a:pt x="598" y="5050"/>
                      <a:pt x="1043" y="4908"/>
                      <a:pt x="1472" y="4764"/>
                    </a:cubicBezTo>
                    <a:cubicBezTo>
                      <a:pt x="1875" y="4628"/>
                      <a:pt x="2229" y="4503"/>
                      <a:pt x="2551" y="4381"/>
                    </a:cubicBezTo>
                    <a:cubicBezTo>
                      <a:pt x="3781" y="3919"/>
                      <a:pt x="5037" y="3314"/>
                      <a:pt x="6251" y="2730"/>
                    </a:cubicBezTo>
                    <a:cubicBezTo>
                      <a:pt x="8897" y="1459"/>
                      <a:pt x="11596" y="161"/>
                      <a:pt x="14304" y="161"/>
                    </a:cubicBezTo>
                    <a:cubicBezTo>
                      <a:pt x="16132" y="161"/>
                      <a:pt x="17963" y="752"/>
                      <a:pt x="19785" y="2340"/>
                    </a:cubicBezTo>
                    <a:cubicBezTo>
                      <a:pt x="22055" y="4322"/>
                      <a:pt x="24118" y="6761"/>
                      <a:pt x="25911" y="9591"/>
                    </a:cubicBezTo>
                    <a:cubicBezTo>
                      <a:pt x="26822" y="11019"/>
                      <a:pt x="27630" y="12463"/>
                      <a:pt x="28324" y="13894"/>
                    </a:cubicBezTo>
                    <a:cubicBezTo>
                      <a:pt x="28380" y="13891"/>
                      <a:pt x="28436" y="13886"/>
                      <a:pt x="28492" y="13883"/>
                    </a:cubicBezTo>
                    <a:cubicBezTo>
                      <a:pt x="27788" y="12428"/>
                      <a:pt x="26967" y="10959"/>
                      <a:pt x="26043" y="9508"/>
                    </a:cubicBezTo>
                    <a:cubicBezTo>
                      <a:pt x="24239" y="6665"/>
                      <a:pt x="22169" y="4215"/>
                      <a:pt x="19886" y="2225"/>
                    </a:cubicBezTo>
                    <a:cubicBezTo>
                      <a:pt x="18027" y="603"/>
                      <a:pt x="16163" y="1"/>
                      <a:pt x="14307" y="1"/>
                    </a:cubicBezTo>
                    <a:close/>
                  </a:path>
                </a:pathLst>
              </a:custGeom>
              <a:solidFill>
                <a:srgbClr val="61749c"/>
              </a:solidFill>
              <a:ln w="0">
                <a:noFill/>
              </a:ln>
            </p:spPr>
            <p:style>
              <a:lnRef idx="0"/>
              <a:fillRef idx="0"/>
              <a:effectRef idx="0"/>
              <a:fontRef idx="minor"/>
            </p:style>
          </p:sp>
          <p:sp>
            <p:nvSpPr>
              <p:cNvPr id="374" name="CustomShape 65"/>
              <p:cNvSpPr/>
              <p:nvPr/>
            </p:nvSpPr>
            <p:spPr>
              <a:xfrm flipH="1">
                <a:off x="5677920" y="482040"/>
                <a:ext cx="698040" cy="338400"/>
              </a:xfrm>
              <a:custGeom>
                <a:avLst/>
                <a:gdLst/>
                <a:ahLst/>
                <a:rect l="l" t="t" r="r" b="b"/>
                <a:pathLst>
                  <a:path w="25837" h="12533">
                    <a:moveTo>
                      <a:pt x="12300" y="1"/>
                    </a:moveTo>
                    <a:cubicBezTo>
                      <a:pt x="9488" y="1"/>
                      <a:pt x="6694" y="1386"/>
                      <a:pt x="3958" y="2743"/>
                    </a:cubicBezTo>
                    <a:cubicBezTo>
                      <a:pt x="2735" y="3350"/>
                      <a:pt x="1471" y="3977"/>
                      <a:pt x="241" y="4459"/>
                    </a:cubicBezTo>
                    <a:cubicBezTo>
                      <a:pt x="162" y="4489"/>
                      <a:pt x="82" y="4520"/>
                      <a:pt x="1" y="4550"/>
                    </a:cubicBezTo>
                    <a:cubicBezTo>
                      <a:pt x="50" y="4587"/>
                      <a:pt x="100" y="4624"/>
                      <a:pt x="149" y="4659"/>
                    </a:cubicBezTo>
                    <a:cubicBezTo>
                      <a:pt x="199" y="4640"/>
                      <a:pt x="249" y="4620"/>
                      <a:pt x="297" y="4603"/>
                    </a:cubicBezTo>
                    <a:cubicBezTo>
                      <a:pt x="1534" y="4120"/>
                      <a:pt x="2801" y="3491"/>
                      <a:pt x="4026" y="2883"/>
                    </a:cubicBezTo>
                    <a:cubicBezTo>
                      <a:pt x="6742" y="1536"/>
                      <a:pt x="9514" y="162"/>
                      <a:pt x="12297" y="162"/>
                    </a:cubicBezTo>
                    <a:cubicBezTo>
                      <a:pt x="14110" y="162"/>
                      <a:pt x="15928" y="745"/>
                      <a:pt x="17737" y="2299"/>
                    </a:cubicBezTo>
                    <a:cubicBezTo>
                      <a:pt x="20054" y="4289"/>
                      <a:pt x="22139" y="6729"/>
                      <a:pt x="23933" y="9555"/>
                    </a:cubicBezTo>
                    <a:cubicBezTo>
                      <a:pt x="24562" y="10539"/>
                      <a:pt x="25139" y="11534"/>
                      <a:pt x="25662" y="12533"/>
                    </a:cubicBezTo>
                    <a:cubicBezTo>
                      <a:pt x="25720" y="12531"/>
                      <a:pt x="25779" y="12529"/>
                      <a:pt x="25837" y="12528"/>
                    </a:cubicBezTo>
                    <a:cubicBezTo>
                      <a:pt x="25299" y="11505"/>
                      <a:pt x="24709" y="10483"/>
                      <a:pt x="24064" y="9470"/>
                    </a:cubicBezTo>
                    <a:cubicBezTo>
                      <a:pt x="22261" y="6635"/>
                      <a:pt x="20166" y="4182"/>
                      <a:pt x="17838" y="2182"/>
                    </a:cubicBezTo>
                    <a:cubicBezTo>
                      <a:pt x="15991" y="595"/>
                      <a:pt x="14142" y="1"/>
                      <a:pt x="12300" y="1"/>
                    </a:cubicBezTo>
                    <a:close/>
                  </a:path>
                </a:pathLst>
              </a:custGeom>
              <a:solidFill>
                <a:srgbClr val="61749c"/>
              </a:solidFill>
              <a:ln w="0">
                <a:noFill/>
              </a:ln>
            </p:spPr>
            <p:style>
              <a:lnRef idx="0"/>
              <a:fillRef idx="0"/>
              <a:effectRef idx="0"/>
              <a:fontRef idx="minor"/>
            </p:style>
          </p:sp>
          <p:sp>
            <p:nvSpPr>
              <p:cNvPr id="375" name="CustomShape 66"/>
              <p:cNvSpPr/>
              <p:nvPr/>
            </p:nvSpPr>
            <p:spPr>
              <a:xfrm flipH="1">
                <a:off x="5718960" y="520560"/>
                <a:ext cx="628560" cy="299880"/>
              </a:xfrm>
              <a:custGeom>
                <a:avLst/>
                <a:gdLst/>
                <a:ahLst/>
                <a:rect l="l" t="t" r="r" b="b"/>
                <a:pathLst>
                  <a:path w="23271" h="11119">
                    <a:moveTo>
                      <a:pt x="10458" y="1"/>
                    </a:moveTo>
                    <a:cubicBezTo>
                      <a:pt x="7570" y="1"/>
                      <a:pt x="4703" y="1466"/>
                      <a:pt x="1895" y="2901"/>
                    </a:cubicBezTo>
                    <a:cubicBezTo>
                      <a:pt x="1271" y="3220"/>
                      <a:pt x="636" y="3544"/>
                      <a:pt x="1" y="3852"/>
                    </a:cubicBezTo>
                    <a:cubicBezTo>
                      <a:pt x="50" y="3885"/>
                      <a:pt x="98" y="3919"/>
                      <a:pt x="148" y="3952"/>
                    </a:cubicBezTo>
                    <a:cubicBezTo>
                      <a:pt x="758" y="3655"/>
                      <a:pt x="1367" y="3344"/>
                      <a:pt x="1966" y="3039"/>
                    </a:cubicBezTo>
                    <a:cubicBezTo>
                      <a:pt x="4752" y="1615"/>
                      <a:pt x="7598" y="161"/>
                      <a:pt x="10456" y="161"/>
                    </a:cubicBezTo>
                    <a:cubicBezTo>
                      <a:pt x="12256" y="161"/>
                      <a:pt x="14061" y="737"/>
                      <a:pt x="15861" y="2260"/>
                    </a:cubicBezTo>
                    <a:cubicBezTo>
                      <a:pt x="18221" y="4256"/>
                      <a:pt x="20328" y="6700"/>
                      <a:pt x="22123" y="9521"/>
                    </a:cubicBezTo>
                    <a:cubicBezTo>
                      <a:pt x="22461" y="10050"/>
                      <a:pt x="22782" y="10583"/>
                      <a:pt x="23090" y="11117"/>
                    </a:cubicBezTo>
                    <a:cubicBezTo>
                      <a:pt x="23150" y="11117"/>
                      <a:pt x="23210" y="11119"/>
                      <a:pt x="23270" y="11119"/>
                    </a:cubicBezTo>
                    <a:cubicBezTo>
                      <a:pt x="22949" y="10557"/>
                      <a:pt x="22610" y="9996"/>
                      <a:pt x="22253" y="9437"/>
                    </a:cubicBezTo>
                    <a:cubicBezTo>
                      <a:pt x="20449" y="6604"/>
                      <a:pt x="18333" y="4149"/>
                      <a:pt x="15960" y="2141"/>
                    </a:cubicBezTo>
                    <a:cubicBezTo>
                      <a:pt x="14124" y="588"/>
                      <a:pt x="12287" y="1"/>
                      <a:pt x="10458" y="1"/>
                    </a:cubicBezTo>
                    <a:close/>
                  </a:path>
                </a:pathLst>
              </a:custGeom>
              <a:solidFill>
                <a:srgbClr val="61749c"/>
              </a:solidFill>
              <a:ln w="0">
                <a:noFill/>
              </a:ln>
            </p:spPr>
            <p:style>
              <a:lnRef idx="0"/>
              <a:fillRef idx="0"/>
              <a:effectRef idx="0"/>
              <a:fontRef idx="minor"/>
            </p:style>
          </p:sp>
          <p:sp>
            <p:nvSpPr>
              <p:cNvPr id="376" name="CustomShape 67"/>
              <p:cNvSpPr/>
              <p:nvPr/>
            </p:nvSpPr>
            <p:spPr>
              <a:xfrm flipH="1">
                <a:off x="5764320" y="559080"/>
                <a:ext cx="559800" cy="260280"/>
              </a:xfrm>
              <a:custGeom>
                <a:avLst/>
                <a:gdLst/>
                <a:ahLst/>
                <a:rect l="l" t="t" r="r" b="b"/>
                <a:pathLst>
                  <a:path w="20720" h="9656">
                    <a:moveTo>
                      <a:pt x="8735" y="0"/>
                    </a:moveTo>
                    <a:cubicBezTo>
                      <a:pt x="5787" y="0"/>
                      <a:pt x="2864" y="1528"/>
                      <a:pt x="0" y="3033"/>
                    </a:cubicBezTo>
                    <a:cubicBezTo>
                      <a:pt x="50" y="3065"/>
                      <a:pt x="101" y="3097"/>
                      <a:pt x="151" y="3129"/>
                    </a:cubicBezTo>
                    <a:cubicBezTo>
                      <a:pt x="2967" y="1649"/>
                      <a:pt x="5842" y="161"/>
                      <a:pt x="8733" y="161"/>
                    </a:cubicBezTo>
                    <a:cubicBezTo>
                      <a:pt x="10519" y="161"/>
                      <a:pt x="12312" y="729"/>
                      <a:pt x="14102" y="2220"/>
                    </a:cubicBezTo>
                    <a:cubicBezTo>
                      <a:pt x="16503" y="4223"/>
                      <a:pt x="18633" y="6668"/>
                      <a:pt x="20432" y="9486"/>
                    </a:cubicBezTo>
                    <a:cubicBezTo>
                      <a:pt x="20465" y="9540"/>
                      <a:pt x="20499" y="9593"/>
                      <a:pt x="20532" y="9647"/>
                    </a:cubicBezTo>
                    <a:cubicBezTo>
                      <a:pt x="20595" y="9650"/>
                      <a:pt x="20657" y="9652"/>
                      <a:pt x="20720" y="9655"/>
                    </a:cubicBezTo>
                    <a:cubicBezTo>
                      <a:pt x="20667" y="9572"/>
                      <a:pt x="20616" y="9487"/>
                      <a:pt x="20563" y="9402"/>
                    </a:cubicBezTo>
                    <a:cubicBezTo>
                      <a:pt x="18756" y="6570"/>
                      <a:pt x="16615" y="4114"/>
                      <a:pt x="14201" y="2101"/>
                    </a:cubicBezTo>
                    <a:cubicBezTo>
                      <a:pt x="12375" y="580"/>
                      <a:pt x="10550" y="0"/>
                      <a:pt x="8735" y="0"/>
                    </a:cubicBezTo>
                    <a:close/>
                  </a:path>
                </a:pathLst>
              </a:custGeom>
              <a:solidFill>
                <a:srgbClr val="61749c"/>
              </a:solidFill>
              <a:ln w="0">
                <a:noFill/>
              </a:ln>
            </p:spPr>
            <p:style>
              <a:lnRef idx="0"/>
              <a:fillRef idx="0"/>
              <a:effectRef idx="0"/>
              <a:fontRef idx="minor"/>
            </p:style>
          </p:sp>
          <p:sp>
            <p:nvSpPr>
              <p:cNvPr id="377" name="CustomShape 68"/>
              <p:cNvSpPr/>
              <p:nvPr/>
            </p:nvSpPr>
            <p:spPr>
              <a:xfrm flipH="1">
                <a:off x="5812560" y="597240"/>
                <a:ext cx="487080" cy="218880"/>
              </a:xfrm>
              <a:custGeom>
                <a:avLst/>
                <a:gdLst/>
                <a:ahLst/>
                <a:rect l="l" t="t" r="r" b="b"/>
                <a:pathLst>
                  <a:path w="18040" h="8114">
                    <a:moveTo>
                      <a:pt x="7030" y="1"/>
                    </a:moveTo>
                    <a:cubicBezTo>
                      <a:pt x="4665" y="1"/>
                      <a:pt x="2316" y="986"/>
                      <a:pt x="1" y="2172"/>
                    </a:cubicBezTo>
                    <a:cubicBezTo>
                      <a:pt x="54" y="2203"/>
                      <a:pt x="105" y="2235"/>
                      <a:pt x="158" y="2265"/>
                    </a:cubicBezTo>
                    <a:cubicBezTo>
                      <a:pt x="2422" y="1109"/>
                      <a:pt x="4718" y="160"/>
                      <a:pt x="7025" y="160"/>
                    </a:cubicBezTo>
                    <a:cubicBezTo>
                      <a:pt x="8800" y="160"/>
                      <a:pt x="10582" y="722"/>
                      <a:pt x="12361" y="2184"/>
                    </a:cubicBezTo>
                    <a:cubicBezTo>
                      <a:pt x="14405" y="3862"/>
                      <a:pt x="16238" y="5848"/>
                      <a:pt x="17837" y="8096"/>
                    </a:cubicBezTo>
                    <a:cubicBezTo>
                      <a:pt x="17904" y="8102"/>
                      <a:pt x="17973" y="8107"/>
                      <a:pt x="18040" y="8113"/>
                    </a:cubicBezTo>
                    <a:cubicBezTo>
                      <a:pt x="16416" y="5811"/>
                      <a:pt x="14545" y="3777"/>
                      <a:pt x="12460" y="2064"/>
                    </a:cubicBezTo>
                    <a:cubicBezTo>
                      <a:pt x="10645" y="573"/>
                      <a:pt x="8833" y="1"/>
                      <a:pt x="7030" y="1"/>
                    </a:cubicBezTo>
                    <a:close/>
                  </a:path>
                </a:pathLst>
              </a:custGeom>
              <a:solidFill>
                <a:srgbClr val="61749c"/>
              </a:solidFill>
              <a:ln w="0">
                <a:noFill/>
              </a:ln>
            </p:spPr>
            <p:style>
              <a:lnRef idx="0"/>
              <a:fillRef idx="0"/>
              <a:effectRef idx="0"/>
              <a:fontRef idx="minor"/>
            </p:style>
          </p:sp>
          <p:sp>
            <p:nvSpPr>
              <p:cNvPr id="378" name="CustomShape 69"/>
              <p:cNvSpPr/>
              <p:nvPr/>
            </p:nvSpPr>
            <p:spPr>
              <a:xfrm flipH="1">
                <a:off x="5866200" y="635400"/>
                <a:ext cx="406800" cy="174240"/>
              </a:xfrm>
              <a:custGeom>
                <a:avLst/>
                <a:gdLst/>
                <a:ahLst/>
                <a:rect l="l" t="t" r="r" b="b"/>
                <a:pathLst>
                  <a:path w="15072" h="6470">
                    <a:moveTo>
                      <a:pt x="5245" y="1"/>
                    </a:moveTo>
                    <a:cubicBezTo>
                      <a:pt x="3485" y="1"/>
                      <a:pt x="1735" y="547"/>
                      <a:pt x="0" y="1324"/>
                    </a:cubicBezTo>
                    <a:cubicBezTo>
                      <a:pt x="56" y="1356"/>
                      <a:pt x="114" y="1386"/>
                      <a:pt x="170" y="1418"/>
                    </a:cubicBezTo>
                    <a:cubicBezTo>
                      <a:pt x="1850" y="677"/>
                      <a:pt x="3544" y="161"/>
                      <a:pt x="5245" y="161"/>
                    </a:cubicBezTo>
                    <a:cubicBezTo>
                      <a:pt x="7008" y="161"/>
                      <a:pt x="8779" y="715"/>
                      <a:pt x="10549" y="2148"/>
                    </a:cubicBezTo>
                    <a:cubicBezTo>
                      <a:pt x="12111" y="3413"/>
                      <a:pt x="13550" y="4849"/>
                      <a:pt x="14849" y="6438"/>
                    </a:cubicBezTo>
                    <a:cubicBezTo>
                      <a:pt x="14922" y="6449"/>
                      <a:pt x="14996" y="6458"/>
                      <a:pt x="15071" y="6470"/>
                    </a:cubicBezTo>
                    <a:cubicBezTo>
                      <a:pt x="13737" y="4822"/>
                      <a:pt x="12258" y="3333"/>
                      <a:pt x="10647" y="2029"/>
                    </a:cubicBezTo>
                    <a:lnTo>
                      <a:pt x="10645" y="2029"/>
                    </a:lnTo>
                    <a:cubicBezTo>
                      <a:pt x="8839" y="566"/>
                      <a:pt x="7037" y="1"/>
                      <a:pt x="5245" y="1"/>
                    </a:cubicBezTo>
                    <a:close/>
                  </a:path>
                </a:pathLst>
              </a:custGeom>
              <a:solidFill>
                <a:srgbClr val="61749c"/>
              </a:solidFill>
              <a:ln w="0">
                <a:noFill/>
              </a:ln>
            </p:spPr>
            <p:style>
              <a:lnRef idx="0"/>
              <a:fillRef idx="0"/>
              <a:effectRef idx="0"/>
              <a:fontRef idx="minor"/>
            </p:style>
          </p:sp>
          <p:sp>
            <p:nvSpPr>
              <p:cNvPr id="379" name="CustomShape 70"/>
              <p:cNvSpPr/>
              <p:nvPr/>
            </p:nvSpPr>
            <p:spPr>
              <a:xfrm flipH="1">
                <a:off x="5930640" y="673920"/>
                <a:ext cx="311040" cy="125280"/>
              </a:xfrm>
              <a:custGeom>
                <a:avLst/>
                <a:gdLst/>
                <a:ahLst/>
                <a:rect l="l" t="t" r="r" b="b"/>
                <a:pathLst>
                  <a:path w="11523" h="4655">
                    <a:moveTo>
                      <a:pt x="3251" y="0"/>
                    </a:moveTo>
                    <a:cubicBezTo>
                      <a:pt x="2163" y="0"/>
                      <a:pt x="1079" y="208"/>
                      <a:pt x="1" y="552"/>
                    </a:cubicBezTo>
                    <a:cubicBezTo>
                      <a:pt x="65" y="587"/>
                      <a:pt x="130" y="620"/>
                      <a:pt x="196" y="654"/>
                    </a:cubicBezTo>
                    <a:cubicBezTo>
                      <a:pt x="1209" y="344"/>
                      <a:pt x="2227" y="159"/>
                      <a:pt x="3247" y="159"/>
                    </a:cubicBezTo>
                    <a:cubicBezTo>
                      <a:pt x="5000" y="159"/>
                      <a:pt x="6760" y="706"/>
                      <a:pt x="8521" y="2112"/>
                    </a:cubicBezTo>
                    <a:cubicBezTo>
                      <a:pt x="9486" y="2881"/>
                      <a:pt x="10401" y="3715"/>
                      <a:pt x="11265" y="4605"/>
                    </a:cubicBezTo>
                    <a:cubicBezTo>
                      <a:pt x="11350" y="4622"/>
                      <a:pt x="11438" y="4637"/>
                      <a:pt x="11523" y="4654"/>
                    </a:cubicBezTo>
                    <a:cubicBezTo>
                      <a:pt x="10611" y="3701"/>
                      <a:pt x="9643" y="2809"/>
                      <a:pt x="8619" y="1992"/>
                    </a:cubicBezTo>
                    <a:cubicBezTo>
                      <a:pt x="6822" y="558"/>
                      <a:pt x="5031" y="0"/>
                      <a:pt x="3251" y="0"/>
                    </a:cubicBezTo>
                    <a:close/>
                  </a:path>
                </a:pathLst>
              </a:custGeom>
              <a:solidFill>
                <a:srgbClr val="61749c"/>
              </a:solidFill>
              <a:ln w="0">
                <a:noFill/>
              </a:ln>
            </p:spPr>
            <p:style>
              <a:lnRef idx="0"/>
              <a:fillRef idx="0"/>
              <a:effectRef idx="0"/>
              <a:fontRef idx="minor"/>
            </p:style>
          </p:sp>
          <p:sp>
            <p:nvSpPr>
              <p:cNvPr id="380" name="CustomShape 71"/>
              <p:cNvSpPr/>
              <p:nvPr/>
            </p:nvSpPr>
            <p:spPr>
              <a:xfrm flipH="1">
                <a:off x="6014160" y="712440"/>
                <a:ext cx="179280" cy="66960"/>
              </a:xfrm>
              <a:custGeom>
                <a:avLst/>
                <a:gdLst/>
                <a:ahLst/>
                <a:rect l="l" t="t" r="r" b="b"/>
                <a:pathLst>
                  <a:path w="6653" h="2500">
                    <a:moveTo>
                      <a:pt x="646" y="1"/>
                    </a:moveTo>
                    <a:cubicBezTo>
                      <a:pt x="431" y="1"/>
                      <a:pt x="216" y="9"/>
                      <a:pt x="1" y="24"/>
                    </a:cubicBezTo>
                    <a:cubicBezTo>
                      <a:pt x="100" y="72"/>
                      <a:pt x="201" y="119"/>
                      <a:pt x="302" y="165"/>
                    </a:cubicBezTo>
                    <a:cubicBezTo>
                      <a:pt x="416" y="161"/>
                      <a:pt x="529" y="158"/>
                      <a:pt x="643" y="158"/>
                    </a:cubicBezTo>
                    <a:cubicBezTo>
                      <a:pt x="2385" y="158"/>
                      <a:pt x="4135" y="697"/>
                      <a:pt x="5889" y="2073"/>
                    </a:cubicBezTo>
                    <a:cubicBezTo>
                      <a:pt x="6022" y="2178"/>
                      <a:pt x="6152" y="2289"/>
                      <a:pt x="6283" y="2397"/>
                    </a:cubicBezTo>
                    <a:cubicBezTo>
                      <a:pt x="6406" y="2433"/>
                      <a:pt x="6529" y="2466"/>
                      <a:pt x="6652" y="2500"/>
                    </a:cubicBezTo>
                    <a:cubicBezTo>
                      <a:pt x="6432" y="2316"/>
                      <a:pt x="6211" y="2129"/>
                      <a:pt x="5985" y="1951"/>
                    </a:cubicBezTo>
                    <a:cubicBezTo>
                      <a:pt x="4196" y="547"/>
                      <a:pt x="2415" y="1"/>
                      <a:pt x="646" y="1"/>
                    </a:cubicBezTo>
                    <a:close/>
                  </a:path>
                </a:pathLst>
              </a:custGeom>
              <a:solidFill>
                <a:srgbClr val="61749c"/>
              </a:solidFill>
              <a:ln w="0">
                <a:noFill/>
              </a:ln>
            </p:spPr>
            <p:style>
              <a:lnRef idx="0"/>
              <a:fillRef idx="0"/>
              <a:effectRef idx="0"/>
              <a:fontRef idx="minor"/>
            </p:style>
          </p:sp>
        </p:grpSp>
        <p:grpSp>
          <p:nvGrpSpPr>
            <p:cNvPr id="381" name="Group 72"/>
            <p:cNvGrpSpPr/>
            <p:nvPr/>
          </p:nvGrpSpPr>
          <p:grpSpPr>
            <a:xfrm>
              <a:off x="-627840" y="3351240"/>
              <a:ext cx="1642680" cy="2204640"/>
              <a:chOff x="-627840" y="3351240"/>
              <a:chExt cx="1642680" cy="2204640"/>
            </a:xfrm>
          </p:grpSpPr>
          <p:grpSp>
            <p:nvGrpSpPr>
              <p:cNvPr id="382" name="Group 73"/>
              <p:cNvGrpSpPr/>
              <p:nvPr/>
            </p:nvGrpSpPr>
            <p:grpSpPr>
              <a:xfrm>
                <a:off x="-627840" y="3351240"/>
                <a:ext cx="1642680" cy="2204640"/>
                <a:chOff x="-627840" y="3351240"/>
                <a:chExt cx="1642680" cy="2204640"/>
              </a:xfrm>
            </p:grpSpPr>
            <p:sp>
              <p:nvSpPr>
                <p:cNvPr id="383" name="CustomShape 74"/>
                <p:cNvSpPr/>
                <p:nvPr/>
              </p:nvSpPr>
              <p:spPr>
                <a:xfrm flipV="1" rot="14853600">
                  <a:off x="-820440" y="4069080"/>
                  <a:ext cx="2028240" cy="769320"/>
                </a:xfrm>
                <a:custGeom>
                  <a:avLst/>
                  <a:gdLst/>
                  <a:ahLst/>
                  <a:rect l="l" t="t" r="r" b="b"/>
                  <a:pathLst>
                    <a:path w="109756" h="39107">
                      <a:moveTo>
                        <a:pt x="109755" y="19554"/>
                      </a:moveTo>
                      <a:cubicBezTo>
                        <a:pt x="109755" y="24739"/>
                        <a:pt x="103973" y="29712"/>
                        <a:pt x="93681" y="33378"/>
                      </a:cubicBezTo>
                      <a:cubicBezTo>
                        <a:pt x="83389" y="37045"/>
                        <a:pt x="69432" y="39106"/>
                        <a:pt x="54878" y="39106"/>
                      </a:cubicBezTo>
                      <a:cubicBezTo>
                        <a:pt x="40324" y="39106"/>
                        <a:pt x="26365" y="37045"/>
                        <a:pt x="16073" y="33378"/>
                      </a:cubicBezTo>
                      <a:cubicBezTo>
                        <a:pt x="5782" y="29712"/>
                        <a:pt x="1" y="24739"/>
                        <a:pt x="1" y="19554"/>
                      </a:cubicBezTo>
                      <a:cubicBezTo>
                        <a:pt x="1" y="14368"/>
                        <a:pt x="5782" y="9395"/>
                        <a:pt x="16073" y="5728"/>
                      </a:cubicBezTo>
                      <a:cubicBezTo>
                        <a:pt x="26365" y="2062"/>
                        <a:pt x="40324" y="1"/>
                        <a:pt x="54878" y="1"/>
                      </a:cubicBezTo>
                      <a:cubicBezTo>
                        <a:pt x="69432" y="1"/>
                        <a:pt x="83389" y="2062"/>
                        <a:pt x="93681" y="5728"/>
                      </a:cubicBezTo>
                      <a:cubicBezTo>
                        <a:pt x="103973" y="9395"/>
                        <a:pt x="109755" y="14368"/>
                        <a:pt x="109755" y="19554"/>
                      </a:cubicBezTo>
                      <a:close/>
                    </a:path>
                  </a:pathLst>
                </a:custGeom>
                <a:noFill/>
                <a:ln cap="rnd" w="9360">
                  <a:solidFill>
                    <a:srgbClr val="61749c"/>
                  </a:solidFill>
                  <a:round/>
                </a:ln>
              </p:spPr>
              <p:style>
                <a:lnRef idx="0"/>
                <a:fillRef idx="0"/>
                <a:effectRef idx="0"/>
                <a:fontRef idx="minor"/>
              </p:style>
            </p:sp>
            <p:sp>
              <p:nvSpPr>
                <p:cNvPr id="384" name="CustomShape 75"/>
                <p:cNvSpPr/>
                <p:nvPr/>
              </p:nvSpPr>
              <p:spPr>
                <a:xfrm flipV="1" rot="14853600">
                  <a:off x="-805320" y="3984120"/>
                  <a:ext cx="1997640" cy="938520"/>
                </a:xfrm>
                <a:custGeom>
                  <a:avLst/>
                  <a:gdLst/>
                  <a:ahLst/>
                  <a:rect l="l" t="t" r="r" b="b"/>
                  <a:pathLst>
                    <a:path w="108088" h="50806">
                      <a:moveTo>
                        <a:pt x="59861" y="6284"/>
                      </a:moveTo>
                      <a:cubicBezTo>
                        <a:pt x="73784" y="10521"/>
                        <a:pt x="86526" y="16596"/>
                        <a:pt x="95281" y="23177"/>
                      </a:cubicBezTo>
                      <a:cubicBezTo>
                        <a:pt x="104037" y="29758"/>
                        <a:pt x="108088" y="36304"/>
                        <a:pt x="106545" y="41374"/>
                      </a:cubicBezTo>
                      <a:cubicBezTo>
                        <a:pt x="105003" y="46445"/>
                        <a:pt x="97993" y="49626"/>
                        <a:pt x="87055" y="50216"/>
                      </a:cubicBezTo>
                      <a:cubicBezTo>
                        <a:pt x="76119" y="50805"/>
                        <a:pt x="62152" y="48759"/>
                        <a:pt x="48228" y="44522"/>
                      </a:cubicBezTo>
                      <a:cubicBezTo>
                        <a:pt x="34304" y="40286"/>
                        <a:pt x="21563" y="34209"/>
                        <a:pt x="12808" y="27628"/>
                      </a:cubicBezTo>
                      <a:cubicBezTo>
                        <a:pt x="4052" y="21049"/>
                        <a:pt x="1" y="14503"/>
                        <a:pt x="1543" y="9432"/>
                      </a:cubicBezTo>
                      <a:cubicBezTo>
                        <a:pt x="3086" y="4362"/>
                        <a:pt x="10095" y="1181"/>
                        <a:pt x="21033" y="591"/>
                      </a:cubicBezTo>
                      <a:cubicBezTo>
                        <a:pt x="31970" y="0"/>
                        <a:pt x="45937" y="2048"/>
                        <a:pt x="59861" y="6284"/>
                      </a:cubicBezTo>
                      <a:close/>
                    </a:path>
                  </a:pathLst>
                </a:custGeom>
                <a:noFill/>
                <a:ln cap="rnd" w="9360">
                  <a:solidFill>
                    <a:srgbClr val="61749c"/>
                  </a:solidFill>
                  <a:round/>
                </a:ln>
              </p:spPr>
              <p:style>
                <a:lnRef idx="0"/>
                <a:fillRef idx="0"/>
                <a:effectRef idx="0"/>
                <a:fontRef idx="minor"/>
              </p:style>
            </p:sp>
            <p:sp>
              <p:nvSpPr>
                <p:cNvPr id="385" name="CustomShape 76"/>
                <p:cNvSpPr/>
                <p:nvPr/>
              </p:nvSpPr>
              <p:spPr>
                <a:xfrm flipV="1" rot="14853600">
                  <a:off x="-799200" y="3974400"/>
                  <a:ext cx="1985760" cy="956880"/>
                </a:xfrm>
                <a:custGeom>
                  <a:avLst/>
                  <a:gdLst/>
                  <a:ahLst/>
                  <a:rect l="l" t="t" r="r" b="b"/>
                  <a:pathLst>
                    <a:path w="107448" h="51822">
                      <a:moveTo>
                        <a:pt x="105777" y="8536"/>
                      </a:moveTo>
                      <a:cubicBezTo>
                        <a:pt x="107448" y="13541"/>
                        <a:pt x="103566" y="20171"/>
                        <a:pt x="94986" y="26968"/>
                      </a:cubicBezTo>
                      <a:cubicBezTo>
                        <a:pt x="86405" y="33765"/>
                        <a:pt x="73829" y="40173"/>
                        <a:pt x="60023" y="44782"/>
                      </a:cubicBezTo>
                      <a:cubicBezTo>
                        <a:pt x="46218" y="49391"/>
                        <a:pt x="32315" y="51822"/>
                        <a:pt x="21371" y="51542"/>
                      </a:cubicBezTo>
                      <a:cubicBezTo>
                        <a:pt x="10428" y="51262"/>
                        <a:pt x="3341" y="48294"/>
                        <a:pt x="1671" y="43289"/>
                      </a:cubicBezTo>
                      <a:cubicBezTo>
                        <a:pt x="0" y="38284"/>
                        <a:pt x="3882" y="31653"/>
                        <a:pt x="12463" y="24856"/>
                      </a:cubicBezTo>
                      <a:cubicBezTo>
                        <a:pt x="21043" y="18058"/>
                        <a:pt x="33619" y="11649"/>
                        <a:pt x="47424" y="7041"/>
                      </a:cubicBezTo>
                      <a:cubicBezTo>
                        <a:pt x="61230" y="2433"/>
                        <a:pt x="75134" y="1"/>
                        <a:pt x="86077" y="281"/>
                      </a:cubicBezTo>
                      <a:cubicBezTo>
                        <a:pt x="97020" y="563"/>
                        <a:pt x="104107" y="3531"/>
                        <a:pt x="105777" y="8536"/>
                      </a:cubicBezTo>
                      <a:close/>
                    </a:path>
                  </a:pathLst>
                </a:custGeom>
                <a:noFill/>
                <a:ln cap="rnd" w="9360">
                  <a:solidFill>
                    <a:srgbClr val="61749c"/>
                  </a:solidFill>
                  <a:round/>
                </a:ln>
              </p:spPr>
              <p:style>
                <a:lnRef idx="0"/>
                <a:fillRef idx="0"/>
                <a:effectRef idx="0"/>
                <a:fontRef idx="minor"/>
              </p:style>
            </p:sp>
          </p:grpSp>
          <p:sp>
            <p:nvSpPr>
              <p:cNvPr id="386" name="CustomShape 77"/>
              <p:cNvSpPr/>
              <p:nvPr/>
            </p:nvSpPr>
            <p:spPr>
              <a:xfrm rot="3565800">
                <a:off x="-478800" y="3620520"/>
                <a:ext cx="92160" cy="92160"/>
              </a:xfrm>
              <a:prstGeom prst="plaque">
                <a:avLst>
                  <a:gd name="adj" fmla="val 50000"/>
                </a:avLst>
              </a:prstGeom>
              <a:solidFill>
                <a:srgbClr val="61749c"/>
              </a:solidFill>
              <a:ln w="0">
                <a:noFill/>
              </a:ln>
            </p:spPr>
            <p:style>
              <a:lnRef idx="0"/>
              <a:fillRef idx="0"/>
              <a:effectRef idx="0"/>
              <a:fontRef idx="minor"/>
            </p:style>
          </p:sp>
          <p:sp>
            <p:nvSpPr>
              <p:cNvPr id="387" name="CustomShape 78"/>
              <p:cNvSpPr/>
              <p:nvPr/>
            </p:nvSpPr>
            <p:spPr>
              <a:xfrm rot="4501800">
                <a:off x="821520" y="4896360"/>
                <a:ext cx="103320" cy="103320"/>
              </a:xfrm>
              <a:prstGeom prst="plaque">
                <a:avLst>
                  <a:gd name="adj" fmla="val 50000"/>
                </a:avLst>
              </a:prstGeom>
              <a:solidFill>
                <a:srgbClr val="61749c"/>
              </a:solidFill>
              <a:ln w="0">
                <a:noFill/>
              </a:ln>
            </p:spPr>
            <p:style>
              <a:lnRef idx="0"/>
              <a:fillRef idx="0"/>
              <a:effectRef idx="0"/>
              <a:fontRef idx="minor"/>
            </p:style>
          </p:sp>
        </p:grpSp>
      </p:grpSp>
      <p:sp>
        <p:nvSpPr>
          <p:cNvPr id="388" name="PlaceHolder 79"/>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89" name="PlaceHolder 8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27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793"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 id="2147484166" r:id="rId12"/>
    <p:sldLayoutId id="2147484167" r:id="rId13"/>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28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83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169" r:id="rId2"/>
    <p:sldLayoutId id="2147484170" r:id="rId3"/>
    <p:sldLayoutId id="2147484171" r:id="rId4"/>
    <p:sldLayoutId id="2147484172" r:id="rId5"/>
    <p:sldLayoutId id="2147484173" r:id="rId6"/>
    <p:sldLayoutId id="2147484174" r:id="rId7"/>
    <p:sldLayoutId id="2147484175" r:id="rId8"/>
    <p:sldLayoutId id="2147484176" r:id="rId9"/>
    <p:sldLayoutId id="2147484177" r:id="rId10"/>
    <p:sldLayoutId id="2147484178" r:id="rId11"/>
    <p:sldLayoutId id="2147484179" r:id="rId12"/>
    <p:sldLayoutId id="2147484180" r:id="rId13"/>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868" name="Google Shape;667;p14" descr=""/>
          <p:cNvPicPr/>
          <p:nvPr/>
        </p:nvPicPr>
        <p:blipFill>
          <a:blip r:embed="rId2">
            <a:alphaModFix amt="70000"/>
          </a:blip>
          <a:stretch/>
        </p:blipFill>
        <p:spPr>
          <a:xfrm>
            <a:off x="0" y="0"/>
            <a:ext cx="9143280" cy="5142960"/>
          </a:xfrm>
          <a:prstGeom prst="rect">
            <a:avLst/>
          </a:prstGeom>
          <a:ln w="0">
            <a:noFill/>
          </a:ln>
        </p:spPr>
      </p:pic>
      <p:grpSp>
        <p:nvGrpSpPr>
          <p:cNvPr id="2869" name="Group 1"/>
          <p:cNvGrpSpPr/>
          <p:nvPr/>
        </p:nvGrpSpPr>
        <p:grpSpPr>
          <a:xfrm>
            <a:off x="-1919520" y="4293360"/>
            <a:ext cx="12982680" cy="781920"/>
            <a:chOff x="-1919520" y="4293360"/>
            <a:chExt cx="12982680" cy="781920"/>
          </a:xfrm>
        </p:grpSpPr>
        <p:grpSp>
          <p:nvGrpSpPr>
            <p:cNvPr id="2870" name="Group 2"/>
            <p:cNvGrpSpPr/>
            <p:nvPr/>
          </p:nvGrpSpPr>
          <p:grpSpPr>
            <a:xfrm>
              <a:off x="-1919520" y="4293360"/>
              <a:ext cx="5023080" cy="781920"/>
              <a:chOff x="-1919520" y="4293360"/>
              <a:chExt cx="5023080" cy="781920"/>
            </a:xfrm>
          </p:grpSpPr>
          <p:sp>
            <p:nvSpPr>
              <p:cNvPr id="2871" name="CustomShape 3"/>
              <p:cNvSpPr/>
              <p:nvPr/>
            </p:nvSpPr>
            <p:spPr>
              <a:xfrm>
                <a:off x="-191952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2872" name="CustomShape 4"/>
              <p:cNvSpPr/>
              <p:nvPr/>
            </p:nvSpPr>
            <p:spPr>
              <a:xfrm>
                <a:off x="-18990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2873" name="CustomShape 5"/>
              <p:cNvSpPr/>
              <p:nvPr/>
            </p:nvSpPr>
            <p:spPr>
              <a:xfrm>
                <a:off x="-187848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2874" name="CustomShape 6"/>
              <p:cNvSpPr/>
              <p:nvPr/>
            </p:nvSpPr>
            <p:spPr>
              <a:xfrm>
                <a:off x="-185832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2875" name="CustomShape 7"/>
              <p:cNvSpPr/>
              <p:nvPr/>
            </p:nvSpPr>
            <p:spPr>
              <a:xfrm>
                <a:off x="-1837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2876" name="CustomShape 8"/>
              <p:cNvSpPr/>
              <p:nvPr/>
            </p:nvSpPr>
            <p:spPr>
              <a:xfrm>
                <a:off x="-181728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2877" name="CustomShape 9"/>
              <p:cNvSpPr/>
              <p:nvPr/>
            </p:nvSpPr>
            <p:spPr>
              <a:xfrm>
                <a:off x="-179712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2878" name="CustomShape 10"/>
              <p:cNvSpPr/>
              <p:nvPr/>
            </p:nvSpPr>
            <p:spPr>
              <a:xfrm>
                <a:off x="-17766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2879" name="CustomShape 11"/>
              <p:cNvSpPr/>
              <p:nvPr/>
            </p:nvSpPr>
            <p:spPr>
              <a:xfrm>
                <a:off x="-175608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nvGrpSpPr>
            <p:cNvPr id="2880" name="Group 12"/>
            <p:cNvGrpSpPr/>
            <p:nvPr/>
          </p:nvGrpSpPr>
          <p:grpSpPr>
            <a:xfrm>
              <a:off x="6040080" y="4293360"/>
              <a:ext cx="5023080" cy="781920"/>
              <a:chOff x="6040080" y="4293360"/>
              <a:chExt cx="5023080" cy="781920"/>
            </a:xfrm>
          </p:grpSpPr>
          <p:sp>
            <p:nvSpPr>
              <p:cNvPr id="2881" name="CustomShape 13"/>
              <p:cNvSpPr/>
              <p:nvPr/>
            </p:nvSpPr>
            <p:spPr>
              <a:xfrm>
                <a:off x="604008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2882" name="CustomShape 14"/>
              <p:cNvSpPr/>
              <p:nvPr/>
            </p:nvSpPr>
            <p:spPr>
              <a:xfrm>
                <a:off x="60606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2883" name="CustomShape 15"/>
              <p:cNvSpPr/>
              <p:nvPr/>
            </p:nvSpPr>
            <p:spPr>
              <a:xfrm>
                <a:off x="608076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2884" name="CustomShape 16"/>
              <p:cNvSpPr/>
              <p:nvPr/>
            </p:nvSpPr>
            <p:spPr>
              <a:xfrm>
                <a:off x="610128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2885" name="CustomShape 17"/>
              <p:cNvSpPr/>
              <p:nvPr/>
            </p:nvSpPr>
            <p:spPr>
              <a:xfrm>
                <a:off x="6121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2886" name="CustomShape 18"/>
              <p:cNvSpPr/>
              <p:nvPr/>
            </p:nvSpPr>
            <p:spPr>
              <a:xfrm>
                <a:off x="614232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2887" name="CustomShape 19"/>
              <p:cNvSpPr/>
              <p:nvPr/>
            </p:nvSpPr>
            <p:spPr>
              <a:xfrm>
                <a:off x="616248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2888" name="CustomShape 20"/>
              <p:cNvSpPr/>
              <p:nvPr/>
            </p:nvSpPr>
            <p:spPr>
              <a:xfrm>
                <a:off x="61830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2889" name="CustomShape 21"/>
              <p:cNvSpPr/>
              <p:nvPr/>
            </p:nvSpPr>
            <p:spPr>
              <a:xfrm>
                <a:off x="620352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sp>
        <p:nvSpPr>
          <p:cNvPr id="2890" name="PlaceHolder 22"/>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891" name="PlaceHolder 2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26" name="Google Shape;79;p3" descr=""/>
          <p:cNvPicPr/>
          <p:nvPr/>
        </p:nvPicPr>
        <p:blipFill>
          <a:blip r:embed="rId2">
            <a:alphaModFix amt="70000"/>
          </a:blip>
          <a:stretch/>
        </p:blipFill>
        <p:spPr>
          <a:xfrm>
            <a:off x="0" y="0"/>
            <a:ext cx="9143280" cy="5142960"/>
          </a:xfrm>
          <a:prstGeom prst="rect">
            <a:avLst/>
          </a:prstGeom>
          <a:ln w="0">
            <a:noFill/>
          </a:ln>
        </p:spPr>
      </p:pic>
      <p:grpSp>
        <p:nvGrpSpPr>
          <p:cNvPr id="427" name="Group 1"/>
          <p:cNvGrpSpPr/>
          <p:nvPr/>
        </p:nvGrpSpPr>
        <p:grpSpPr>
          <a:xfrm>
            <a:off x="-1166400" y="-1158120"/>
            <a:ext cx="10186560" cy="6010560"/>
            <a:chOff x="-1166400" y="-1158120"/>
            <a:chExt cx="10186560" cy="6010560"/>
          </a:xfrm>
        </p:grpSpPr>
        <p:grpSp>
          <p:nvGrpSpPr>
            <p:cNvPr id="428" name="Group 2"/>
            <p:cNvGrpSpPr/>
            <p:nvPr/>
          </p:nvGrpSpPr>
          <p:grpSpPr>
            <a:xfrm>
              <a:off x="8308440" y="280080"/>
              <a:ext cx="711720" cy="4572360"/>
              <a:chOff x="8308440" y="280080"/>
              <a:chExt cx="711720" cy="4572360"/>
            </a:xfrm>
          </p:grpSpPr>
          <p:sp>
            <p:nvSpPr>
              <p:cNvPr id="429" name="CustomShape 3"/>
              <p:cNvSpPr/>
              <p:nvPr/>
            </p:nvSpPr>
            <p:spPr>
              <a:xfrm rot="5400000">
                <a:off x="6594120" y="2242080"/>
                <a:ext cx="4160520" cy="2361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430" name="CustomShape 4"/>
              <p:cNvSpPr/>
              <p:nvPr/>
            </p:nvSpPr>
            <p:spPr>
              <a:xfrm rot="5400000">
                <a:off x="6584400" y="2261160"/>
                <a:ext cx="4193280" cy="26748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431" name="CustomShape 5"/>
              <p:cNvSpPr/>
              <p:nvPr/>
            </p:nvSpPr>
            <p:spPr>
              <a:xfrm rot="5400000">
                <a:off x="6566400" y="2270520"/>
                <a:ext cx="4226040" cy="31932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432" name="CustomShape 6"/>
              <p:cNvSpPr/>
              <p:nvPr/>
            </p:nvSpPr>
            <p:spPr>
              <a:xfrm rot="5400000">
                <a:off x="6546240" y="2276640"/>
                <a:ext cx="4259160" cy="37764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433" name="CustomShape 7"/>
              <p:cNvSpPr/>
              <p:nvPr/>
            </p:nvSpPr>
            <p:spPr>
              <a:xfrm rot="5400000">
                <a:off x="6525720" y="2280960"/>
                <a:ext cx="4291920" cy="43848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434" name="CustomShape 8"/>
              <p:cNvSpPr/>
              <p:nvPr/>
            </p:nvSpPr>
            <p:spPr>
              <a:xfrm rot="5400000">
                <a:off x="6504840" y="2284560"/>
                <a:ext cx="4324680" cy="50112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435" name="CustomShape 9"/>
              <p:cNvSpPr/>
              <p:nvPr/>
            </p:nvSpPr>
            <p:spPr>
              <a:xfrm rot="5400000">
                <a:off x="6484320" y="2288520"/>
                <a:ext cx="4357800" cy="5641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436" name="CustomShape 10"/>
              <p:cNvSpPr/>
              <p:nvPr/>
            </p:nvSpPr>
            <p:spPr>
              <a:xfrm rot="5400000">
                <a:off x="6463440" y="2291400"/>
                <a:ext cx="4390560" cy="62784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437" name="CustomShape 11"/>
              <p:cNvSpPr/>
              <p:nvPr/>
            </p:nvSpPr>
            <p:spPr>
              <a:xfrm rot="5400000">
                <a:off x="6452280" y="2284560"/>
                <a:ext cx="4423680" cy="7117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nvGrpSpPr>
            <p:cNvPr id="438" name="Group 12"/>
            <p:cNvGrpSpPr/>
            <p:nvPr/>
          </p:nvGrpSpPr>
          <p:grpSpPr>
            <a:xfrm>
              <a:off x="-1166400" y="-1158120"/>
              <a:ext cx="2320920" cy="2319840"/>
              <a:chOff x="-1166400" y="-1158120"/>
              <a:chExt cx="2320920" cy="2319840"/>
            </a:xfrm>
          </p:grpSpPr>
          <p:sp>
            <p:nvSpPr>
              <p:cNvPr id="439" name="CustomShape 13"/>
              <p:cNvSpPr/>
              <p:nvPr/>
            </p:nvSpPr>
            <p:spPr>
              <a:xfrm>
                <a:off x="-12960" y="-1158120"/>
                <a:ext cx="14400" cy="765360"/>
              </a:xfrm>
              <a:custGeom>
                <a:avLst/>
                <a:gdLst/>
                <a:ahLst/>
                <a:rect l="l" t="t" r="r" b="b"/>
                <a:pathLst>
                  <a:path w="411" h="20712">
                    <a:moveTo>
                      <a:pt x="1" y="1"/>
                    </a:moveTo>
                    <a:lnTo>
                      <a:pt x="1" y="20712"/>
                    </a:lnTo>
                    <a:lnTo>
                      <a:pt x="410" y="20712"/>
                    </a:lnTo>
                    <a:lnTo>
                      <a:pt x="410" y="1"/>
                    </a:lnTo>
                    <a:close/>
                  </a:path>
                </a:pathLst>
              </a:custGeom>
              <a:solidFill>
                <a:srgbClr val="61749c"/>
              </a:solidFill>
              <a:ln w="0">
                <a:noFill/>
              </a:ln>
            </p:spPr>
            <p:style>
              <a:lnRef idx="0"/>
              <a:fillRef idx="0"/>
              <a:effectRef idx="0"/>
              <a:fontRef idx="minor"/>
            </p:style>
          </p:sp>
          <p:sp>
            <p:nvSpPr>
              <p:cNvPr id="440" name="CustomShape 14"/>
              <p:cNvSpPr/>
              <p:nvPr/>
            </p:nvSpPr>
            <p:spPr>
              <a:xfrm>
                <a:off x="34200" y="-1150920"/>
                <a:ext cx="105120" cy="761760"/>
              </a:xfrm>
              <a:custGeom>
                <a:avLst/>
                <a:gdLst/>
                <a:ahLst/>
                <a:rect l="l" t="t" r="r" b="b"/>
                <a:pathLst>
                  <a:path w="2858" h="20616">
                    <a:moveTo>
                      <a:pt x="2449" y="1"/>
                    </a:moveTo>
                    <a:lnTo>
                      <a:pt x="1" y="20566"/>
                    </a:lnTo>
                    <a:lnTo>
                      <a:pt x="409" y="20616"/>
                    </a:lnTo>
                    <a:lnTo>
                      <a:pt x="2857" y="50"/>
                    </a:lnTo>
                    <a:lnTo>
                      <a:pt x="2449" y="1"/>
                    </a:lnTo>
                    <a:close/>
                  </a:path>
                </a:pathLst>
              </a:custGeom>
              <a:solidFill>
                <a:srgbClr val="61749c"/>
              </a:solidFill>
              <a:ln w="0">
                <a:noFill/>
              </a:ln>
            </p:spPr>
            <p:style>
              <a:lnRef idx="0"/>
              <a:fillRef idx="0"/>
              <a:effectRef idx="0"/>
              <a:fontRef idx="minor"/>
            </p:style>
          </p:sp>
          <p:sp>
            <p:nvSpPr>
              <p:cNvPr id="441" name="CustomShape 15"/>
              <p:cNvSpPr/>
              <p:nvPr/>
            </p:nvSpPr>
            <p:spPr>
              <a:xfrm>
                <a:off x="79920" y="-1127880"/>
                <a:ext cx="193680" cy="747360"/>
              </a:xfrm>
              <a:custGeom>
                <a:avLst/>
                <a:gdLst/>
                <a:ahLst/>
                <a:rect l="l" t="t" r="r" b="b"/>
                <a:pathLst>
                  <a:path w="5255" h="20231">
                    <a:moveTo>
                      <a:pt x="4855" y="1"/>
                    </a:moveTo>
                    <a:lnTo>
                      <a:pt x="0" y="20134"/>
                    </a:lnTo>
                    <a:lnTo>
                      <a:pt x="399" y="20230"/>
                    </a:lnTo>
                    <a:lnTo>
                      <a:pt x="5255" y="97"/>
                    </a:lnTo>
                    <a:lnTo>
                      <a:pt x="4855" y="1"/>
                    </a:lnTo>
                    <a:close/>
                  </a:path>
                </a:pathLst>
              </a:custGeom>
              <a:solidFill>
                <a:srgbClr val="61749c"/>
              </a:solidFill>
              <a:ln w="0">
                <a:noFill/>
              </a:ln>
            </p:spPr>
            <p:style>
              <a:lnRef idx="0"/>
              <a:fillRef idx="0"/>
              <a:effectRef idx="0"/>
              <a:fontRef idx="minor"/>
            </p:style>
          </p:sp>
          <p:sp>
            <p:nvSpPr>
              <p:cNvPr id="442" name="CustomShape 16"/>
              <p:cNvSpPr/>
              <p:nvPr/>
            </p:nvSpPr>
            <p:spPr>
              <a:xfrm>
                <a:off x="124920" y="-1088280"/>
                <a:ext cx="280080" cy="722880"/>
              </a:xfrm>
              <a:custGeom>
                <a:avLst/>
                <a:gdLst/>
                <a:ahLst/>
                <a:rect l="l" t="t" r="r" b="b"/>
                <a:pathLst>
                  <a:path w="7588" h="19562">
                    <a:moveTo>
                      <a:pt x="7202" y="1"/>
                    </a:moveTo>
                    <a:lnTo>
                      <a:pt x="0" y="19417"/>
                    </a:lnTo>
                    <a:lnTo>
                      <a:pt x="384" y="19561"/>
                    </a:lnTo>
                    <a:lnTo>
                      <a:pt x="7588" y="143"/>
                    </a:lnTo>
                    <a:lnTo>
                      <a:pt x="7202" y="1"/>
                    </a:lnTo>
                    <a:close/>
                  </a:path>
                </a:pathLst>
              </a:custGeom>
              <a:solidFill>
                <a:srgbClr val="61749c"/>
              </a:solidFill>
              <a:ln w="0">
                <a:noFill/>
              </a:ln>
            </p:spPr>
            <p:style>
              <a:lnRef idx="0"/>
              <a:fillRef idx="0"/>
              <a:effectRef idx="0"/>
              <a:fontRef idx="minor"/>
            </p:style>
          </p:sp>
          <p:sp>
            <p:nvSpPr>
              <p:cNvPr id="443" name="CustomShape 17"/>
              <p:cNvSpPr/>
              <p:nvPr/>
            </p:nvSpPr>
            <p:spPr>
              <a:xfrm>
                <a:off x="168120" y="-1033920"/>
                <a:ext cx="361800" cy="687960"/>
              </a:xfrm>
              <a:custGeom>
                <a:avLst/>
                <a:gdLst/>
                <a:ahLst/>
                <a:rect l="l" t="t" r="r" b="b"/>
                <a:pathLst>
                  <a:path w="9807" h="18623">
                    <a:moveTo>
                      <a:pt x="9442" y="1"/>
                    </a:moveTo>
                    <a:lnTo>
                      <a:pt x="0" y="18435"/>
                    </a:lnTo>
                    <a:lnTo>
                      <a:pt x="365" y="18622"/>
                    </a:lnTo>
                    <a:lnTo>
                      <a:pt x="9807" y="188"/>
                    </a:lnTo>
                    <a:lnTo>
                      <a:pt x="9442" y="1"/>
                    </a:lnTo>
                    <a:close/>
                  </a:path>
                </a:pathLst>
              </a:custGeom>
              <a:solidFill>
                <a:srgbClr val="61749c"/>
              </a:solidFill>
              <a:ln w="0">
                <a:noFill/>
              </a:ln>
            </p:spPr>
            <p:style>
              <a:lnRef idx="0"/>
              <a:fillRef idx="0"/>
              <a:effectRef idx="0"/>
              <a:fontRef idx="minor"/>
            </p:style>
          </p:sp>
          <p:sp>
            <p:nvSpPr>
              <p:cNvPr id="444" name="CustomShape 18"/>
              <p:cNvSpPr/>
              <p:nvPr/>
            </p:nvSpPr>
            <p:spPr>
              <a:xfrm>
                <a:off x="208440" y="-965520"/>
                <a:ext cx="439200" cy="643680"/>
              </a:xfrm>
              <a:custGeom>
                <a:avLst/>
                <a:gdLst/>
                <a:ahLst/>
                <a:rect l="l" t="t" r="r" b="b"/>
                <a:pathLst>
                  <a:path w="11891" h="17422">
                    <a:moveTo>
                      <a:pt x="11550" y="0"/>
                    </a:moveTo>
                    <a:lnTo>
                      <a:pt x="1" y="17193"/>
                    </a:lnTo>
                    <a:lnTo>
                      <a:pt x="342" y="17422"/>
                    </a:lnTo>
                    <a:lnTo>
                      <a:pt x="11891" y="229"/>
                    </a:lnTo>
                    <a:lnTo>
                      <a:pt x="11550" y="0"/>
                    </a:lnTo>
                    <a:close/>
                  </a:path>
                </a:pathLst>
              </a:custGeom>
              <a:solidFill>
                <a:srgbClr val="61749c"/>
              </a:solidFill>
              <a:ln w="0">
                <a:noFill/>
              </a:ln>
            </p:spPr>
            <p:style>
              <a:lnRef idx="0"/>
              <a:fillRef idx="0"/>
              <a:effectRef idx="0"/>
              <a:fontRef idx="minor"/>
            </p:style>
          </p:sp>
          <p:sp>
            <p:nvSpPr>
              <p:cNvPr id="445" name="CustomShape 19"/>
              <p:cNvSpPr/>
              <p:nvPr/>
            </p:nvSpPr>
            <p:spPr>
              <a:xfrm>
                <a:off x="246240" y="-883440"/>
                <a:ext cx="509760" cy="590400"/>
              </a:xfrm>
              <a:custGeom>
                <a:avLst/>
                <a:gdLst/>
                <a:ahLst/>
                <a:rect l="l" t="t" r="r" b="b"/>
                <a:pathLst>
                  <a:path w="13802" h="15984">
                    <a:moveTo>
                      <a:pt x="13491" y="1"/>
                    </a:moveTo>
                    <a:lnTo>
                      <a:pt x="1" y="15716"/>
                    </a:lnTo>
                    <a:lnTo>
                      <a:pt x="313" y="15984"/>
                    </a:lnTo>
                    <a:lnTo>
                      <a:pt x="13801" y="268"/>
                    </a:lnTo>
                    <a:lnTo>
                      <a:pt x="13491" y="1"/>
                    </a:lnTo>
                    <a:close/>
                  </a:path>
                </a:pathLst>
              </a:custGeom>
              <a:solidFill>
                <a:srgbClr val="61749c"/>
              </a:solidFill>
              <a:ln w="0">
                <a:noFill/>
              </a:ln>
            </p:spPr>
            <p:style>
              <a:lnRef idx="0"/>
              <a:fillRef idx="0"/>
              <a:effectRef idx="0"/>
              <a:fontRef idx="minor"/>
            </p:style>
          </p:sp>
          <p:sp>
            <p:nvSpPr>
              <p:cNvPr id="446" name="CustomShape 20"/>
              <p:cNvSpPr/>
              <p:nvPr/>
            </p:nvSpPr>
            <p:spPr>
              <a:xfrm>
                <a:off x="280440" y="-788760"/>
                <a:ext cx="573480" cy="528840"/>
              </a:xfrm>
              <a:custGeom>
                <a:avLst/>
                <a:gdLst/>
                <a:ahLst/>
                <a:rect l="l" t="t" r="r" b="b"/>
                <a:pathLst>
                  <a:path w="15526" h="14320">
                    <a:moveTo>
                      <a:pt x="15247" y="1"/>
                    </a:moveTo>
                    <a:lnTo>
                      <a:pt x="0" y="14017"/>
                    </a:lnTo>
                    <a:lnTo>
                      <a:pt x="277" y="14320"/>
                    </a:lnTo>
                    <a:lnTo>
                      <a:pt x="15525" y="303"/>
                    </a:lnTo>
                    <a:lnTo>
                      <a:pt x="15247" y="1"/>
                    </a:lnTo>
                    <a:close/>
                  </a:path>
                </a:pathLst>
              </a:custGeom>
              <a:solidFill>
                <a:srgbClr val="61749c"/>
              </a:solidFill>
              <a:ln w="0">
                <a:noFill/>
              </a:ln>
            </p:spPr>
            <p:style>
              <a:lnRef idx="0"/>
              <a:fillRef idx="0"/>
              <a:effectRef idx="0"/>
              <a:fontRef idx="minor"/>
            </p:style>
          </p:sp>
          <p:sp>
            <p:nvSpPr>
              <p:cNvPr id="447" name="CustomShape 21"/>
              <p:cNvSpPr/>
              <p:nvPr/>
            </p:nvSpPr>
            <p:spPr>
              <a:xfrm>
                <a:off x="310680" y="-681840"/>
                <a:ext cx="629640" cy="459360"/>
              </a:xfrm>
              <a:custGeom>
                <a:avLst/>
                <a:gdLst/>
                <a:ahLst/>
                <a:rect l="l" t="t" r="r" b="b"/>
                <a:pathLst>
                  <a:path w="17043" h="12443">
                    <a:moveTo>
                      <a:pt x="16803" y="1"/>
                    </a:moveTo>
                    <a:lnTo>
                      <a:pt x="0" y="12110"/>
                    </a:lnTo>
                    <a:lnTo>
                      <a:pt x="240" y="12443"/>
                    </a:lnTo>
                    <a:lnTo>
                      <a:pt x="17043" y="334"/>
                    </a:lnTo>
                    <a:lnTo>
                      <a:pt x="16803" y="1"/>
                    </a:lnTo>
                    <a:close/>
                  </a:path>
                </a:pathLst>
              </a:custGeom>
              <a:solidFill>
                <a:srgbClr val="61749c"/>
              </a:solidFill>
              <a:ln w="0">
                <a:noFill/>
              </a:ln>
            </p:spPr>
            <p:style>
              <a:lnRef idx="0"/>
              <a:fillRef idx="0"/>
              <a:effectRef idx="0"/>
              <a:fontRef idx="minor"/>
            </p:style>
          </p:sp>
          <p:sp>
            <p:nvSpPr>
              <p:cNvPr id="448" name="CustomShape 22"/>
              <p:cNvSpPr/>
              <p:nvPr/>
            </p:nvSpPr>
            <p:spPr>
              <a:xfrm>
                <a:off x="336600" y="-567360"/>
                <a:ext cx="676440" cy="384120"/>
              </a:xfrm>
              <a:custGeom>
                <a:avLst/>
                <a:gdLst/>
                <a:ahLst/>
                <a:rect l="l" t="t" r="r" b="b"/>
                <a:pathLst>
                  <a:path w="18311" h="10408">
                    <a:moveTo>
                      <a:pt x="18110" y="0"/>
                    </a:moveTo>
                    <a:lnTo>
                      <a:pt x="1" y="10049"/>
                    </a:lnTo>
                    <a:lnTo>
                      <a:pt x="199" y="10407"/>
                    </a:lnTo>
                    <a:lnTo>
                      <a:pt x="18310" y="360"/>
                    </a:lnTo>
                    <a:lnTo>
                      <a:pt x="18110" y="0"/>
                    </a:lnTo>
                    <a:close/>
                  </a:path>
                </a:pathLst>
              </a:custGeom>
              <a:solidFill>
                <a:srgbClr val="61749c"/>
              </a:solidFill>
              <a:ln w="0">
                <a:noFill/>
              </a:ln>
            </p:spPr>
            <p:style>
              <a:lnRef idx="0"/>
              <a:fillRef idx="0"/>
              <a:effectRef idx="0"/>
              <a:fontRef idx="minor"/>
            </p:style>
          </p:sp>
          <p:sp>
            <p:nvSpPr>
              <p:cNvPr id="449" name="CustomShape 23"/>
              <p:cNvSpPr/>
              <p:nvPr/>
            </p:nvSpPr>
            <p:spPr>
              <a:xfrm>
                <a:off x="357480" y="-443880"/>
                <a:ext cx="714240" cy="302760"/>
              </a:xfrm>
              <a:custGeom>
                <a:avLst/>
                <a:gdLst/>
                <a:ahLst/>
                <a:rect l="l" t="t" r="r" b="b"/>
                <a:pathLst>
                  <a:path w="19329" h="8209">
                    <a:moveTo>
                      <a:pt x="19174" y="0"/>
                    </a:moveTo>
                    <a:lnTo>
                      <a:pt x="0" y="7829"/>
                    </a:lnTo>
                    <a:lnTo>
                      <a:pt x="155" y="8209"/>
                    </a:lnTo>
                    <a:lnTo>
                      <a:pt x="19329" y="381"/>
                    </a:lnTo>
                    <a:lnTo>
                      <a:pt x="19174" y="0"/>
                    </a:lnTo>
                    <a:close/>
                  </a:path>
                </a:pathLst>
              </a:custGeom>
              <a:solidFill>
                <a:srgbClr val="61749c"/>
              </a:solidFill>
              <a:ln w="0">
                <a:noFill/>
              </a:ln>
            </p:spPr>
            <p:style>
              <a:lnRef idx="0"/>
              <a:fillRef idx="0"/>
              <a:effectRef idx="0"/>
              <a:fontRef idx="minor"/>
            </p:style>
          </p:sp>
          <p:sp>
            <p:nvSpPr>
              <p:cNvPr id="450" name="CustomShape 24"/>
              <p:cNvSpPr/>
              <p:nvPr/>
            </p:nvSpPr>
            <p:spPr>
              <a:xfrm>
                <a:off x="373320" y="-313920"/>
                <a:ext cx="741600" cy="218160"/>
              </a:xfrm>
              <a:custGeom>
                <a:avLst/>
                <a:gdLst/>
                <a:ahLst/>
                <a:rect l="l" t="t" r="r" b="b"/>
                <a:pathLst>
                  <a:path w="20072" h="5917">
                    <a:moveTo>
                      <a:pt x="19962" y="1"/>
                    </a:moveTo>
                    <a:lnTo>
                      <a:pt x="0" y="5519"/>
                    </a:lnTo>
                    <a:lnTo>
                      <a:pt x="109" y="5916"/>
                    </a:lnTo>
                    <a:lnTo>
                      <a:pt x="20071" y="396"/>
                    </a:lnTo>
                    <a:lnTo>
                      <a:pt x="19962" y="1"/>
                    </a:lnTo>
                    <a:close/>
                  </a:path>
                </a:pathLst>
              </a:custGeom>
              <a:solidFill>
                <a:srgbClr val="61749c"/>
              </a:solidFill>
              <a:ln w="0">
                <a:noFill/>
              </a:ln>
            </p:spPr>
            <p:style>
              <a:lnRef idx="0"/>
              <a:fillRef idx="0"/>
              <a:effectRef idx="0"/>
              <a:fontRef idx="minor"/>
            </p:style>
          </p:sp>
          <p:sp>
            <p:nvSpPr>
              <p:cNvPr id="451" name="CustomShape 25"/>
              <p:cNvSpPr/>
              <p:nvPr/>
            </p:nvSpPr>
            <p:spPr>
              <a:xfrm>
                <a:off x="384120" y="-180000"/>
                <a:ext cx="758880" cy="129960"/>
              </a:xfrm>
              <a:custGeom>
                <a:avLst/>
                <a:gdLst/>
                <a:ahLst/>
                <a:rect l="l" t="t" r="r" b="b"/>
                <a:pathLst>
                  <a:path w="20536" h="3532">
                    <a:moveTo>
                      <a:pt x="20473" y="0"/>
                    </a:moveTo>
                    <a:lnTo>
                      <a:pt x="0" y="3127"/>
                    </a:lnTo>
                    <a:lnTo>
                      <a:pt x="63" y="3532"/>
                    </a:lnTo>
                    <a:lnTo>
                      <a:pt x="20535" y="405"/>
                    </a:lnTo>
                    <a:lnTo>
                      <a:pt x="20473" y="0"/>
                    </a:lnTo>
                    <a:close/>
                  </a:path>
                </a:pathLst>
              </a:custGeom>
              <a:solidFill>
                <a:srgbClr val="61749c"/>
              </a:solidFill>
              <a:ln w="0">
                <a:noFill/>
              </a:ln>
            </p:spPr>
            <p:style>
              <a:lnRef idx="0"/>
              <a:fillRef idx="0"/>
              <a:effectRef idx="0"/>
              <a:fontRef idx="minor"/>
            </p:style>
          </p:sp>
          <p:sp>
            <p:nvSpPr>
              <p:cNvPr id="452" name="CustomShape 26"/>
              <p:cNvSpPr/>
              <p:nvPr/>
            </p:nvSpPr>
            <p:spPr>
              <a:xfrm>
                <a:off x="389160" y="-43200"/>
                <a:ext cx="765360" cy="39960"/>
              </a:xfrm>
              <a:custGeom>
                <a:avLst/>
                <a:gdLst/>
                <a:ahLst/>
                <a:rect l="l" t="t" r="r" b="b"/>
                <a:pathLst>
                  <a:path w="20713" h="1099">
                    <a:moveTo>
                      <a:pt x="20700" y="1"/>
                    </a:moveTo>
                    <a:lnTo>
                      <a:pt x="0" y="687"/>
                    </a:lnTo>
                    <a:lnTo>
                      <a:pt x="15" y="1099"/>
                    </a:lnTo>
                    <a:lnTo>
                      <a:pt x="20713" y="411"/>
                    </a:lnTo>
                    <a:lnTo>
                      <a:pt x="20700" y="1"/>
                    </a:lnTo>
                    <a:close/>
                  </a:path>
                </a:pathLst>
              </a:custGeom>
              <a:solidFill>
                <a:srgbClr val="61749c"/>
              </a:solidFill>
              <a:ln w="0">
                <a:noFill/>
              </a:ln>
            </p:spPr>
            <p:style>
              <a:lnRef idx="0"/>
              <a:fillRef idx="0"/>
              <a:effectRef idx="0"/>
              <a:fontRef idx="minor"/>
            </p:style>
          </p:sp>
          <p:sp>
            <p:nvSpPr>
              <p:cNvPr id="453" name="CustomShape 27"/>
              <p:cNvSpPr/>
              <p:nvPr/>
            </p:nvSpPr>
            <p:spPr>
              <a:xfrm>
                <a:off x="387720" y="28800"/>
                <a:ext cx="763920" cy="79560"/>
              </a:xfrm>
              <a:custGeom>
                <a:avLst/>
                <a:gdLst/>
                <a:ahLst/>
                <a:rect l="l" t="t" r="r" b="b"/>
                <a:pathLst>
                  <a:path w="20671" h="2169">
                    <a:moveTo>
                      <a:pt x="34" y="1"/>
                    </a:moveTo>
                    <a:lnTo>
                      <a:pt x="1" y="409"/>
                    </a:lnTo>
                    <a:lnTo>
                      <a:pt x="20637" y="2169"/>
                    </a:lnTo>
                    <a:lnTo>
                      <a:pt x="20670" y="1759"/>
                    </a:lnTo>
                    <a:lnTo>
                      <a:pt x="34" y="1"/>
                    </a:lnTo>
                    <a:close/>
                  </a:path>
                </a:pathLst>
              </a:custGeom>
              <a:solidFill>
                <a:srgbClr val="61749c"/>
              </a:solidFill>
              <a:ln w="0">
                <a:noFill/>
              </a:ln>
            </p:spPr>
            <p:style>
              <a:lnRef idx="0"/>
              <a:fillRef idx="0"/>
              <a:effectRef idx="0"/>
              <a:fontRef idx="minor"/>
            </p:style>
          </p:sp>
          <p:sp>
            <p:nvSpPr>
              <p:cNvPr id="454" name="CustomShape 28"/>
              <p:cNvSpPr/>
              <p:nvPr/>
            </p:nvSpPr>
            <p:spPr>
              <a:xfrm>
                <a:off x="380160" y="74880"/>
                <a:ext cx="752400" cy="168840"/>
              </a:xfrm>
              <a:custGeom>
                <a:avLst/>
                <a:gdLst/>
                <a:ahLst/>
                <a:rect l="l" t="t" r="r" b="b"/>
                <a:pathLst>
                  <a:path w="20368" h="4584">
                    <a:moveTo>
                      <a:pt x="84" y="1"/>
                    </a:moveTo>
                    <a:lnTo>
                      <a:pt x="0" y="402"/>
                    </a:lnTo>
                    <a:lnTo>
                      <a:pt x="20286" y="4583"/>
                    </a:lnTo>
                    <a:lnTo>
                      <a:pt x="20368" y="4182"/>
                    </a:lnTo>
                    <a:lnTo>
                      <a:pt x="84" y="1"/>
                    </a:lnTo>
                    <a:close/>
                  </a:path>
                </a:pathLst>
              </a:custGeom>
              <a:solidFill>
                <a:srgbClr val="61749c"/>
              </a:solidFill>
              <a:ln w="0">
                <a:noFill/>
              </a:ln>
            </p:spPr>
            <p:style>
              <a:lnRef idx="0"/>
              <a:fillRef idx="0"/>
              <a:effectRef idx="0"/>
              <a:fontRef idx="minor"/>
            </p:style>
          </p:sp>
          <p:sp>
            <p:nvSpPr>
              <p:cNvPr id="455" name="CustomShape 29"/>
              <p:cNvSpPr/>
              <p:nvPr/>
            </p:nvSpPr>
            <p:spPr>
              <a:xfrm>
                <a:off x="366840" y="119880"/>
                <a:ext cx="730800" cy="255960"/>
              </a:xfrm>
              <a:custGeom>
                <a:avLst/>
                <a:gdLst/>
                <a:ahLst/>
                <a:rect l="l" t="t" r="r" b="b"/>
                <a:pathLst>
                  <a:path w="19781" h="6936">
                    <a:moveTo>
                      <a:pt x="130" y="1"/>
                    </a:moveTo>
                    <a:lnTo>
                      <a:pt x="0" y="391"/>
                    </a:lnTo>
                    <a:lnTo>
                      <a:pt x="19651" y="6935"/>
                    </a:lnTo>
                    <a:lnTo>
                      <a:pt x="19780" y="6545"/>
                    </a:lnTo>
                    <a:lnTo>
                      <a:pt x="130" y="1"/>
                    </a:lnTo>
                    <a:close/>
                  </a:path>
                </a:pathLst>
              </a:custGeom>
              <a:solidFill>
                <a:srgbClr val="61749c"/>
              </a:solidFill>
              <a:ln w="0">
                <a:noFill/>
              </a:ln>
            </p:spPr>
            <p:style>
              <a:lnRef idx="0"/>
              <a:fillRef idx="0"/>
              <a:effectRef idx="0"/>
              <a:fontRef idx="minor"/>
            </p:style>
          </p:sp>
          <p:sp>
            <p:nvSpPr>
              <p:cNvPr id="456" name="CustomShape 30"/>
              <p:cNvSpPr/>
              <p:nvPr/>
            </p:nvSpPr>
            <p:spPr>
              <a:xfrm>
                <a:off x="348840" y="164160"/>
                <a:ext cx="698760" cy="339120"/>
              </a:xfrm>
              <a:custGeom>
                <a:avLst/>
                <a:gdLst/>
                <a:ahLst/>
                <a:rect l="l" t="t" r="r" b="b"/>
                <a:pathLst>
                  <a:path w="18915" h="9190">
                    <a:moveTo>
                      <a:pt x="175" y="1"/>
                    </a:moveTo>
                    <a:lnTo>
                      <a:pt x="0" y="372"/>
                    </a:lnTo>
                    <a:lnTo>
                      <a:pt x="18740" y="9190"/>
                    </a:lnTo>
                    <a:lnTo>
                      <a:pt x="18914" y="8818"/>
                    </a:lnTo>
                    <a:lnTo>
                      <a:pt x="175" y="1"/>
                    </a:lnTo>
                    <a:close/>
                  </a:path>
                </a:pathLst>
              </a:custGeom>
              <a:solidFill>
                <a:srgbClr val="61749c"/>
              </a:solidFill>
              <a:ln w="0">
                <a:noFill/>
              </a:ln>
            </p:spPr>
            <p:style>
              <a:lnRef idx="0"/>
              <a:fillRef idx="0"/>
              <a:effectRef idx="0"/>
              <a:fontRef idx="minor"/>
            </p:style>
          </p:sp>
          <p:sp>
            <p:nvSpPr>
              <p:cNvPr id="457" name="CustomShape 31"/>
              <p:cNvSpPr/>
              <p:nvPr/>
            </p:nvSpPr>
            <p:spPr>
              <a:xfrm>
                <a:off x="325800" y="205560"/>
                <a:ext cx="657000" cy="417960"/>
              </a:xfrm>
              <a:custGeom>
                <a:avLst/>
                <a:gdLst/>
                <a:ahLst/>
                <a:rect l="l" t="t" r="r" b="b"/>
                <a:pathLst>
                  <a:path w="17785" h="11316">
                    <a:moveTo>
                      <a:pt x="218" y="0"/>
                    </a:moveTo>
                    <a:lnTo>
                      <a:pt x="0" y="349"/>
                    </a:lnTo>
                    <a:lnTo>
                      <a:pt x="17569" y="11316"/>
                    </a:lnTo>
                    <a:lnTo>
                      <a:pt x="17785" y="10969"/>
                    </a:lnTo>
                    <a:lnTo>
                      <a:pt x="218" y="0"/>
                    </a:lnTo>
                    <a:close/>
                  </a:path>
                </a:pathLst>
              </a:custGeom>
              <a:solidFill>
                <a:srgbClr val="61749c"/>
              </a:solidFill>
              <a:ln w="0">
                <a:noFill/>
              </a:ln>
            </p:spPr>
            <p:style>
              <a:lnRef idx="0"/>
              <a:fillRef idx="0"/>
              <a:effectRef idx="0"/>
              <a:fontRef idx="minor"/>
            </p:style>
          </p:sp>
          <p:sp>
            <p:nvSpPr>
              <p:cNvPr id="458" name="CustomShape 32"/>
              <p:cNvSpPr/>
              <p:nvPr/>
            </p:nvSpPr>
            <p:spPr>
              <a:xfrm>
                <a:off x="298080" y="244080"/>
                <a:ext cx="606240" cy="490680"/>
              </a:xfrm>
              <a:custGeom>
                <a:avLst/>
                <a:gdLst/>
                <a:ahLst/>
                <a:rect l="l" t="t" r="r" b="b"/>
                <a:pathLst>
                  <a:path w="16410" h="13285">
                    <a:moveTo>
                      <a:pt x="257" y="0"/>
                    </a:moveTo>
                    <a:lnTo>
                      <a:pt x="1" y="320"/>
                    </a:lnTo>
                    <a:lnTo>
                      <a:pt x="16152" y="13284"/>
                    </a:lnTo>
                    <a:lnTo>
                      <a:pt x="16409" y="12966"/>
                    </a:lnTo>
                    <a:lnTo>
                      <a:pt x="257" y="0"/>
                    </a:lnTo>
                    <a:close/>
                  </a:path>
                </a:pathLst>
              </a:custGeom>
              <a:solidFill>
                <a:srgbClr val="61749c"/>
              </a:solidFill>
              <a:ln w="0">
                <a:noFill/>
              </a:ln>
            </p:spPr>
            <p:style>
              <a:lnRef idx="0"/>
              <a:fillRef idx="0"/>
              <a:effectRef idx="0"/>
              <a:fontRef idx="minor"/>
            </p:style>
          </p:sp>
          <p:sp>
            <p:nvSpPr>
              <p:cNvPr id="459" name="CustomShape 33"/>
              <p:cNvSpPr/>
              <p:nvPr/>
            </p:nvSpPr>
            <p:spPr>
              <a:xfrm>
                <a:off x="266040" y="279360"/>
                <a:ext cx="546840" cy="556560"/>
              </a:xfrm>
              <a:custGeom>
                <a:avLst/>
                <a:gdLst/>
                <a:ahLst/>
                <a:rect l="l" t="t" r="r" b="b"/>
                <a:pathLst>
                  <a:path w="14803" h="15069">
                    <a:moveTo>
                      <a:pt x="293" y="0"/>
                    </a:moveTo>
                    <a:lnTo>
                      <a:pt x="0" y="288"/>
                    </a:lnTo>
                    <a:lnTo>
                      <a:pt x="14509" y="15068"/>
                    </a:lnTo>
                    <a:lnTo>
                      <a:pt x="14802" y="14780"/>
                    </a:lnTo>
                    <a:lnTo>
                      <a:pt x="293" y="0"/>
                    </a:lnTo>
                    <a:close/>
                  </a:path>
                </a:pathLst>
              </a:custGeom>
              <a:solidFill>
                <a:srgbClr val="61749c"/>
              </a:solidFill>
              <a:ln w="0">
                <a:noFill/>
              </a:ln>
            </p:spPr>
            <p:style>
              <a:lnRef idx="0"/>
              <a:fillRef idx="0"/>
              <a:effectRef idx="0"/>
              <a:fontRef idx="minor"/>
            </p:style>
          </p:sp>
          <p:sp>
            <p:nvSpPr>
              <p:cNvPr id="460" name="CustomShape 34"/>
              <p:cNvSpPr/>
              <p:nvPr/>
            </p:nvSpPr>
            <p:spPr>
              <a:xfrm>
                <a:off x="230400" y="311040"/>
                <a:ext cx="479520" cy="614880"/>
              </a:xfrm>
              <a:custGeom>
                <a:avLst/>
                <a:gdLst/>
                <a:ahLst/>
                <a:rect l="l" t="t" r="r" b="b"/>
                <a:pathLst>
                  <a:path w="12987" h="16641">
                    <a:moveTo>
                      <a:pt x="325" y="0"/>
                    </a:moveTo>
                    <a:lnTo>
                      <a:pt x="0" y="252"/>
                    </a:lnTo>
                    <a:lnTo>
                      <a:pt x="12661" y="16641"/>
                    </a:lnTo>
                    <a:lnTo>
                      <a:pt x="12986" y="16390"/>
                    </a:lnTo>
                    <a:lnTo>
                      <a:pt x="325" y="0"/>
                    </a:lnTo>
                    <a:close/>
                  </a:path>
                </a:pathLst>
              </a:custGeom>
              <a:solidFill>
                <a:srgbClr val="61749c"/>
              </a:solidFill>
              <a:ln w="0">
                <a:noFill/>
              </a:ln>
            </p:spPr>
            <p:style>
              <a:lnRef idx="0"/>
              <a:fillRef idx="0"/>
              <a:effectRef idx="0"/>
              <a:fontRef idx="minor"/>
            </p:style>
          </p:sp>
          <p:sp>
            <p:nvSpPr>
              <p:cNvPr id="461" name="CustomShape 35"/>
              <p:cNvSpPr/>
              <p:nvPr/>
            </p:nvSpPr>
            <p:spPr>
              <a:xfrm>
                <a:off x="191160" y="337320"/>
                <a:ext cx="406080" cy="664200"/>
              </a:xfrm>
              <a:custGeom>
                <a:avLst/>
                <a:gdLst/>
                <a:ahLst/>
                <a:rect l="l" t="t" r="r" b="b"/>
                <a:pathLst>
                  <a:path w="10995" h="17979">
                    <a:moveTo>
                      <a:pt x="353" y="0"/>
                    </a:moveTo>
                    <a:lnTo>
                      <a:pt x="1" y="211"/>
                    </a:lnTo>
                    <a:lnTo>
                      <a:pt x="10643" y="17978"/>
                    </a:lnTo>
                    <a:lnTo>
                      <a:pt x="10995" y="17769"/>
                    </a:lnTo>
                    <a:lnTo>
                      <a:pt x="353" y="0"/>
                    </a:lnTo>
                    <a:close/>
                  </a:path>
                </a:pathLst>
              </a:custGeom>
              <a:solidFill>
                <a:srgbClr val="61749c"/>
              </a:solidFill>
              <a:ln w="0">
                <a:noFill/>
              </a:ln>
            </p:spPr>
            <p:style>
              <a:lnRef idx="0"/>
              <a:fillRef idx="0"/>
              <a:effectRef idx="0"/>
              <a:fontRef idx="minor"/>
            </p:style>
          </p:sp>
          <p:sp>
            <p:nvSpPr>
              <p:cNvPr id="462" name="CustomShape 36"/>
              <p:cNvSpPr/>
              <p:nvPr/>
            </p:nvSpPr>
            <p:spPr>
              <a:xfrm>
                <a:off x="149400" y="360000"/>
                <a:ext cx="326520" cy="704520"/>
              </a:xfrm>
              <a:custGeom>
                <a:avLst/>
                <a:gdLst/>
                <a:ahLst/>
                <a:rect l="l" t="t" r="r" b="b"/>
                <a:pathLst>
                  <a:path w="8844" h="19069">
                    <a:moveTo>
                      <a:pt x="375" y="0"/>
                    </a:moveTo>
                    <a:lnTo>
                      <a:pt x="0" y="168"/>
                    </a:lnTo>
                    <a:lnTo>
                      <a:pt x="8471" y="19068"/>
                    </a:lnTo>
                    <a:lnTo>
                      <a:pt x="8844" y="18900"/>
                    </a:lnTo>
                    <a:lnTo>
                      <a:pt x="375" y="0"/>
                    </a:lnTo>
                    <a:close/>
                  </a:path>
                </a:pathLst>
              </a:custGeom>
              <a:solidFill>
                <a:srgbClr val="61749c"/>
              </a:solidFill>
              <a:ln w="0">
                <a:noFill/>
              </a:ln>
            </p:spPr>
            <p:style>
              <a:lnRef idx="0"/>
              <a:fillRef idx="0"/>
              <a:effectRef idx="0"/>
              <a:fontRef idx="minor"/>
            </p:style>
          </p:sp>
          <p:sp>
            <p:nvSpPr>
              <p:cNvPr id="463" name="CustomShape 37"/>
              <p:cNvSpPr/>
              <p:nvPr/>
            </p:nvSpPr>
            <p:spPr>
              <a:xfrm>
                <a:off x="105120" y="377640"/>
                <a:ext cx="242280" cy="734760"/>
              </a:xfrm>
              <a:custGeom>
                <a:avLst/>
                <a:gdLst/>
                <a:ahLst/>
                <a:rect l="l" t="t" r="r" b="b"/>
                <a:pathLst>
                  <a:path w="6571" h="19890">
                    <a:moveTo>
                      <a:pt x="391" y="1"/>
                    </a:moveTo>
                    <a:lnTo>
                      <a:pt x="1" y="122"/>
                    </a:lnTo>
                    <a:lnTo>
                      <a:pt x="6180" y="19889"/>
                    </a:lnTo>
                    <a:lnTo>
                      <a:pt x="6571" y="19768"/>
                    </a:lnTo>
                    <a:lnTo>
                      <a:pt x="391" y="1"/>
                    </a:lnTo>
                    <a:close/>
                  </a:path>
                </a:pathLst>
              </a:custGeom>
              <a:solidFill>
                <a:srgbClr val="61749c"/>
              </a:solidFill>
              <a:ln w="0">
                <a:noFill/>
              </a:ln>
            </p:spPr>
            <p:style>
              <a:lnRef idx="0"/>
              <a:fillRef idx="0"/>
              <a:effectRef idx="0"/>
              <a:fontRef idx="minor"/>
            </p:style>
          </p:sp>
          <p:sp>
            <p:nvSpPr>
              <p:cNvPr id="464" name="CustomShape 38"/>
              <p:cNvSpPr/>
              <p:nvPr/>
            </p:nvSpPr>
            <p:spPr>
              <a:xfrm>
                <a:off x="59760" y="389160"/>
                <a:ext cx="155160" cy="754920"/>
              </a:xfrm>
              <a:custGeom>
                <a:avLst/>
                <a:gdLst/>
                <a:ahLst/>
                <a:rect l="l" t="t" r="r" b="b"/>
                <a:pathLst>
                  <a:path w="4211" h="20434">
                    <a:moveTo>
                      <a:pt x="404" y="1"/>
                    </a:moveTo>
                    <a:lnTo>
                      <a:pt x="1" y="76"/>
                    </a:lnTo>
                    <a:lnTo>
                      <a:pt x="3807" y="20433"/>
                    </a:lnTo>
                    <a:lnTo>
                      <a:pt x="4210" y="20358"/>
                    </a:lnTo>
                    <a:lnTo>
                      <a:pt x="404" y="1"/>
                    </a:lnTo>
                    <a:close/>
                  </a:path>
                </a:pathLst>
              </a:custGeom>
              <a:solidFill>
                <a:srgbClr val="61749c"/>
              </a:solidFill>
              <a:ln w="0">
                <a:noFill/>
              </a:ln>
            </p:spPr>
            <p:style>
              <a:lnRef idx="0"/>
              <a:fillRef idx="0"/>
              <a:effectRef idx="0"/>
              <a:fontRef idx="minor"/>
            </p:style>
          </p:sp>
          <p:sp>
            <p:nvSpPr>
              <p:cNvPr id="465" name="CustomShape 39"/>
              <p:cNvSpPr/>
              <p:nvPr/>
            </p:nvSpPr>
            <p:spPr>
              <a:xfrm>
                <a:off x="13320" y="396360"/>
                <a:ext cx="65520" cy="764640"/>
              </a:xfrm>
              <a:custGeom>
                <a:avLst/>
                <a:gdLst/>
                <a:ahLst/>
                <a:rect l="l" t="t" r="r" b="b"/>
                <a:pathLst>
                  <a:path w="1788" h="20693">
                    <a:moveTo>
                      <a:pt x="410" y="1"/>
                    </a:moveTo>
                    <a:lnTo>
                      <a:pt x="0" y="28"/>
                    </a:lnTo>
                    <a:lnTo>
                      <a:pt x="1378" y="20693"/>
                    </a:lnTo>
                    <a:lnTo>
                      <a:pt x="1788" y="20666"/>
                    </a:lnTo>
                    <a:lnTo>
                      <a:pt x="410" y="1"/>
                    </a:lnTo>
                    <a:close/>
                  </a:path>
                </a:pathLst>
              </a:custGeom>
              <a:solidFill>
                <a:srgbClr val="61749c"/>
              </a:solidFill>
              <a:ln w="0">
                <a:noFill/>
              </a:ln>
            </p:spPr>
            <p:style>
              <a:lnRef idx="0"/>
              <a:fillRef idx="0"/>
              <a:effectRef idx="0"/>
              <a:fontRef idx="minor"/>
            </p:style>
          </p:sp>
          <p:sp>
            <p:nvSpPr>
              <p:cNvPr id="466" name="CustomShape 40"/>
              <p:cNvSpPr/>
              <p:nvPr/>
            </p:nvSpPr>
            <p:spPr>
              <a:xfrm>
                <a:off x="-73080" y="396720"/>
                <a:ext cx="54000" cy="765000"/>
              </a:xfrm>
              <a:custGeom>
                <a:avLst/>
                <a:gdLst/>
                <a:ahLst/>
                <a:rect l="l" t="t" r="r" b="b"/>
                <a:pathLst>
                  <a:path w="1483" h="20704">
                    <a:moveTo>
                      <a:pt x="1073" y="0"/>
                    </a:moveTo>
                    <a:lnTo>
                      <a:pt x="0" y="20682"/>
                    </a:lnTo>
                    <a:lnTo>
                      <a:pt x="410" y="20703"/>
                    </a:lnTo>
                    <a:lnTo>
                      <a:pt x="1482" y="21"/>
                    </a:lnTo>
                    <a:lnTo>
                      <a:pt x="1073" y="0"/>
                    </a:lnTo>
                    <a:close/>
                  </a:path>
                </a:pathLst>
              </a:custGeom>
              <a:solidFill>
                <a:srgbClr val="61749c"/>
              </a:solidFill>
              <a:ln w="0">
                <a:noFill/>
              </a:ln>
            </p:spPr>
            <p:style>
              <a:lnRef idx="0"/>
              <a:fillRef idx="0"/>
              <a:effectRef idx="0"/>
              <a:fontRef idx="minor"/>
            </p:style>
          </p:sp>
          <p:sp>
            <p:nvSpPr>
              <p:cNvPr id="467" name="CustomShape 41"/>
              <p:cNvSpPr/>
              <p:nvPr/>
            </p:nvSpPr>
            <p:spPr>
              <a:xfrm>
                <a:off x="-209160" y="390600"/>
                <a:ext cx="144000" cy="756720"/>
              </a:xfrm>
              <a:custGeom>
                <a:avLst/>
                <a:gdLst/>
                <a:ahLst/>
                <a:rect l="l" t="t" r="r" b="b"/>
                <a:pathLst>
                  <a:path w="3910" h="20482">
                    <a:moveTo>
                      <a:pt x="3505" y="1"/>
                    </a:moveTo>
                    <a:lnTo>
                      <a:pt x="1" y="20413"/>
                    </a:lnTo>
                    <a:lnTo>
                      <a:pt x="405" y="20482"/>
                    </a:lnTo>
                    <a:lnTo>
                      <a:pt x="3909" y="70"/>
                    </a:lnTo>
                    <a:lnTo>
                      <a:pt x="3505" y="1"/>
                    </a:lnTo>
                    <a:close/>
                  </a:path>
                </a:pathLst>
              </a:custGeom>
              <a:solidFill>
                <a:srgbClr val="61749c"/>
              </a:solidFill>
              <a:ln w="0">
                <a:noFill/>
              </a:ln>
            </p:spPr>
            <p:style>
              <a:lnRef idx="0"/>
              <a:fillRef idx="0"/>
              <a:effectRef idx="0"/>
              <a:fontRef idx="minor"/>
            </p:style>
          </p:sp>
          <p:sp>
            <p:nvSpPr>
              <p:cNvPr id="468" name="CustomShape 42"/>
              <p:cNvSpPr/>
              <p:nvPr/>
            </p:nvSpPr>
            <p:spPr>
              <a:xfrm>
                <a:off x="-342720" y="379440"/>
                <a:ext cx="231480" cy="738000"/>
              </a:xfrm>
              <a:custGeom>
                <a:avLst/>
                <a:gdLst/>
                <a:ahLst/>
                <a:rect l="l" t="t" r="r" b="b"/>
                <a:pathLst>
                  <a:path w="6283" h="19973">
                    <a:moveTo>
                      <a:pt x="5889" y="1"/>
                    </a:moveTo>
                    <a:lnTo>
                      <a:pt x="0" y="19856"/>
                    </a:lnTo>
                    <a:lnTo>
                      <a:pt x="394" y="19972"/>
                    </a:lnTo>
                    <a:lnTo>
                      <a:pt x="6282" y="116"/>
                    </a:lnTo>
                    <a:lnTo>
                      <a:pt x="5889" y="1"/>
                    </a:lnTo>
                    <a:close/>
                  </a:path>
                </a:pathLst>
              </a:custGeom>
              <a:solidFill>
                <a:srgbClr val="61749c"/>
              </a:solidFill>
              <a:ln w="0">
                <a:noFill/>
              </a:ln>
            </p:spPr>
            <p:style>
              <a:lnRef idx="0"/>
              <a:fillRef idx="0"/>
              <a:effectRef idx="0"/>
              <a:fontRef idx="minor"/>
            </p:style>
          </p:sp>
          <p:sp>
            <p:nvSpPr>
              <p:cNvPr id="469" name="CustomShape 43"/>
              <p:cNvSpPr/>
              <p:nvPr/>
            </p:nvSpPr>
            <p:spPr>
              <a:xfrm>
                <a:off x="-471240" y="362520"/>
                <a:ext cx="316080" cy="708840"/>
              </a:xfrm>
              <a:custGeom>
                <a:avLst/>
                <a:gdLst/>
                <a:ahLst/>
                <a:rect l="l" t="t" r="r" b="b"/>
                <a:pathLst>
                  <a:path w="8567" h="19184">
                    <a:moveTo>
                      <a:pt x="8191" y="1"/>
                    </a:moveTo>
                    <a:lnTo>
                      <a:pt x="0" y="19022"/>
                    </a:lnTo>
                    <a:lnTo>
                      <a:pt x="378" y="19184"/>
                    </a:lnTo>
                    <a:lnTo>
                      <a:pt x="8567" y="162"/>
                    </a:lnTo>
                    <a:lnTo>
                      <a:pt x="8191" y="1"/>
                    </a:lnTo>
                    <a:close/>
                  </a:path>
                </a:pathLst>
              </a:custGeom>
              <a:solidFill>
                <a:srgbClr val="61749c"/>
              </a:solidFill>
              <a:ln w="0">
                <a:noFill/>
              </a:ln>
            </p:spPr>
            <p:style>
              <a:lnRef idx="0"/>
              <a:fillRef idx="0"/>
              <a:effectRef idx="0"/>
              <a:fontRef idx="minor"/>
            </p:style>
          </p:sp>
          <p:sp>
            <p:nvSpPr>
              <p:cNvPr id="470" name="CustomShape 44"/>
              <p:cNvSpPr/>
              <p:nvPr/>
            </p:nvSpPr>
            <p:spPr>
              <a:xfrm>
                <a:off x="-593640" y="340920"/>
                <a:ext cx="396360" cy="669960"/>
              </a:xfrm>
              <a:custGeom>
                <a:avLst/>
                <a:gdLst/>
                <a:ahLst/>
                <a:rect l="l" t="t" r="r" b="b"/>
                <a:pathLst>
                  <a:path w="10734" h="18130">
                    <a:moveTo>
                      <a:pt x="10378" y="1"/>
                    </a:moveTo>
                    <a:lnTo>
                      <a:pt x="0" y="17923"/>
                    </a:lnTo>
                    <a:lnTo>
                      <a:pt x="355" y="18129"/>
                    </a:lnTo>
                    <a:lnTo>
                      <a:pt x="10733" y="206"/>
                    </a:lnTo>
                    <a:lnTo>
                      <a:pt x="10378" y="1"/>
                    </a:lnTo>
                    <a:close/>
                  </a:path>
                </a:pathLst>
              </a:custGeom>
              <a:solidFill>
                <a:srgbClr val="61749c"/>
              </a:solidFill>
              <a:ln w="0">
                <a:noFill/>
              </a:ln>
            </p:spPr>
            <p:style>
              <a:lnRef idx="0"/>
              <a:fillRef idx="0"/>
              <a:effectRef idx="0"/>
              <a:fontRef idx="minor"/>
            </p:style>
          </p:sp>
          <p:sp>
            <p:nvSpPr>
              <p:cNvPr id="471" name="CustomShape 45"/>
              <p:cNvSpPr/>
              <p:nvPr/>
            </p:nvSpPr>
            <p:spPr>
              <a:xfrm>
                <a:off x="-707400" y="314280"/>
                <a:ext cx="470880" cy="621360"/>
              </a:xfrm>
              <a:custGeom>
                <a:avLst/>
                <a:gdLst/>
                <a:ahLst/>
                <a:rect l="l" t="t" r="r" b="b"/>
                <a:pathLst>
                  <a:path w="12754" h="16818">
                    <a:moveTo>
                      <a:pt x="12425" y="1"/>
                    </a:moveTo>
                    <a:lnTo>
                      <a:pt x="1" y="16571"/>
                    </a:lnTo>
                    <a:lnTo>
                      <a:pt x="329" y="16817"/>
                    </a:lnTo>
                    <a:lnTo>
                      <a:pt x="12753" y="247"/>
                    </a:lnTo>
                    <a:lnTo>
                      <a:pt x="12425" y="1"/>
                    </a:lnTo>
                    <a:close/>
                  </a:path>
                </a:pathLst>
              </a:custGeom>
              <a:solidFill>
                <a:srgbClr val="61749c"/>
              </a:solidFill>
              <a:ln w="0">
                <a:noFill/>
              </a:ln>
            </p:spPr>
            <p:style>
              <a:lnRef idx="0"/>
              <a:fillRef idx="0"/>
              <a:effectRef idx="0"/>
              <a:fontRef idx="minor"/>
            </p:style>
          </p:sp>
          <p:sp>
            <p:nvSpPr>
              <p:cNvPr id="472" name="CustomShape 46"/>
              <p:cNvSpPr/>
              <p:nvPr/>
            </p:nvSpPr>
            <p:spPr>
              <a:xfrm>
                <a:off x="-811800" y="283320"/>
                <a:ext cx="538920" cy="564120"/>
              </a:xfrm>
              <a:custGeom>
                <a:avLst/>
                <a:gdLst/>
                <a:ahLst/>
                <a:rect l="l" t="t" r="r" b="b"/>
                <a:pathLst>
                  <a:path w="14587" h="15275">
                    <a:moveTo>
                      <a:pt x="14289" y="0"/>
                    </a:moveTo>
                    <a:lnTo>
                      <a:pt x="1" y="14993"/>
                    </a:lnTo>
                    <a:lnTo>
                      <a:pt x="298" y="15275"/>
                    </a:lnTo>
                    <a:lnTo>
                      <a:pt x="14587" y="284"/>
                    </a:lnTo>
                    <a:lnTo>
                      <a:pt x="14289" y="0"/>
                    </a:lnTo>
                    <a:close/>
                  </a:path>
                </a:pathLst>
              </a:custGeom>
              <a:solidFill>
                <a:srgbClr val="61749c"/>
              </a:solidFill>
              <a:ln w="0">
                <a:noFill/>
              </a:ln>
            </p:spPr>
            <p:style>
              <a:lnRef idx="0"/>
              <a:fillRef idx="0"/>
              <a:effectRef idx="0"/>
              <a:fontRef idx="minor"/>
            </p:style>
          </p:sp>
          <p:sp>
            <p:nvSpPr>
              <p:cNvPr id="473" name="CustomShape 47"/>
              <p:cNvSpPr/>
              <p:nvPr/>
            </p:nvSpPr>
            <p:spPr>
              <a:xfrm>
                <a:off x="-904680" y="248760"/>
                <a:ext cx="599040" cy="499320"/>
              </a:xfrm>
              <a:custGeom>
                <a:avLst/>
                <a:gdLst/>
                <a:ahLst/>
                <a:rect l="l" t="t" r="r" b="b"/>
                <a:pathLst>
                  <a:path w="16221" h="13518">
                    <a:moveTo>
                      <a:pt x="15960" y="0"/>
                    </a:moveTo>
                    <a:lnTo>
                      <a:pt x="1" y="13201"/>
                    </a:lnTo>
                    <a:lnTo>
                      <a:pt x="261" y="13517"/>
                    </a:lnTo>
                    <a:lnTo>
                      <a:pt x="16220" y="315"/>
                    </a:lnTo>
                    <a:lnTo>
                      <a:pt x="15960" y="0"/>
                    </a:lnTo>
                    <a:close/>
                  </a:path>
                </a:pathLst>
              </a:custGeom>
              <a:solidFill>
                <a:srgbClr val="61749c"/>
              </a:solidFill>
              <a:ln w="0">
                <a:noFill/>
              </a:ln>
            </p:spPr>
            <p:style>
              <a:lnRef idx="0"/>
              <a:fillRef idx="0"/>
              <a:effectRef idx="0"/>
              <a:fontRef idx="minor"/>
            </p:style>
          </p:sp>
          <p:sp>
            <p:nvSpPr>
              <p:cNvPr id="474" name="CustomShape 48"/>
              <p:cNvSpPr/>
              <p:nvPr/>
            </p:nvSpPr>
            <p:spPr>
              <a:xfrm>
                <a:off x="-984960" y="210600"/>
                <a:ext cx="651240" cy="427320"/>
              </a:xfrm>
              <a:custGeom>
                <a:avLst/>
                <a:gdLst/>
                <a:ahLst/>
                <a:rect l="l" t="t" r="r" b="b"/>
                <a:pathLst>
                  <a:path w="17629" h="11571">
                    <a:moveTo>
                      <a:pt x="17406" y="1"/>
                    </a:moveTo>
                    <a:lnTo>
                      <a:pt x="1" y="11227"/>
                    </a:lnTo>
                    <a:lnTo>
                      <a:pt x="223" y="11571"/>
                    </a:lnTo>
                    <a:lnTo>
                      <a:pt x="17629" y="346"/>
                    </a:lnTo>
                    <a:lnTo>
                      <a:pt x="17406" y="1"/>
                    </a:lnTo>
                    <a:close/>
                  </a:path>
                </a:pathLst>
              </a:custGeom>
              <a:solidFill>
                <a:srgbClr val="61749c"/>
              </a:solidFill>
              <a:ln w="0">
                <a:noFill/>
              </a:ln>
            </p:spPr>
            <p:style>
              <a:lnRef idx="0"/>
              <a:fillRef idx="0"/>
              <a:effectRef idx="0"/>
              <a:fontRef idx="minor"/>
            </p:style>
          </p:sp>
          <p:sp>
            <p:nvSpPr>
              <p:cNvPr id="475" name="CustomShape 49"/>
              <p:cNvSpPr/>
              <p:nvPr/>
            </p:nvSpPr>
            <p:spPr>
              <a:xfrm>
                <a:off x="-1051560" y="169560"/>
                <a:ext cx="694080" cy="349200"/>
              </a:xfrm>
              <a:custGeom>
                <a:avLst/>
                <a:gdLst/>
                <a:ahLst/>
                <a:rect l="l" t="t" r="r" b="b"/>
                <a:pathLst>
                  <a:path w="18788" h="9462">
                    <a:moveTo>
                      <a:pt x="18607" y="0"/>
                    </a:moveTo>
                    <a:lnTo>
                      <a:pt x="0" y="9093"/>
                    </a:lnTo>
                    <a:lnTo>
                      <a:pt x="181" y="9461"/>
                    </a:lnTo>
                    <a:lnTo>
                      <a:pt x="18788" y="368"/>
                    </a:lnTo>
                    <a:lnTo>
                      <a:pt x="18607" y="0"/>
                    </a:lnTo>
                    <a:close/>
                  </a:path>
                </a:pathLst>
              </a:custGeom>
              <a:solidFill>
                <a:srgbClr val="61749c"/>
              </a:solidFill>
              <a:ln w="0">
                <a:noFill/>
              </a:ln>
            </p:spPr>
            <p:style>
              <a:lnRef idx="0"/>
              <a:fillRef idx="0"/>
              <a:effectRef idx="0"/>
              <a:fontRef idx="minor"/>
            </p:style>
          </p:sp>
          <p:sp>
            <p:nvSpPr>
              <p:cNvPr id="476" name="CustomShape 50"/>
              <p:cNvSpPr/>
              <p:nvPr/>
            </p:nvSpPr>
            <p:spPr>
              <a:xfrm>
                <a:off x="-1103400" y="125640"/>
                <a:ext cx="727200" cy="266400"/>
              </a:xfrm>
              <a:custGeom>
                <a:avLst/>
                <a:gdLst/>
                <a:ahLst/>
                <a:rect l="l" t="t" r="r" b="b"/>
                <a:pathLst>
                  <a:path w="19686" h="7223">
                    <a:moveTo>
                      <a:pt x="19551" y="0"/>
                    </a:moveTo>
                    <a:lnTo>
                      <a:pt x="0" y="6836"/>
                    </a:lnTo>
                    <a:lnTo>
                      <a:pt x="136" y="7223"/>
                    </a:lnTo>
                    <a:lnTo>
                      <a:pt x="19686" y="387"/>
                    </a:lnTo>
                    <a:lnTo>
                      <a:pt x="19551" y="0"/>
                    </a:lnTo>
                    <a:close/>
                  </a:path>
                </a:pathLst>
              </a:custGeom>
              <a:solidFill>
                <a:srgbClr val="61749c"/>
              </a:solidFill>
              <a:ln w="0">
                <a:noFill/>
              </a:ln>
            </p:spPr>
            <p:style>
              <a:lnRef idx="0"/>
              <a:fillRef idx="0"/>
              <a:effectRef idx="0"/>
              <a:fontRef idx="minor"/>
            </p:style>
          </p:sp>
          <p:sp>
            <p:nvSpPr>
              <p:cNvPr id="477" name="CustomShape 51"/>
              <p:cNvSpPr/>
              <p:nvPr/>
            </p:nvSpPr>
            <p:spPr>
              <a:xfrm>
                <a:off x="-1140480" y="80640"/>
                <a:ext cx="750600" cy="179640"/>
              </a:xfrm>
              <a:custGeom>
                <a:avLst/>
                <a:gdLst/>
                <a:ahLst/>
                <a:rect l="l" t="t" r="r" b="b"/>
                <a:pathLst>
                  <a:path w="20311" h="4881">
                    <a:moveTo>
                      <a:pt x="20221" y="1"/>
                    </a:moveTo>
                    <a:lnTo>
                      <a:pt x="1" y="4479"/>
                    </a:lnTo>
                    <a:lnTo>
                      <a:pt x="89" y="4881"/>
                    </a:lnTo>
                    <a:lnTo>
                      <a:pt x="20310" y="401"/>
                    </a:lnTo>
                    <a:lnTo>
                      <a:pt x="20221" y="1"/>
                    </a:lnTo>
                    <a:close/>
                  </a:path>
                </a:pathLst>
              </a:custGeom>
              <a:solidFill>
                <a:srgbClr val="61749c"/>
              </a:solidFill>
              <a:ln w="0">
                <a:noFill/>
              </a:ln>
            </p:spPr>
            <p:style>
              <a:lnRef idx="0"/>
              <a:fillRef idx="0"/>
              <a:effectRef idx="0"/>
              <a:fontRef idx="minor"/>
            </p:style>
          </p:sp>
          <p:sp>
            <p:nvSpPr>
              <p:cNvPr id="478" name="CustomShape 52"/>
              <p:cNvSpPr/>
              <p:nvPr/>
            </p:nvSpPr>
            <p:spPr>
              <a:xfrm>
                <a:off x="-1161000" y="34200"/>
                <a:ext cx="762840" cy="90720"/>
              </a:xfrm>
              <a:custGeom>
                <a:avLst/>
                <a:gdLst/>
                <a:ahLst/>
                <a:rect l="l" t="t" r="r" b="b"/>
                <a:pathLst>
                  <a:path w="20650" h="2473">
                    <a:moveTo>
                      <a:pt x="20609" y="1"/>
                    </a:moveTo>
                    <a:lnTo>
                      <a:pt x="1" y="2065"/>
                    </a:lnTo>
                    <a:lnTo>
                      <a:pt x="42" y="2473"/>
                    </a:lnTo>
                    <a:lnTo>
                      <a:pt x="20649" y="409"/>
                    </a:lnTo>
                    <a:lnTo>
                      <a:pt x="20609" y="1"/>
                    </a:lnTo>
                    <a:close/>
                  </a:path>
                </a:pathLst>
              </a:custGeom>
              <a:solidFill>
                <a:srgbClr val="61749c"/>
              </a:solidFill>
              <a:ln w="0">
                <a:noFill/>
              </a:ln>
            </p:spPr>
            <p:style>
              <a:lnRef idx="0"/>
              <a:fillRef idx="0"/>
              <a:effectRef idx="0"/>
              <a:fontRef idx="minor"/>
            </p:style>
          </p:sp>
          <p:sp>
            <p:nvSpPr>
              <p:cNvPr id="479" name="CustomShape 53"/>
              <p:cNvSpPr/>
              <p:nvPr/>
            </p:nvSpPr>
            <p:spPr>
              <a:xfrm>
                <a:off x="-1166400" y="-26280"/>
                <a:ext cx="765360" cy="28440"/>
              </a:xfrm>
              <a:custGeom>
                <a:avLst/>
                <a:gdLst/>
                <a:ahLst/>
                <a:rect l="l" t="t" r="r" b="b"/>
                <a:pathLst>
                  <a:path w="20717" h="793">
                    <a:moveTo>
                      <a:pt x="9" y="0"/>
                    </a:moveTo>
                    <a:lnTo>
                      <a:pt x="1" y="410"/>
                    </a:lnTo>
                    <a:lnTo>
                      <a:pt x="20709" y="792"/>
                    </a:lnTo>
                    <a:lnTo>
                      <a:pt x="20717" y="383"/>
                    </a:lnTo>
                    <a:lnTo>
                      <a:pt x="9" y="0"/>
                    </a:lnTo>
                    <a:close/>
                  </a:path>
                </a:pathLst>
              </a:custGeom>
              <a:solidFill>
                <a:srgbClr val="61749c"/>
              </a:solidFill>
              <a:ln w="0">
                <a:noFill/>
              </a:ln>
            </p:spPr>
            <p:style>
              <a:lnRef idx="0"/>
              <a:fillRef idx="0"/>
              <a:effectRef idx="0"/>
              <a:fontRef idx="minor"/>
            </p:style>
          </p:sp>
          <p:sp>
            <p:nvSpPr>
              <p:cNvPr id="480" name="CustomShape 54"/>
              <p:cNvSpPr/>
              <p:nvPr/>
            </p:nvSpPr>
            <p:spPr>
              <a:xfrm>
                <a:off x="-1156320" y="-163080"/>
                <a:ext cx="760320" cy="118800"/>
              </a:xfrm>
              <a:custGeom>
                <a:avLst/>
                <a:gdLst/>
                <a:ahLst/>
                <a:rect l="l" t="t" r="r" b="b"/>
                <a:pathLst>
                  <a:path w="20574" h="3231">
                    <a:moveTo>
                      <a:pt x="56" y="0"/>
                    </a:moveTo>
                    <a:lnTo>
                      <a:pt x="0" y="407"/>
                    </a:lnTo>
                    <a:lnTo>
                      <a:pt x="20518" y="3231"/>
                    </a:lnTo>
                    <a:lnTo>
                      <a:pt x="20574" y="2824"/>
                    </a:lnTo>
                    <a:lnTo>
                      <a:pt x="56" y="0"/>
                    </a:lnTo>
                    <a:close/>
                  </a:path>
                </a:pathLst>
              </a:custGeom>
              <a:solidFill>
                <a:srgbClr val="61749c"/>
              </a:solidFill>
              <a:ln w="0">
                <a:noFill/>
              </a:ln>
            </p:spPr>
            <p:style>
              <a:lnRef idx="0"/>
              <a:fillRef idx="0"/>
              <a:effectRef idx="0"/>
              <a:fontRef idx="minor"/>
            </p:style>
          </p:sp>
          <p:sp>
            <p:nvSpPr>
              <p:cNvPr id="481" name="CustomShape 55"/>
              <p:cNvSpPr/>
              <p:nvPr/>
            </p:nvSpPr>
            <p:spPr>
              <a:xfrm>
                <a:off x="-1130760" y="-297720"/>
                <a:ext cx="744120" cy="207360"/>
              </a:xfrm>
              <a:custGeom>
                <a:avLst/>
                <a:gdLst/>
                <a:ahLst/>
                <a:rect l="l" t="t" r="r" b="b"/>
                <a:pathLst>
                  <a:path w="20145" h="5622">
                    <a:moveTo>
                      <a:pt x="104" y="1"/>
                    </a:moveTo>
                    <a:lnTo>
                      <a:pt x="0" y="398"/>
                    </a:lnTo>
                    <a:lnTo>
                      <a:pt x="20043" y="5622"/>
                    </a:lnTo>
                    <a:lnTo>
                      <a:pt x="20145" y="5225"/>
                    </a:lnTo>
                    <a:lnTo>
                      <a:pt x="104" y="1"/>
                    </a:lnTo>
                    <a:close/>
                  </a:path>
                </a:pathLst>
              </a:custGeom>
              <a:solidFill>
                <a:srgbClr val="61749c"/>
              </a:solidFill>
              <a:ln w="0">
                <a:noFill/>
              </a:ln>
            </p:spPr>
            <p:style>
              <a:lnRef idx="0"/>
              <a:fillRef idx="0"/>
              <a:effectRef idx="0"/>
              <a:fontRef idx="minor"/>
            </p:style>
          </p:sp>
          <p:sp>
            <p:nvSpPr>
              <p:cNvPr id="482" name="CustomShape 56"/>
              <p:cNvSpPr/>
              <p:nvPr/>
            </p:nvSpPr>
            <p:spPr>
              <a:xfrm>
                <a:off x="-1089000" y="-427680"/>
                <a:ext cx="718200" cy="293040"/>
              </a:xfrm>
              <a:custGeom>
                <a:avLst/>
                <a:gdLst/>
                <a:ahLst/>
                <a:rect l="l" t="t" r="r" b="b"/>
                <a:pathLst>
                  <a:path w="19436" h="7938">
                    <a:moveTo>
                      <a:pt x="151" y="1"/>
                    </a:moveTo>
                    <a:lnTo>
                      <a:pt x="1" y="383"/>
                    </a:lnTo>
                    <a:lnTo>
                      <a:pt x="19286" y="7937"/>
                    </a:lnTo>
                    <a:lnTo>
                      <a:pt x="19435" y="7555"/>
                    </a:lnTo>
                    <a:lnTo>
                      <a:pt x="151" y="1"/>
                    </a:lnTo>
                    <a:close/>
                  </a:path>
                </a:pathLst>
              </a:custGeom>
              <a:solidFill>
                <a:srgbClr val="61749c"/>
              </a:solidFill>
              <a:ln w="0">
                <a:noFill/>
              </a:ln>
            </p:spPr>
            <p:style>
              <a:lnRef idx="0"/>
              <a:fillRef idx="0"/>
              <a:effectRef idx="0"/>
              <a:fontRef idx="minor"/>
            </p:style>
          </p:sp>
          <p:sp>
            <p:nvSpPr>
              <p:cNvPr id="483" name="CustomShape 57"/>
              <p:cNvSpPr/>
              <p:nvPr/>
            </p:nvSpPr>
            <p:spPr>
              <a:xfrm>
                <a:off x="-1032120" y="-551880"/>
                <a:ext cx="681840" cy="374400"/>
              </a:xfrm>
              <a:custGeom>
                <a:avLst/>
                <a:gdLst/>
                <a:ahLst/>
                <a:rect l="l" t="t" r="r" b="b"/>
                <a:pathLst>
                  <a:path w="18453" h="10140">
                    <a:moveTo>
                      <a:pt x="194" y="0"/>
                    </a:moveTo>
                    <a:lnTo>
                      <a:pt x="0" y="362"/>
                    </a:lnTo>
                    <a:lnTo>
                      <a:pt x="18259" y="10140"/>
                    </a:lnTo>
                    <a:lnTo>
                      <a:pt x="18452" y="9778"/>
                    </a:lnTo>
                    <a:lnTo>
                      <a:pt x="194" y="0"/>
                    </a:lnTo>
                    <a:close/>
                  </a:path>
                </a:pathLst>
              </a:custGeom>
              <a:solidFill>
                <a:srgbClr val="61749c"/>
              </a:solidFill>
              <a:ln w="0">
                <a:noFill/>
              </a:ln>
            </p:spPr>
            <p:style>
              <a:lnRef idx="0"/>
              <a:fillRef idx="0"/>
              <a:effectRef idx="0"/>
              <a:fontRef idx="minor"/>
            </p:style>
          </p:sp>
          <p:sp>
            <p:nvSpPr>
              <p:cNvPr id="484" name="CustomShape 58"/>
              <p:cNvSpPr/>
              <p:nvPr/>
            </p:nvSpPr>
            <p:spPr>
              <a:xfrm>
                <a:off x="-961200" y="-668520"/>
                <a:ext cx="635760" cy="450360"/>
              </a:xfrm>
              <a:custGeom>
                <a:avLst/>
                <a:gdLst/>
                <a:ahLst/>
                <a:rect l="l" t="t" r="r" b="b"/>
                <a:pathLst>
                  <a:path w="17213" h="12198">
                    <a:moveTo>
                      <a:pt x="234" y="0"/>
                    </a:moveTo>
                    <a:lnTo>
                      <a:pt x="0" y="336"/>
                    </a:lnTo>
                    <a:lnTo>
                      <a:pt x="16977" y="12197"/>
                    </a:lnTo>
                    <a:lnTo>
                      <a:pt x="17212" y="11861"/>
                    </a:lnTo>
                    <a:lnTo>
                      <a:pt x="234" y="0"/>
                    </a:lnTo>
                    <a:close/>
                  </a:path>
                </a:pathLst>
              </a:custGeom>
              <a:solidFill>
                <a:srgbClr val="61749c"/>
              </a:solidFill>
              <a:ln w="0">
                <a:noFill/>
              </a:ln>
            </p:spPr>
            <p:style>
              <a:lnRef idx="0"/>
              <a:fillRef idx="0"/>
              <a:effectRef idx="0"/>
              <a:fontRef idx="minor"/>
            </p:style>
          </p:sp>
          <p:sp>
            <p:nvSpPr>
              <p:cNvPr id="485" name="CustomShape 59"/>
              <p:cNvSpPr/>
              <p:nvPr/>
            </p:nvSpPr>
            <p:spPr>
              <a:xfrm>
                <a:off x="-876960" y="-775440"/>
                <a:ext cx="581040" cy="520200"/>
              </a:xfrm>
              <a:custGeom>
                <a:avLst/>
                <a:gdLst/>
                <a:ahLst/>
                <a:rect l="l" t="t" r="r" b="b"/>
                <a:pathLst>
                  <a:path w="15733" h="14089">
                    <a:moveTo>
                      <a:pt x="273" y="0"/>
                    </a:moveTo>
                    <a:lnTo>
                      <a:pt x="1" y="306"/>
                    </a:lnTo>
                    <a:lnTo>
                      <a:pt x="15459" y="14089"/>
                    </a:lnTo>
                    <a:lnTo>
                      <a:pt x="15732" y="13783"/>
                    </a:lnTo>
                    <a:lnTo>
                      <a:pt x="273" y="0"/>
                    </a:lnTo>
                    <a:close/>
                  </a:path>
                </a:pathLst>
              </a:custGeom>
              <a:solidFill>
                <a:srgbClr val="61749c"/>
              </a:solidFill>
              <a:ln w="0">
                <a:noFill/>
              </a:ln>
            </p:spPr>
            <p:style>
              <a:lnRef idx="0"/>
              <a:fillRef idx="0"/>
              <a:effectRef idx="0"/>
              <a:fontRef idx="minor"/>
            </p:style>
          </p:sp>
          <p:sp>
            <p:nvSpPr>
              <p:cNvPr id="486" name="CustomShape 60"/>
              <p:cNvSpPr/>
              <p:nvPr/>
            </p:nvSpPr>
            <p:spPr>
              <a:xfrm>
                <a:off x="-780120" y="-871560"/>
                <a:ext cx="518040" cy="583200"/>
              </a:xfrm>
              <a:custGeom>
                <a:avLst/>
                <a:gdLst/>
                <a:ahLst/>
                <a:rect l="l" t="t" r="r" b="b"/>
                <a:pathLst>
                  <a:path w="14032" h="15784">
                    <a:moveTo>
                      <a:pt x="308" y="1"/>
                    </a:moveTo>
                    <a:lnTo>
                      <a:pt x="1" y="273"/>
                    </a:lnTo>
                    <a:lnTo>
                      <a:pt x="13724" y="15784"/>
                    </a:lnTo>
                    <a:lnTo>
                      <a:pt x="14031" y="15512"/>
                    </a:lnTo>
                    <a:lnTo>
                      <a:pt x="308" y="1"/>
                    </a:lnTo>
                    <a:close/>
                  </a:path>
                </a:pathLst>
              </a:custGeom>
              <a:solidFill>
                <a:srgbClr val="61749c"/>
              </a:solidFill>
              <a:ln w="0">
                <a:noFill/>
              </a:ln>
            </p:spPr>
            <p:style>
              <a:lnRef idx="0"/>
              <a:fillRef idx="0"/>
              <a:effectRef idx="0"/>
              <a:fontRef idx="minor"/>
            </p:style>
          </p:sp>
          <p:sp>
            <p:nvSpPr>
              <p:cNvPr id="487" name="CustomShape 61"/>
              <p:cNvSpPr/>
              <p:nvPr/>
            </p:nvSpPr>
            <p:spPr>
              <a:xfrm>
                <a:off x="-672840" y="-956160"/>
                <a:ext cx="448200" cy="637560"/>
              </a:xfrm>
              <a:custGeom>
                <a:avLst/>
                <a:gdLst/>
                <a:ahLst/>
                <a:rect l="l" t="t" r="r" b="b"/>
                <a:pathLst>
                  <a:path w="12137" h="17256">
                    <a:moveTo>
                      <a:pt x="338" y="1"/>
                    </a:moveTo>
                    <a:lnTo>
                      <a:pt x="0" y="235"/>
                    </a:lnTo>
                    <a:lnTo>
                      <a:pt x="11799" y="17256"/>
                    </a:lnTo>
                    <a:lnTo>
                      <a:pt x="12137" y="17022"/>
                    </a:lnTo>
                    <a:lnTo>
                      <a:pt x="338" y="1"/>
                    </a:lnTo>
                    <a:close/>
                  </a:path>
                </a:pathLst>
              </a:custGeom>
              <a:solidFill>
                <a:srgbClr val="61749c"/>
              </a:solidFill>
              <a:ln w="0">
                <a:noFill/>
              </a:ln>
            </p:spPr>
            <p:style>
              <a:lnRef idx="0"/>
              <a:fillRef idx="0"/>
              <a:effectRef idx="0"/>
              <a:fontRef idx="minor"/>
            </p:style>
          </p:sp>
          <p:sp>
            <p:nvSpPr>
              <p:cNvPr id="488" name="CustomShape 62"/>
              <p:cNvSpPr/>
              <p:nvPr/>
            </p:nvSpPr>
            <p:spPr>
              <a:xfrm>
                <a:off x="-556200" y="-1026360"/>
                <a:ext cx="371880" cy="682920"/>
              </a:xfrm>
              <a:custGeom>
                <a:avLst/>
                <a:gdLst/>
                <a:ahLst/>
                <a:rect l="l" t="t" r="r" b="b"/>
                <a:pathLst>
                  <a:path w="10071" h="18488">
                    <a:moveTo>
                      <a:pt x="363" y="0"/>
                    </a:moveTo>
                    <a:lnTo>
                      <a:pt x="1" y="192"/>
                    </a:lnTo>
                    <a:lnTo>
                      <a:pt x="9709" y="18487"/>
                    </a:lnTo>
                    <a:lnTo>
                      <a:pt x="10070" y="18295"/>
                    </a:lnTo>
                    <a:lnTo>
                      <a:pt x="363" y="0"/>
                    </a:lnTo>
                    <a:close/>
                  </a:path>
                </a:pathLst>
              </a:custGeom>
              <a:solidFill>
                <a:srgbClr val="61749c"/>
              </a:solidFill>
              <a:ln w="0">
                <a:noFill/>
              </a:ln>
            </p:spPr>
            <p:style>
              <a:lnRef idx="0"/>
              <a:fillRef idx="0"/>
              <a:effectRef idx="0"/>
              <a:fontRef idx="minor"/>
            </p:style>
          </p:sp>
          <p:sp>
            <p:nvSpPr>
              <p:cNvPr id="489" name="CustomShape 63"/>
              <p:cNvSpPr/>
              <p:nvPr/>
            </p:nvSpPr>
            <p:spPr>
              <a:xfrm>
                <a:off x="-431640" y="-1082160"/>
                <a:ext cx="290160" cy="718920"/>
              </a:xfrm>
              <a:custGeom>
                <a:avLst/>
                <a:gdLst/>
                <a:ahLst/>
                <a:rect l="l" t="t" r="r" b="b"/>
                <a:pathLst>
                  <a:path w="7864" h="19462">
                    <a:moveTo>
                      <a:pt x="383" y="0"/>
                    </a:moveTo>
                    <a:lnTo>
                      <a:pt x="1" y="148"/>
                    </a:lnTo>
                    <a:lnTo>
                      <a:pt x="7480" y="19462"/>
                    </a:lnTo>
                    <a:lnTo>
                      <a:pt x="7864" y="19313"/>
                    </a:lnTo>
                    <a:lnTo>
                      <a:pt x="383" y="0"/>
                    </a:lnTo>
                    <a:close/>
                  </a:path>
                </a:pathLst>
              </a:custGeom>
              <a:solidFill>
                <a:srgbClr val="61749c"/>
              </a:solidFill>
              <a:ln w="0">
                <a:noFill/>
              </a:ln>
            </p:spPr>
            <p:style>
              <a:lnRef idx="0"/>
              <a:fillRef idx="0"/>
              <a:effectRef idx="0"/>
              <a:fontRef idx="minor"/>
            </p:style>
          </p:sp>
          <p:sp>
            <p:nvSpPr>
              <p:cNvPr id="490" name="CustomShape 64"/>
              <p:cNvSpPr/>
              <p:nvPr/>
            </p:nvSpPr>
            <p:spPr>
              <a:xfrm>
                <a:off x="-301320" y="-1123920"/>
                <a:ext cx="204480" cy="744840"/>
              </a:xfrm>
              <a:custGeom>
                <a:avLst/>
                <a:gdLst/>
                <a:ahLst/>
                <a:rect l="l" t="t" r="r" b="b"/>
                <a:pathLst>
                  <a:path w="5550" h="20163">
                    <a:moveTo>
                      <a:pt x="399" y="1"/>
                    </a:moveTo>
                    <a:lnTo>
                      <a:pt x="1" y="101"/>
                    </a:lnTo>
                    <a:lnTo>
                      <a:pt x="5151" y="20163"/>
                    </a:lnTo>
                    <a:lnTo>
                      <a:pt x="5550" y="20060"/>
                    </a:lnTo>
                    <a:lnTo>
                      <a:pt x="399" y="1"/>
                    </a:lnTo>
                    <a:close/>
                  </a:path>
                </a:pathLst>
              </a:custGeom>
              <a:solidFill>
                <a:srgbClr val="61749c"/>
              </a:solidFill>
              <a:ln w="0">
                <a:noFill/>
              </a:ln>
            </p:spPr>
            <p:style>
              <a:lnRef idx="0"/>
              <a:fillRef idx="0"/>
              <a:effectRef idx="0"/>
              <a:fontRef idx="minor"/>
            </p:style>
          </p:sp>
          <p:sp>
            <p:nvSpPr>
              <p:cNvPr id="491" name="CustomShape 65"/>
              <p:cNvSpPr/>
              <p:nvPr/>
            </p:nvSpPr>
            <p:spPr>
              <a:xfrm>
                <a:off x="-166680" y="-1149120"/>
                <a:ext cx="115920" cy="760680"/>
              </a:xfrm>
              <a:custGeom>
                <a:avLst/>
                <a:gdLst/>
                <a:ahLst/>
                <a:rect l="l" t="t" r="r" b="b"/>
                <a:pathLst>
                  <a:path w="3155" h="20583">
                    <a:moveTo>
                      <a:pt x="407" y="1"/>
                    </a:moveTo>
                    <a:lnTo>
                      <a:pt x="1" y="55"/>
                    </a:lnTo>
                    <a:lnTo>
                      <a:pt x="2748" y="20582"/>
                    </a:lnTo>
                    <a:lnTo>
                      <a:pt x="3155" y="20528"/>
                    </a:lnTo>
                    <a:lnTo>
                      <a:pt x="407" y="1"/>
                    </a:lnTo>
                    <a:close/>
                  </a:path>
                </a:pathLst>
              </a:custGeom>
              <a:solidFill>
                <a:srgbClr val="61749c"/>
              </a:solidFill>
              <a:ln w="0">
                <a:noFill/>
              </a:ln>
            </p:spPr>
            <p:style>
              <a:lnRef idx="0"/>
              <a:fillRef idx="0"/>
              <a:effectRef idx="0"/>
              <a:fontRef idx="minor"/>
            </p:style>
          </p:sp>
        </p:grpSp>
      </p:grpSp>
      <p:sp>
        <p:nvSpPr>
          <p:cNvPr id="492" name="PlaceHolder 66"/>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93" name="PlaceHolder 6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30" name="Google Shape;223;p5" descr=""/>
          <p:cNvPicPr/>
          <p:nvPr/>
        </p:nvPicPr>
        <p:blipFill>
          <a:blip r:embed="rId2">
            <a:alphaModFix amt="70000"/>
          </a:blip>
          <a:stretch/>
        </p:blipFill>
        <p:spPr>
          <a:xfrm>
            <a:off x="0" y="0"/>
            <a:ext cx="9143280" cy="5142960"/>
          </a:xfrm>
          <a:prstGeom prst="rect">
            <a:avLst/>
          </a:prstGeom>
          <a:ln w="0">
            <a:noFill/>
          </a:ln>
        </p:spPr>
      </p:pic>
      <p:grpSp>
        <p:nvGrpSpPr>
          <p:cNvPr id="531" name="Group 1"/>
          <p:cNvGrpSpPr/>
          <p:nvPr/>
        </p:nvGrpSpPr>
        <p:grpSpPr>
          <a:xfrm>
            <a:off x="-894240" y="539640"/>
            <a:ext cx="10863720" cy="4149360"/>
            <a:chOff x="-894240" y="539640"/>
            <a:chExt cx="10863720" cy="4149360"/>
          </a:xfrm>
        </p:grpSpPr>
        <p:grpSp>
          <p:nvGrpSpPr>
            <p:cNvPr id="532" name="Group 2"/>
            <p:cNvGrpSpPr/>
            <p:nvPr/>
          </p:nvGrpSpPr>
          <p:grpSpPr>
            <a:xfrm>
              <a:off x="8326800" y="2484360"/>
              <a:ext cx="1642680" cy="2204640"/>
              <a:chOff x="8326800" y="2484360"/>
              <a:chExt cx="1642680" cy="2204640"/>
            </a:xfrm>
          </p:grpSpPr>
          <p:grpSp>
            <p:nvGrpSpPr>
              <p:cNvPr id="533" name="Group 3"/>
              <p:cNvGrpSpPr/>
              <p:nvPr/>
            </p:nvGrpSpPr>
            <p:grpSpPr>
              <a:xfrm>
                <a:off x="8326800" y="2484360"/>
                <a:ext cx="1642680" cy="2204640"/>
                <a:chOff x="8326800" y="2484360"/>
                <a:chExt cx="1642680" cy="2204640"/>
              </a:xfrm>
            </p:grpSpPr>
            <p:sp>
              <p:nvSpPr>
                <p:cNvPr id="534" name="CustomShape 4"/>
                <p:cNvSpPr/>
                <p:nvPr/>
              </p:nvSpPr>
              <p:spPr>
                <a:xfrm rot="6746400">
                  <a:off x="8134200" y="3202200"/>
                  <a:ext cx="2028240" cy="769320"/>
                </a:xfrm>
                <a:custGeom>
                  <a:avLst/>
                  <a:gdLst/>
                  <a:ahLst/>
                  <a:rect l="l" t="t" r="r" b="b"/>
                  <a:pathLst>
                    <a:path w="109756" h="39107">
                      <a:moveTo>
                        <a:pt x="109755" y="19554"/>
                      </a:moveTo>
                      <a:cubicBezTo>
                        <a:pt x="109755" y="24739"/>
                        <a:pt x="103973" y="29712"/>
                        <a:pt x="93681" y="33378"/>
                      </a:cubicBezTo>
                      <a:cubicBezTo>
                        <a:pt x="83389" y="37045"/>
                        <a:pt x="69432" y="39106"/>
                        <a:pt x="54878" y="39106"/>
                      </a:cubicBezTo>
                      <a:cubicBezTo>
                        <a:pt x="40324" y="39106"/>
                        <a:pt x="26365" y="37045"/>
                        <a:pt x="16073" y="33378"/>
                      </a:cubicBezTo>
                      <a:cubicBezTo>
                        <a:pt x="5782" y="29712"/>
                        <a:pt x="1" y="24739"/>
                        <a:pt x="1" y="19554"/>
                      </a:cubicBezTo>
                      <a:cubicBezTo>
                        <a:pt x="1" y="14368"/>
                        <a:pt x="5782" y="9395"/>
                        <a:pt x="16073" y="5728"/>
                      </a:cubicBezTo>
                      <a:cubicBezTo>
                        <a:pt x="26365" y="2062"/>
                        <a:pt x="40324" y="1"/>
                        <a:pt x="54878" y="1"/>
                      </a:cubicBezTo>
                      <a:cubicBezTo>
                        <a:pt x="69432" y="1"/>
                        <a:pt x="83389" y="2062"/>
                        <a:pt x="93681" y="5728"/>
                      </a:cubicBezTo>
                      <a:cubicBezTo>
                        <a:pt x="103973" y="9395"/>
                        <a:pt x="109755" y="14368"/>
                        <a:pt x="109755" y="19554"/>
                      </a:cubicBezTo>
                      <a:close/>
                    </a:path>
                  </a:pathLst>
                </a:custGeom>
                <a:noFill/>
                <a:ln cap="rnd" w="9360">
                  <a:solidFill>
                    <a:srgbClr val="61749c"/>
                  </a:solidFill>
                  <a:round/>
                </a:ln>
              </p:spPr>
              <p:style>
                <a:lnRef idx="0"/>
                <a:fillRef idx="0"/>
                <a:effectRef idx="0"/>
                <a:fontRef idx="minor"/>
              </p:style>
            </p:sp>
            <p:sp>
              <p:nvSpPr>
                <p:cNvPr id="535" name="CustomShape 5"/>
                <p:cNvSpPr/>
                <p:nvPr/>
              </p:nvSpPr>
              <p:spPr>
                <a:xfrm rot="6746400">
                  <a:off x="8148960" y="3117240"/>
                  <a:ext cx="1997640" cy="938520"/>
                </a:xfrm>
                <a:custGeom>
                  <a:avLst/>
                  <a:gdLst/>
                  <a:ahLst/>
                  <a:rect l="l" t="t" r="r" b="b"/>
                  <a:pathLst>
                    <a:path w="108088" h="50806">
                      <a:moveTo>
                        <a:pt x="59861" y="6284"/>
                      </a:moveTo>
                      <a:cubicBezTo>
                        <a:pt x="73784" y="10521"/>
                        <a:pt x="86526" y="16596"/>
                        <a:pt x="95281" y="23177"/>
                      </a:cubicBezTo>
                      <a:cubicBezTo>
                        <a:pt x="104037" y="29758"/>
                        <a:pt x="108088" y="36304"/>
                        <a:pt x="106545" y="41374"/>
                      </a:cubicBezTo>
                      <a:cubicBezTo>
                        <a:pt x="105003" y="46445"/>
                        <a:pt x="97993" y="49626"/>
                        <a:pt x="87055" y="50216"/>
                      </a:cubicBezTo>
                      <a:cubicBezTo>
                        <a:pt x="76119" y="50805"/>
                        <a:pt x="62152" y="48759"/>
                        <a:pt x="48228" y="44522"/>
                      </a:cubicBezTo>
                      <a:cubicBezTo>
                        <a:pt x="34304" y="40286"/>
                        <a:pt x="21563" y="34209"/>
                        <a:pt x="12808" y="27628"/>
                      </a:cubicBezTo>
                      <a:cubicBezTo>
                        <a:pt x="4052" y="21049"/>
                        <a:pt x="1" y="14503"/>
                        <a:pt x="1543" y="9432"/>
                      </a:cubicBezTo>
                      <a:cubicBezTo>
                        <a:pt x="3086" y="4362"/>
                        <a:pt x="10095" y="1181"/>
                        <a:pt x="21033" y="591"/>
                      </a:cubicBezTo>
                      <a:cubicBezTo>
                        <a:pt x="31970" y="0"/>
                        <a:pt x="45937" y="2048"/>
                        <a:pt x="59861" y="6284"/>
                      </a:cubicBezTo>
                      <a:close/>
                    </a:path>
                  </a:pathLst>
                </a:custGeom>
                <a:noFill/>
                <a:ln cap="rnd" w="9360">
                  <a:solidFill>
                    <a:srgbClr val="61749c"/>
                  </a:solidFill>
                  <a:round/>
                </a:ln>
              </p:spPr>
              <p:style>
                <a:lnRef idx="0"/>
                <a:fillRef idx="0"/>
                <a:effectRef idx="0"/>
                <a:fontRef idx="minor"/>
              </p:style>
            </p:sp>
            <p:sp>
              <p:nvSpPr>
                <p:cNvPr id="536" name="CustomShape 6"/>
                <p:cNvSpPr/>
                <p:nvPr/>
              </p:nvSpPr>
              <p:spPr>
                <a:xfrm rot="6746400">
                  <a:off x="8155080" y="3107880"/>
                  <a:ext cx="1985760" cy="957240"/>
                </a:xfrm>
                <a:custGeom>
                  <a:avLst/>
                  <a:gdLst/>
                  <a:ahLst/>
                  <a:rect l="l" t="t" r="r" b="b"/>
                  <a:pathLst>
                    <a:path w="107448" h="51822">
                      <a:moveTo>
                        <a:pt x="105777" y="8536"/>
                      </a:moveTo>
                      <a:cubicBezTo>
                        <a:pt x="107448" y="13541"/>
                        <a:pt x="103566" y="20171"/>
                        <a:pt x="94986" y="26968"/>
                      </a:cubicBezTo>
                      <a:cubicBezTo>
                        <a:pt x="86405" y="33765"/>
                        <a:pt x="73829" y="40173"/>
                        <a:pt x="60023" y="44782"/>
                      </a:cubicBezTo>
                      <a:cubicBezTo>
                        <a:pt x="46218" y="49391"/>
                        <a:pt x="32315" y="51822"/>
                        <a:pt x="21371" y="51542"/>
                      </a:cubicBezTo>
                      <a:cubicBezTo>
                        <a:pt x="10428" y="51262"/>
                        <a:pt x="3341" y="48294"/>
                        <a:pt x="1671" y="43289"/>
                      </a:cubicBezTo>
                      <a:cubicBezTo>
                        <a:pt x="0" y="38284"/>
                        <a:pt x="3882" y="31653"/>
                        <a:pt x="12463" y="24856"/>
                      </a:cubicBezTo>
                      <a:cubicBezTo>
                        <a:pt x="21043" y="18058"/>
                        <a:pt x="33619" y="11649"/>
                        <a:pt x="47424" y="7041"/>
                      </a:cubicBezTo>
                      <a:cubicBezTo>
                        <a:pt x="61230" y="2433"/>
                        <a:pt x="75134" y="1"/>
                        <a:pt x="86077" y="281"/>
                      </a:cubicBezTo>
                      <a:cubicBezTo>
                        <a:pt x="97020" y="563"/>
                        <a:pt x="104107" y="3531"/>
                        <a:pt x="105777" y="8536"/>
                      </a:cubicBezTo>
                      <a:close/>
                    </a:path>
                  </a:pathLst>
                </a:custGeom>
                <a:noFill/>
                <a:ln cap="rnd" w="9360">
                  <a:solidFill>
                    <a:srgbClr val="61749c"/>
                  </a:solidFill>
                  <a:round/>
                </a:ln>
              </p:spPr>
              <p:style>
                <a:lnRef idx="0"/>
                <a:fillRef idx="0"/>
                <a:effectRef idx="0"/>
                <a:fontRef idx="minor"/>
              </p:style>
            </p:sp>
          </p:grpSp>
          <p:sp>
            <p:nvSpPr>
              <p:cNvPr id="537" name="CustomShape 7"/>
              <p:cNvSpPr/>
              <p:nvPr/>
            </p:nvSpPr>
            <p:spPr>
              <a:xfrm flipV="1" rot="18034200">
                <a:off x="8475480" y="4325760"/>
                <a:ext cx="92160" cy="92520"/>
              </a:xfrm>
              <a:prstGeom prst="plaque">
                <a:avLst>
                  <a:gd name="adj" fmla="val 50000"/>
                </a:avLst>
              </a:prstGeom>
              <a:solidFill>
                <a:srgbClr val="61749c"/>
              </a:solidFill>
              <a:ln w="0">
                <a:noFill/>
              </a:ln>
            </p:spPr>
            <p:style>
              <a:lnRef idx="0"/>
              <a:fillRef idx="0"/>
              <a:effectRef idx="0"/>
              <a:fontRef idx="minor"/>
            </p:style>
          </p:sp>
          <p:sp>
            <p:nvSpPr>
              <p:cNvPr id="538" name="CustomShape 8"/>
              <p:cNvSpPr/>
              <p:nvPr/>
            </p:nvSpPr>
            <p:spPr>
              <a:xfrm flipV="1" rot="17098200">
                <a:off x="9776160" y="3040920"/>
                <a:ext cx="103320" cy="103320"/>
              </a:xfrm>
              <a:prstGeom prst="plaque">
                <a:avLst>
                  <a:gd name="adj" fmla="val 50000"/>
                </a:avLst>
              </a:prstGeom>
              <a:solidFill>
                <a:srgbClr val="61749c"/>
              </a:solidFill>
              <a:ln w="0">
                <a:noFill/>
              </a:ln>
            </p:spPr>
            <p:style>
              <a:lnRef idx="0"/>
              <a:fillRef idx="0"/>
              <a:effectRef idx="0"/>
              <a:fontRef idx="minor"/>
            </p:style>
          </p:sp>
        </p:grpSp>
        <p:sp>
          <p:nvSpPr>
            <p:cNvPr id="539" name="CustomShape 9"/>
            <p:cNvSpPr/>
            <p:nvPr/>
          </p:nvSpPr>
          <p:spPr>
            <a:xfrm flipH="1">
              <a:off x="-894600" y="539640"/>
              <a:ext cx="1577880" cy="1577880"/>
            </a:xfrm>
            <a:prstGeom prst="ellipse">
              <a:avLst/>
            </a:prstGeom>
            <a:noFill/>
            <a:ln w="9360">
              <a:solidFill>
                <a:srgbClr val="61749c"/>
              </a:solidFill>
              <a:round/>
            </a:ln>
          </p:spPr>
          <p:style>
            <a:lnRef idx="0"/>
            <a:fillRef idx="0"/>
            <a:effectRef idx="0"/>
            <a:fontRef idx="minor"/>
          </p:style>
        </p:sp>
      </p:grpSp>
      <p:sp>
        <p:nvSpPr>
          <p:cNvPr id="540" name="PlaceHolder 10"/>
          <p:cNvSpPr>
            <a:spLocks noGrp="1"/>
          </p:cNvSpPr>
          <p:nvPr>
            <p:ph type="title"/>
          </p:nvPr>
        </p:nvSpPr>
        <p:spPr>
          <a:xfrm>
            <a:off x="457200" y="205200"/>
            <a:ext cx="8228880" cy="858240"/>
          </a:xfrm>
          <a:prstGeom prst="rect">
            <a:avLst/>
          </a:prstGeom>
        </p:spPr>
        <p:txBody>
          <a:bodyPr lIns="0" rIns="0" tIns="0" bIns="0" anchor="ctr">
            <a:noAutofit/>
          </a:bodyPr>
          <a:p>
            <a:pPr algn="ctr"/>
            <a:r>
              <a:rPr b="0" lang="en-US" sz="1800" spc="-1" strike="noStrike">
                <a:latin typeface="Arial"/>
              </a:rPr>
              <a:t>Click to edit the title text format</a:t>
            </a:r>
            <a:endParaRPr b="0" lang="en-US" sz="1800" spc="-1" strike="noStrike">
              <a:latin typeface="Arial"/>
            </a:endParaRPr>
          </a:p>
        </p:txBody>
      </p:sp>
      <p:sp>
        <p:nvSpPr>
          <p:cNvPr id="541" name="PlaceHolder 11"/>
          <p:cNvSpPr>
            <a:spLocks noGrp="1"/>
          </p:cNvSpPr>
          <p:nvPr>
            <p:ph type="body"/>
          </p:nvPr>
        </p:nvSpPr>
        <p:spPr>
          <a:xfrm>
            <a:off x="457200" y="1203480"/>
            <a:ext cx="4015440" cy="2982600"/>
          </a:xfrm>
          <a:prstGeom prst="rect">
            <a:avLst/>
          </a:prstGeom>
        </p:spPr>
        <p:txBody>
          <a:bodyPr lIns="0" rIns="0" tIns="0" bIns="0">
            <a:normAutofit fontScale="97000"/>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542" name="PlaceHolder 12"/>
          <p:cNvSpPr>
            <a:spLocks noGrp="1"/>
          </p:cNvSpPr>
          <p:nvPr>
            <p:ph type="body"/>
          </p:nvPr>
        </p:nvSpPr>
        <p:spPr>
          <a:xfrm>
            <a:off x="4674240" y="1203480"/>
            <a:ext cx="4015440" cy="2982600"/>
          </a:xfrm>
          <a:prstGeom prst="rect">
            <a:avLst/>
          </a:prstGeom>
        </p:spPr>
        <p:txBody>
          <a:bodyPr lIns="0" rIns="0" tIns="0" bIns="0">
            <a:normAutofit fontScale="97000"/>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79" name="Google Shape;854;p17" descr=""/>
          <p:cNvPicPr/>
          <p:nvPr/>
        </p:nvPicPr>
        <p:blipFill>
          <a:blip r:embed="rId2">
            <a:alphaModFix amt="70000"/>
          </a:blip>
          <a:stretch/>
        </p:blipFill>
        <p:spPr>
          <a:xfrm>
            <a:off x="0" y="0"/>
            <a:ext cx="9143280" cy="5142960"/>
          </a:xfrm>
          <a:prstGeom prst="rect">
            <a:avLst/>
          </a:prstGeom>
          <a:ln w="0">
            <a:noFill/>
          </a:ln>
        </p:spPr>
      </p:pic>
      <p:grpSp>
        <p:nvGrpSpPr>
          <p:cNvPr id="580" name="Group 1"/>
          <p:cNvGrpSpPr/>
          <p:nvPr/>
        </p:nvGrpSpPr>
        <p:grpSpPr>
          <a:xfrm>
            <a:off x="-1137600" y="-668520"/>
            <a:ext cx="10701720" cy="6201720"/>
            <a:chOff x="-1137600" y="-668520"/>
            <a:chExt cx="10701720" cy="6201720"/>
          </a:xfrm>
        </p:grpSpPr>
        <p:sp>
          <p:nvSpPr>
            <p:cNvPr id="581" name="CustomShape 2"/>
            <p:cNvSpPr/>
            <p:nvPr/>
          </p:nvSpPr>
          <p:spPr>
            <a:xfrm>
              <a:off x="-1137600" y="3683160"/>
              <a:ext cx="1850040" cy="1850040"/>
            </a:xfrm>
            <a:prstGeom prst="ellipse">
              <a:avLst/>
            </a:prstGeom>
            <a:noFill/>
            <a:ln w="9360">
              <a:solidFill>
                <a:srgbClr val="61749c"/>
              </a:solidFill>
              <a:round/>
            </a:ln>
          </p:spPr>
          <p:style>
            <a:lnRef idx="0"/>
            <a:fillRef idx="0"/>
            <a:effectRef idx="0"/>
            <a:fontRef idx="minor"/>
          </p:style>
        </p:sp>
        <p:grpSp>
          <p:nvGrpSpPr>
            <p:cNvPr id="582" name="Group 3"/>
            <p:cNvGrpSpPr/>
            <p:nvPr/>
          </p:nvGrpSpPr>
          <p:grpSpPr>
            <a:xfrm>
              <a:off x="7359480" y="-668520"/>
              <a:ext cx="2204640" cy="1642680"/>
              <a:chOff x="7359480" y="-668520"/>
              <a:chExt cx="2204640" cy="1642680"/>
            </a:xfrm>
          </p:grpSpPr>
          <p:grpSp>
            <p:nvGrpSpPr>
              <p:cNvPr id="583" name="Group 4"/>
              <p:cNvGrpSpPr/>
              <p:nvPr/>
            </p:nvGrpSpPr>
            <p:grpSpPr>
              <a:xfrm>
                <a:off x="7359480" y="-668520"/>
                <a:ext cx="2204640" cy="1642680"/>
                <a:chOff x="7359480" y="-668520"/>
                <a:chExt cx="2204640" cy="1642680"/>
              </a:xfrm>
            </p:grpSpPr>
            <p:sp>
              <p:nvSpPr>
                <p:cNvPr id="584" name="CustomShape 5"/>
                <p:cNvSpPr/>
                <p:nvPr/>
              </p:nvSpPr>
              <p:spPr>
                <a:xfrm rot="12146400">
                  <a:off x="7448040" y="-231120"/>
                  <a:ext cx="2028240" cy="769320"/>
                </a:xfrm>
                <a:custGeom>
                  <a:avLst/>
                  <a:gdLst/>
                  <a:ahLst/>
                  <a:rect l="l" t="t" r="r" b="b"/>
                  <a:pathLst>
                    <a:path w="109756" h="39107">
                      <a:moveTo>
                        <a:pt x="109755" y="19554"/>
                      </a:moveTo>
                      <a:cubicBezTo>
                        <a:pt x="109755" y="24739"/>
                        <a:pt x="103973" y="29712"/>
                        <a:pt x="93681" y="33378"/>
                      </a:cubicBezTo>
                      <a:cubicBezTo>
                        <a:pt x="83389" y="37045"/>
                        <a:pt x="69432" y="39106"/>
                        <a:pt x="54878" y="39106"/>
                      </a:cubicBezTo>
                      <a:cubicBezTo>
                        <a:pt x="40324" y="39106"/>
                        <a:pt x="26365" y="37045"/>
                        <a:pt x="16073" y="33378"/>
                      </a:cubicBezTo>
                      <a:cubicBezTo>
                        <a:pt x="5782" y="29712"/>
                        <a:pt x="1" y="24739"/>
                        <a:pt x="1" y="19554"/>
                      </a:cubicBezTo>
                      <a:cubicBezTo>
                        <a:pt x="1" y="14368"/>
                        <a:pt x="5782" y="9395"/>
                        <a:pt x="16073" y="5728"/>
                      </a:cubicBezTo>
                      <a:cubicBezTo>
                        <a:pt x="26365" y="2062"/>
                        <a:pt x="40324" y="1"/>
                        <a:pt x="54878" y="1"/>
                      </a:cubicBezTo>
                      <a:cubicBezTo>
                        <a:pt x="69432" y="1"/>
                        <a:pt x="83389" y="2062"/>
                        <a:pt x="93681" y="5728"/>
                      </a:cubicBezTo>
                      <a:cubicBezTo>
                        <a:pt x="103973" y="9395"/>
                        <a:pt x="109755" y="14368"/>
                        <a:pt x="109755" y="19554"/>
                      </a:cubicBezTo>
                      <a:close/>
                    </a:path>
                  </a:pathLst>
                </a:custGeom>
                <a:noFill/>
                <a:ln cap="rnd" w="9360">
                  <a:solidFill>
                    <a:srgbClr val="61749c"/>
                  </a:solidFill>
                  <a:round/>
                </a:ln>
              </p:spPr>
              <p:style>
                <a:lnRef idx="0"/>
                <a:fillRef idx="0"/>
                <a:effectRef idx="0"/>
                <a:fontRef idx="minor"/>
              </p:style>
            </p:sp>
            <p:sp>
              <p:nvSpPr>
                <p:cNvPr id="585" name="CustomShape 6"/>
                <p:cNvSpPr/>
                <p:nvPr/>
              </p:nvSpPr>
              <p:spPr>
                <a:xfrm rot="12146400">
                  <a:off x="7462800" y="-316080"/>
                  <a:ext cx="1997640" cy="938520"/>
                </a:xfrm>
                <a:custGeom>
                  <a:avLst/>
                  <a:gdLst/>
                  <a:ahLst/>
                  <a:rect l="l" t="t" r="r" b="b"/>
                  <a:pathLst>
                    <a:path w="108088" h="50806">
                      <a:moveTo>
                        <a:pt x="59861" y="6284"/>
                      </a:moveTo>
                      <a:cubicBezTo>
                        <a:pt x="73784" y="10521"/>
                        <a:pt x="86526" y="16596"/>
                        <a:pt x="95281" y="23177"/>
                      </a:cubicBezTo>
                      <a:cubicBezTo>
                        <a:pt x="104037" y="29758"/>
                        <a:pt x="108088" y="36304"/>
                        <a:pt x="106545" y="41374"/>
                      </a:cubicBezTo>
                      <a:cubicBezTo>
                        <a:pt x="105003" y="46445"/>
                        <a:pt x="97993" y="49626"/>
                        <a:pt x="87055" y="50216"/>
                      </a:cubicBezTo>
                      <a:cubicBezTo>
                        <a:pt x="76119" y="50805"/>
                        <a:pt x="62152" y="48759"/>
                        <a:pt x="48228" y="44522"/>
                      </a:cubicBezTo>
                      <a:cubicBezTo>
                        <a:pt x="34304" y="40286"/>
                        <a:pt x="21563" y="34209"/>
                        <a:pt x="12808" y="27628"/>
                      </a:cubicBezTo>
                      <a:cubicBezTo>
                        <a:pt x="4052" y="21049"/>
                        <a:pt x="1" y="14503"/>
                        <a:pt x="1543" y="9432"/>
                      </a:cubicBezTo>
                      <a:cubicBezTo>
                        <a:pt x="3086" y="4362"/>
                        <a:pt x="10095" y="1181"/>
                        <a:pt x="21033" y="591"/>
                      </a:cubicBezTo>
                      <a:cubicBezTo>
                        <a:pt x="31970" y="0"/>
                        <a:pt x="45937" y="2048"/>
                        <a:pt x="59861" y="6284"/>
                      </a:cubicBezTo>
                      <a:close/>
                    </a:path>
                  </a:pathLst>
                </a:custGeom>
                <a:noFill/>
                <a:ln cap="rnd" w="9360">
                  <a:solidFill>
                    <a:srgbClr val="61749c"/>
                  </a:solidFill>
                  <a:round/>
                </a:ln>
              </p:spPr>
              <p:style>
                <a:lnRef idx="0"/>
                <a:fillRef idx="0"/>
                <a:effectRef idx="0"/>
                <a:fontRef idx="minor"/>
              </p:style>
            </p:sp>
            <p:sp>
              <p:nvSpPr>
                <p:cNvPr id="586" name="CustomShape 7"/>
                <p:cNvSpPr/>
                <p:nvPr/>
              </p:nvSpPr>
              <p:spPr>
                <a:xfrm rot="12146400">
                  <a:off x="7468920" y="-325800"/>
                  <a:ext cx="1985760" cy="957240"/>
                </a:xfrm>
                <a:custGeom>
                  <a:avLst/>
                  <a:gdLst/>
                  <a:ahLst/>
                  <a:rect l="l" t="t" r="r" b="b"/>
                  <a:pathLst>
                    <a:path w="107448" h="51822">
                      <a:moveTo>
                        <a:pt x="105777" y="8536"/>
                      </a:moveTo>
                      <a:cubicBezTo>
                        <a:pt x="107448" y="13541"/>
                        <a:pt x="103566" y="20171"/>
                        <a:pt x="94986" y="26968"/>
                      </a:cubicBezTo>
                      <a:cubicBezTo>
                        <a:pt x="86405" y="33765"/>
                        <a:pt x="73829" y="40173"/>
                        <a:pt x="60023" y="44782"/>
                      </a:cubicBezTo>
                      <a:cubicBezTo>
                        <a:pt x="46218" y="49391"/>
                        <a:pt x="32315" y="51822"/>
                        <a:pt x="21371" y="51542"/>
                      </a:cubicBezTo>
                      <a:cubicBezTo>
                        <a:pt x="10428" y="51262"/>
                        <a:pt x="3341" y="48294"/>
                        <a:pt x="1671" y="43289"/>
                      </a:cubicBezTo>
                      <a:cubicBezTo>
                        <a:pt x="0" y="38284"/>
                        <a:pt x="3882" y="31653"/>
                        <a:pt x="12463" y="24856"/>
                      </a:cubicBezTo>
                      <a:cubicBezTo>
                        <a:pt x="21043" y="18058"/>
                        <a:pt x="33619" y="11649"/>
                        <a:pt x="47424" y="7041"/>
                      </a:cubicBezTo>
                      <a:cubicBezTo>
                        <a:pt x="61230" y="2433"/>
                        <a:pt x="75134" y="1"/>
                        <a:pt x="86077" y="281"/>
                      </a:cubicBezTo>
                      <a:cubicBezTo>
                        <a:pt x="97020" y="563"/>
                        <a:pt x="104107" y="3531"/>
                        <a:pt x="105777" y="8536"/>
                      </a:cubicBezTo>
                      <a:close/>
                    </a:path>
                  </a:pathLst>
                </a:custGeom>
                <a:noFill/>
                <a:ln cap="rnd" w="9360">
                  <a:solidFill>
                    <a:srgbClr val="61749c"/>
                  </a:solidFill>
                  <a:round/>
                </a:ln>
              </p:spPr>
              <p:style>
                <a:lnRef idx="0"/>
                <a:fillRef idx="0"/>
                <a:effectRef idx="0"/>
                <a:fontRef idx="minor"/>
              </p:style>
            </p:sp>
          </p:grpSp>
          <p:sp>
            <p:nvSpPr>
              <p:cNvPr id="587" name="CustomShape 8"/>
              <p:cNvSpPr/>
              <p:nvPr/>
            </p:nvSpPr>
            <p:spPr>
              <a:xfrm flipV="1" rot="1834200">
                <a:off x="7626960" y="-521640"/>
                <a:ext cx="92160" cy="92520"/>
              </a:xfrm>
              <a:prstGeom prst="plaque">
                <a:avLst>
                  <a:gd name="adj" fmla="val 50000"/>
                </a:avLst>
              </a:prstGeom>
              <a:solidFill>
                <a:srgbClr val="61749c"/>
              </a:solidFill>
              <a:ln w="0">
                <a:noFill/>
              </a:ln>
            </p:spPr>
            <p:style>
              <a:lnRef idx="0"/>
              <a:fillRef idx="0"/>
              <a:effectRef idx="0"/>
              <a:fontRef idx="minor"/>
            </p:style>
          </p:sp>
          <p:sp>
            <p:nvSpPr>
              <p:cNvPr id="588" name="CustomShape 9"/>
              <p:cNvSpPr/>
              <p:nvPr/>
            </p:nvSpPr>
            <p:spPr>
              <a:xfrm flipV="1" rot="898200">
                <a:off x="8903160" y="780120"/>
                <a:ext cx="103320" cy="103320"/>
              </a:xfrm>
              <a:prstGeom prst="plaque">
                <a:avLst>
                  <a:gd name="adj" fmla="val 50000"/>
                </a:avLst>
              </a:prstGeom>
              <a:solidFill>
                <a:srgbClr val="61749c"/>
              </a:solidFill>
              <a:ln w="0">
                <a:noFill/>
              </a:ln>
            </p:spPr>
            <p:style>
              <a:lnRef idx="0"/>
              <a:fillRef idx="0"/>
              <a:effectRef idx="0"/>
              <a:fontRef idx="minor"/>
            </p:style>
          </p:sp>
        </p:grpSp>
      </p:grpSp>
      <p:sp>
        <p:nvSpPr>
          <p:cNvPr id="589" name="PlaceHolder 10"/>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90" name="PlaceHolder 11"/>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27" name="Google Shape;667;p14" descr=""/>
          <p:cNvPicPr/>
          <p:nvPr/>
        </p:nvPicPr>
        <p:blipFill>
          <a:blip r:embed="rId2">
            <a:alphaModFix amt="70000"/>
          </a:blip>
          <a:stretch/>
        </p:blipFill>
        <p:spPr>
          <a:xfrm>
            <a:off x="0" y="0"/>
            <a:ext cx="9143280" cy="5142960"/>
          </a:xfrm>
          <a:prstGeom prst="rect">
            <a:avLst/>
          </a:prstGeom>
          <a:ln w="0">
            <a:noFill/>
          </a:ln>
        </p:spPr>
      </p:pic>
      <p:grpSp>
        <p:nvGrpSpPr>
          <p:cNvPr id="628" name="Group 1"/>
          <p:cNvGrpSpPr/>
          <p:nvPr/>
        </p:nvGrpSpPr>
        <p:grpSpPr>
          <a:xfrm>
            <a:off x="-1919520" y="4293360"/>
            <a:ext cx="12982680" cy="781920"/>
            <a:chOff x="-1919520" y="4293360"/>
            <a:chExt cx="12982680" cy="781920"/>
          </a:xfrm>
        </p:grpSpPr>
        <p:grpSp>
          <p:nvGrpSpPr>
            <p:cNvPr id="629" name="Group 2"/>
            <p:cNvGrpSpPr/>
            <p:nvPr/>
          </p:nvGrpSpPr>
          <p:grpSpPr>
            <a:xfrm>
              <a:off x="-1919520" y="4293360"/>
              <a:ext cx="5023080" cy="781920"/>
              <a:chOff x="-1919520" y="4293360"/>
              <a:chExt cx="5023080" cy="781920"/>
            </a:xfrm>
          </p:grpSpPr>
          <p:sp>
            <p:nvSpPr>
              <p:cNvPr id="630" name="CustomShape 3"/>
              <p:cNvSpPr/>
              <p:nvPr/>
            </p:nvSpPr>
            <p:spPr>
              <a:xfrm>
                <a:off x="-191952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631" name="CustomShape 4"/>
              <p:cNvSpPr/>
              <p:nvPr/>
            </p:nvSpPr>
            <p:spPr>
              <a:xfrm>
                <a:off x="-18990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632" name="CustomShape 5"/>
              <p:cNvSpPr/>
              <p:nvPr/>
            </p:nvSpPr>
            <p:spPr>
              <a:xfrm>
                <a:off x="-187848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633" name="CustomShape 6"/>
              <p:cNvSpPr/>
              <p:nvPr/>
            </p:nvSpPr>
            <p:spPr>
              <a:xfrm>
                <a:off x="-185832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634" name="CustomShape 7"/>
              <p:cNvSpPr/>
              <p:nvPr/>
            </p:nvSpPr>
            <p:spPr>
              <a:xfrm>
                <a:off x="-1837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635" name="CustomShape 8"/>
              <p:cNvSpPr/>
              <p:nvPr/>
            </p:nvSpPr>
            <p:spPr>
              <a:xfrm>
                <a:off x="-181728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636" name="CustomShape 9"/>
              <p:cNvSpPr/>
              <p:nvPr/>
            </p:nvSpPr>
            <p:spPr>
              <a:xfrm>
                <a:off x="-179712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637" name="CustomShape 10"/>
              <p:cNvSpPr/>
              <p:nvPr/>
            </p:nvSpPr>
            <p:spPr>
              <a:xfrm>
                <a:off x="-17766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638" name="CustomShape 11"/>
              <p:cNvSpPr/>
              <p:nvPr/>
            </p:nvSpPr>
            <p:spPr>
              <a:xfrm>
                <a:off x="-175608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nvGrpSpPr>
            <p:cNvPr id="639" name="Group 12"/>
            <p:cNvGrpSpPr/>
            <p:nvPr/>
          </p:nvGrpSpPr>
          <p:grpSpPr>
            <a:xfrm>
              <a:off x="6040080" y="4293360"/>
              <a:ext cx="5023080" cy="781920"/>
              <a:chOff x="6040080" y="4293360"/>
              <a:chExt cx="5023080" cy="781920"/>
            </a:xfrm>
          </p:grpSpPr>
          <p:sp>
            <p:nvSpPr>
              <p:cNvPr id="640" name="CustomShape 13"/>
              <p:cNvSpPr/>
              <p:nvPr/>
            </p:nvSpPr>
            <p:spPr>
              <a:xfrm>
                <a:off x="6040080" y="4543200"/>
                <a:ext cx="4570560" cy="259560"/>
              </a:xfrm>
              <a:custGeom>
                <a:avLst/>
                <a:gdLst/>
                <a:ahLst/>
                <a:rect l="l" t="t" r="r" b="b"/>
                <a:pathLst>
                  <a:path w="194318" h="11066">
                    <a:moveTo>
                      <a:pt x="121074" y="0"/>
                    </a:moveTo>
                    <a:cubicBezTo>
                      <a:pt x="116089" y="0"/>
                      <a:pt x="110943" y="1762"/>
                      <a:pt x="104956" y="3812"/>
                    </a:cubicBezTo>
                    <a:cubicBezTo>
                      <a:pt x="100345" y="5390"/>
                      <a:pt x="95117" y="7179"/>
                      <a:pt x="89159" y="8392"/>
                    </a:cubicBezTo>
                    <a:cubicBezTo>
                      <a:pt x="80210" y="10211"/>
                      <a:pt x="72215" y="10934"/>
                      <a:pt x="64000" y="10934"/>
                    </a:cubicBezTo>
                    <a:cubicBezTo>
                      <a:pt x="57122" y="10934"/>
                      <a:pt x="50089" y="10427"/>
                      <a:pt x="42214" y="9632"/>
                    </a:cubicBezTo>
                    <a:cubicBezTo>
                      <a:pt x="31327" y="8531"/>
                      <a:pt x="26681" y="8181"/>
                      <a:pt x="17079" y="8181"/>
                    </a:cubicBezTo>
                    <a:cubicBezTo>
                      <a:pt x="12742" y="8181"/>
                      <a:pt x="7393" y="8252"/>
                      <a:pt x="0" y="8358"/>
                    </a:cubicBezTo>
                    <a:lnTo>
                      <a:pt x="2" y="8489"/>
                    </a:lnTo>
                    <a:cubicBezTo>
                      <a:pt x="7395" y="8384"/>
                      <a:pt x="12744" y="8312"/>
                      <a:pt x="17082" y="8312"/>
                    </a:cubicBezTo>
                    <a:cubicBezTo>
                      <a:pt x="26678" y="8312"/>
                      <a:pt x="31322" y="8662"/>
                      <a:pt x="42202" y="9761"/>
                    </a:cubicBezTo>
                    <a:cubicBezTo>
                      <a:pt x="50083" y="10558"/>
                      <a:pt x="57119" y="11065"/>
                      <a:pt x="64002" y="11065"/>
                    </a:cubicBezTo>
                    <a:cubicBezTo>
                      <a:pt x="72224" y="11065"/>
                      <a:pt x="80227" y="10342"/>
                      <a:pt x="89184" y="8520"/>
                    </a:cubicBezTo>
                    <a:cubicBezTo>
                      <a:pt x="95152" y="7307"/>
                      <a:pt x="100383" y="5516"/>
                      <a:pt x="104998" y="3937"/>
                    </a:cubicBezTo>
                    <a:cubicBezTo>
                      <a:pt x="110973" y="1892"/>
                      <a:pt x="116108" y="133"/>
                      <a:pt x="121075" y="133"/>
                    </a:cubicBezTo>
                    <a:cubicBezTo>
                      <a:pt x="123529" y="133"/>
                      <a:pt x="125942" y="562"/>
                      <a:pt x="128395" y="1598"/>
                    </a:cubicBezTo>
                    <a:cubicBezTo>
                      <a:pt x="131994" y="3116"/>
                      <a:pt x="134749" y="4596"/>
                      <a:pt x="137180" y="5902"/>
                    </a:cubicBezTo>
                    <a:cubicBezTo>
                      <a:pt x="141882" y="8428"/>
                      <a:pt x="145167" y="10193"/>
                      <a:pt x="150563" y="10193"/>
                    </a:cubicBezTo>
                    <a:cubicBezTo>
                      <a:pt x="151248" y="10193"/>
                      <a:pt x="151967" y="10164"/>
                      <a:pt x="152727" y="10105"/>
                    </a:cubicBezTo>
                    <a:cubicBezTo>
                      <a:pt x="157878" y="9705"/>
                      <a:pt x="163301" y="7800"/>
                      <a:pt x="168083" y="6116"/>
                    </a:cubicBezTo>
                    <a:cubicBezTo>
                      <a:pt x="172466" y="4576"/>
                      <a:pt x="176605" y="3119"/>
                      <a:pt x="179799" y="3075"/>
                    </a:cubicBezTo>
                    <a:cubicBezTo>
                      <a:pt x="179876" y="3073"/>
                      <a:pt x="179948" y="3073"/>
                      <a:pt x="180020" y="3073"/>
                    </a:cubicBezTo>
                    <a:cubicBezTo>
                      <a:pt x="182271" y="3073"/>
                      <a:pt x="182332" y="3604"/>
                      <a:pt x="182417" y="4332"/>
                    </a:cubicBezTo>
                    <a:cubicBezTo>
                      <a:pt x="182572" y="5676"/>
                      <a:pt x="182783" y="7518"/>
                      <a:pt x="194311" y="8096"/>
                    </a:cubicBezTo>
                    <a:lnTo>
                      <a:pt x="194318" y="7964"/>
                    </a:lnTo>
                    <a:cubicBezTo>
                      <a:pt x="182901" y="7392"/>
                      <a:pt x="182687" y="5542"/>
                      <a:pt x="182546" y="4318"/>
                    </a:cubicBezTo>
                    <a:cubicBezTo>
                      <a:pt x="182458" y="3551"/>
                      <a:pt x="182388" y="2940"/>
                      <a:pt x="180010" y="2940"/>
                    </a:cubicBezTo>
                    <a:cubicBezTo>
                      <a:pt x="179941" y="2940"/>
                      <a:pt x="179869" y="2942"/>
                      <a:pt x="179797" y="2942"/>
                    </a:cubicBezTo>
                    <a:cubicBezTo>
                      <a:pt x="176583" y="2988"/>
                      <a:pt x="172432" y="4448"/>
                      <a:pt x="168038" y="5993"/>
                    </a:cubicBezTo>
                    <a:cubicBezTo>
                      <a:pt x="163264" y="7672"/>
                      <a:pt x="157851" y="9576"/>
                      <a:pt x="152718" y="9974"/>
                    </a:cubicBezTo>
                    <a:cubicBezTo>
                      <a:pt x="151962" y="10033"/>
                      <a:pt x="151246" y="10061"/>
                      <a:pt x="150565" y="10061"/>
                    </a:cubicBezTo>
                    <a:cubicBezTo>
                      <a:pt x="145199" y="10061"/>
                      <a:pt x="141927" y="8303"/>
                      <a:pt x="137242" y="5787"/>
                    </a:cubicBezTo>
                    <a:cubicBezTo>
                      <a:pt x="134808" y="4480"/>
                      <a:pt x="132051" y="2998"/>
                      <a:pt x="128446" y="1476"/>
                    </a:cubicBezTo>
                    <a:cubicBezTo>
                      <a:pt x="125973" y="433"/>
                      <a:pt x="123543" y="0"/>
                      <a:pt x="121074" y="0"/>
                    </a:cubicBezTo>
                    <a:close/>
                  </a:path>
                </a:pathLst>
              </a:custGeom>
              <a:solidFill>
                <a:srgbClr val="61749c"/>
              </a:solidFill>
              <a:ln w="0">
                <a:noFill/>
              </a:ln>
            </p:spPr>
            <p:style>
              <a:lnRef idx="0"/>
              <a:fillRef idx="0"/>
              <a:effectRef idx="0"/>
              <a:fontRef idx="minor"/>
            </p:style>
          </p:sp>
          <p:sp>
            <p:nvSpPr>
              <p:cNvPr id="641" name="CustomShape 14"/>
              <p:cNvSpPr/>
              <p:nvPr/>
            </p:nvSpPr>
            <p:spPr>
              <a:xfrm>
                <a:off x="6060600" y="4518720"/>
                <a:ext cx="4606560" cy="294120"/>
              </a:xfrm>
              <a:custGeom>
                <a:avLst/>
                <a:gdLst/>
                <a:ahLst/>
                <a:rect l="l" t="t" r="r" b="b"/>
                <a:pathLst>
                  <a:path w="195845" h="12532">
                    <a:moveTo>
                      <a:pt x="121630" y="0"/>
                    </a:moveTo>
                    <a:cubicBezTo>
                      <a:pt x="116872" y="0"/>
                      <a:pt x="112099" y="2190"/>
                      <a:pt x="106486" y="4765"/>
                    </a:cubicBezTo>
                    <a:cubicBezTo>
                      <a:pt x="101390" y="7103"/>
                      <a:pt x="95612" y="9754"/>
                      <a:pt x="88716" y="11156"/>
                    </a:cubicBezTo>
                    <a:cubicBezTo>
                      <a:pt x="84378" y="12038"/>
                      <a:pt x="80207" y="12383"/>
                      <a:pt x="76158" y="12383"/>
                    </a:cubicBezTo>
                    <a:cubicBezTo>
                      <a:pt x="68687" y="12383"/>
                      <a:pt x="61634" y="11207"/>
                      <a:pt x="54734" y="10056"/>
                    </a:cubicBezTo>
                    <a:cubicBezTo>
                      <a:pt x="50457" y="9344"/>
                      <a:pt x="46034" y="8607"/>
                      <a:pt x="41570" y="8155"/>
                    </a:cubicBezTo>
                    <a:cubicBezTo>
                      <a:pt x="38449" y="7840"/>
                      <a:pt x="35878" y="7712"/>
                      <a:pt x="33567" y="7712"/>
                    </a:cubicBezTo>
                    <a:cubicBezTo>
                      <a:pt x="29628" y="7712"/>
                      <a:pt x="26447" y="8084"/>
                      <a:pt x="22591" y="8536"/>
                    </a:cubicBezTo>
                    <a:cubicBezTo>
                      <a:pt x="17446" y="9139"/>
                      <a:pt x="11041" y="9890"/>
                      <a:pt x="0" y="10048"/>
                    </a:cubicBezTo>
                    <a:lnTo>
                      <a:pt x="3" y="10195"/>
                    </a:lnTo>
                    <a:cubicBezTo>
                      <a:pt x="11050" y="10037"/>
                      <a:pt x="17458" y="9287"/>
                      <a:pt x="22609" y="8683"/>
                    </a:cubicBezTo>
                    <a:cubicBezTo>
                      <a:pt x="26460" y="8231"/>
                      <a:pt x="29638" y="7860"/>
                      <a:pt x="33572" y="7860"/>
                    </a:cubicBezTo>
                    <a:cubicBezTo>
                      <a:pt x="35877" y="7860"/>
                      <a:pt x="38442" y="7987"/>
                      <a:pt x="41554" y="8301"/>
                    </a:cubicBezTo>
                    <a:cubicBezTo>
                      <a:pt x="46015" y="8752"/>
                      <a:pt x="50436" y="9490"/>
                      <a:pt x="54710" y="10202"/>
                    </a:cubicBezTo>
                    <a:cubicBezTo>
                      <a:pt x="61617" y="11354"/>
                      <a:pt x="68676" y="12532"/>
                      <a:pt x="76158" y="12532"/>
                    </a:cubicBezTo>
                    <a:cubicBezTo>
                      <a:pt x="80216" y="12532"/>
                      <a:pt x="84397" y="12184"/>
                      <a:pt x="88746" y="11301"/>
                    </a:cubicBezTo>
                    <a:cubicBezTo>
                      <a:pt x="95658" y="9895"/>
                      <a:pt x="101444" y="7240"/>
                      <a:pt x="106548" y="4899"/>
                    </a:cubicBezTo>
                    <a:cubicBezTo>
                      <a:pt x="112144" y="2332"/>
                      <a:pt x="116902" y="151"/>
                      <a:pt x="121635" y="151"/>
                    </a:cubicBezTo>
                    <a:cubicBezTo>
                      <a:pt x="123537" y="151"/>
                      <a:pt x="125435" y="503"/>
                      <a:pt x="127381" y="1325"/>
                    </a:cubicBezTo>
                    <a:cubicBezTo>
                      <a:pt x="132232" y="3371"/>
                      <a:pt x="134877" y="5738"/>
                      <a:pt x="137212" y="7826"/>
                    </a:cubicBezTo>
                    <a:cubicBezTo>
                      <a:pt x="140034" y="10350"/>
                      <a:pt x="142145" y="12236"/>
                      <a:pt x="146747" y="12236"/>
                    </a:cubicBezTo>
                    <a:cubicBezTo>
                      <a:pt x="147215" y="12236"/>
                      <a:pt x="147709" y="12217"/>
                      <a:pt x="148231" y="12176"/>
                    </a:cubicBezTo>
                    <a:cubicBezTo>
                      <a:pt x="153219" y="11789"/>
                      <a:pt x="158445" y="9703"/>
                      <a:pt x="163499" y="7687"/>
                    </a:cubicBezTo>
                    <a:cubicBezTo>
                      <a:pt x="168397" y="5733"/>
                      <a:pt x="173023" y="3886"/>
                      <a:pt x="176861" y="3853"/>
                    </a:cubicBezTo>
                    <a:lnTo>
                      <a:pt x="176946" y="3853"/>
                    </a:lnTo>
                    <a:cubicBezTo>
                      <a:pt x="179353" y="3853"/>
                      <a:pt x="180036" y="4762"/>
                      <a:pt x="180898" y="5909"/>
                    </a:cubicBezTo>
                    <a:cubicBezTo>
                      <a:pt x="182267" y="7733"/>
                      <a:pt x="184126" y="10200"/>
                      <a:pt x="194309" y="10200"/>
                    </a:cubicBezTo>
                    <a:cubicBezTo>
                      <a:pt x="194801" y="10200"/>
                      <a:pt x="195313" y="10195"/>
                      <a:pt x="195844" y="10183"/>
                    </a:cubicBezTo>
                    <a:lnTo>
                      <a:pt x="195841" y="10035"/>
                    </a:lnTo>
                    <a:cubicBezTo>
                      <a:pt x="195318" y="10047"/>
                      <a:pt x="194814" y="10052"/>
                      <a:pt x="194330" y="10052"/>
                    </a:cubicBezTo>
                    <a:cubicBezTo>
                      <a:pt x="184198" y="10052"/>
                      <a:pt x="182368" y="7620"/>
                      <a:pt x="181015" y="5821"/>
                    </a:cubicBezTo>
                    <a:cubicBezTo>
                      <a:pt x="180164" y="4686"/>
                      <a:pt x="179428" y="3706"/>
                      <a:pt x="176943" y="3706"/>
                    </a:cubicBezTo>
                    <a:lnTo>
                      <a:pt x="176860" y="3706"/>
                    </a:lnTo>
                    <a:cubicBezTo>
                      <a:pt x="172994" y="3739"/>
                      <a:pt x="168355" y="5591"/>
                      <a:pt x="163445" y="7551"/>
                    </a:cubicBezTo>
                    <a:cubicBezTo>
                      <a:pt x="158400" y="9562"/>
                      <a:pt x="153185" y="11644"/>
                      <a:pt x="148219" y="12028"/>
                    </a:cubicBezTo>
                    <a:cubicBezTo>
                      <a:pt x="147699" y="12068"/>
                      <a:pt x="147208" y="12088"/>
                      <a:pt x="146743" y="12088"/>
                    </a:cubicBezTo>
                    <a:cubicBezTo>
                      <a:pt x="142200" y="12088"/>
                      <a:pt x="140105" y="10216"/>
                      <a:pt x="137309" y="7717"/>
                    </a:cubicBezTo>
                    <a:cubicBezTo>
                      <a:pt x="135084" y="5725"/>
                      <a:pt x="132311" y="3245"/>
                      <a:pt x="127439" y="1189"/>
                    </a:cubicBezTo>
                    <a:cubicBezTo>
                      <a:pt x="125469" y="357"/>
                      <a:pt x="123550" y="0"/>
                      <a:pt x="121630" y="0"/>
                    </a:cubicBezTo>
                    <a:close/>
                  </a:path>
                </a:pathLst>
              </a:custGeom>
              <a:solidFill>
                <a:srgbClr val="61749c"/>
              </a:solidFill>
              <a:ln w="0">
                <a:noFill/>
              </a:ln>
            </p:spPr>
            <p:style>
              <a:lnRef idx="0"/>
              <a:fillRef idx="0"/>
              <a:effectRef idx="0"/>
              <a:fontRef idx="minor"/>
            </p:style>
          </p:sp>
          <p:sp>
            <p:nvSpPr>
              <p:cNvPr id="642" name="CustomShape 15"/>
              <p:cNvSpPr/>
              <p:nvPr/>
            </p:nvSpPr>
            <p:spPr>
              <a:xfrm>
                <a:off x="6080760" y="4492440"/>
                <a:ext cx="4642560" cy="351000"/>
              </a:xfrm>
              <a:custGeom>
                <a:avLst/>
                <a:gdLst/>
                <a:ahLst/>
                <a:rect l="l" t="t" r="r" b="b"/>
                <a:pathLst>
                  <a:path w="197378" h="14948">
                    <a:moveTo>
                      <a:pt x="121702" y="1"/>
                    </a:moveTo>
                    <a:cubicBezTo>
                      <a:pt x="116944" y="1"/>
                      <a:pt x="112275" y="2746"/>
                      <a:pt x="107071" y="5806"/>
                    </a:cubicBezTo>
                    <a:cubicBezTo>
                      <a:pt x="101758" y="8931"/>
                      <a:pt x="95735" y="12474"/>
                      <a:pt x="88271" y="13992"/>
                    </a:cubicBezTo>
                    <a:cubicBezTo>
                      <a:pt x="85547" y="14546"/>
                      <a:pt x="82887" y="14782"/>
                      <a:pt x="80279" y="14782"/>
                    </a:cubicBezTo>
                    <a:cubicBezTo>
                      <a:pt x="72473" y="14782"/>
                      <a:pt x="65141" y="12663"/>
                      <a:pt x="57993" y="10597"/>
                    </a:cubicBezTo>
                    <a:cubicBezTo>
                      <a:pt x="52444" y="8993"/>
                      <a:pt x="46706" y="7334"/>
                      <a:pt x="40923" y="6750"/>
                    </a:cubicBezTo>
                    <a:cubicBezTo>
                      <a:pt x="39171" y="6573"/>
                      <a:pt x="37602" y="6494"/>
                      <a:pt x="36163" y="6494"/>
                    </a:cubicBezTo>
                    <a:cubicBezTo>
                      <a:pt x="31270" y="6494"/>
                      <a:pt x="27870" y="7409"/>
                      <a:pt x="23812" y="8501"/>
                    </a:cubicBezTo>
                    <a:cubicBezTo>
                      <a:pt x="18623" y="9896"/>
                      <a:pt x="12169" y="11632"/>
                      <a:pt x="0" y="11806"/>
                    </a:cubicBezTo>
                    <a:lnTo>
                      <a:pt x="3" y="11971"/>
                    </a:lnTo>
                    <a:cubicBezTo>
                      <a:pt x="12191" y="11797"/>
                      <a:pt x="18658" y="10056"/>
                      <a:pt x="23854" y="8659"/>
                    </a:cubicBezTo>
                    <a:cubicBezTo>
                      <a:pt x="27901" y="7570"/>
                      <a:pt x="31289" y="6658"/>
                      <a:pt x="36165" y="6658"/>
                    </a:cubicBezTo>
                    <a:cubicBezTo>
                      <a:pt x="37599" y="6658"/>
                      <a:pt x="39161" y="6737"/>
                      <a:pt x="40907" y="6913"/>
                    </a:cubicBezTo>
                    <a:cubicBezTo>
                      <a:pt x="46674" y="7496"/>
                      <a:pt x="52405" y="9152"/>
                      <a:pt x="57948" y="10755"/>
                    </a:cubicBezTo>
                    <a:cubicBezTo>
                      <a:pt x="65108" y="12824"/>
                      <a:pt x="72451" y="14947"/>
                      <a:pt x="80277" y="14947"/>
                    </a:cubicBezTo>
                    <a:cubicBezTo>
                      <a:pt x="82894" y="14947"/>
                      <a:pt x="85567" y="14710"/>
                      <a:pt x="88304" y="14154"/>
                    </a:cubicBezTo>
                    <a:cubicBezTo>
                      <a:pt x="95796" y="12629"/>
                      <a:pt x="101830" y="9080"/>
                      <a:pt x="107155" y="5948"/>
                    </a:cubicBezTo>
                    <a:cubicBezTo>
                      <a:pt x="112336" y="2900"/>
                      <a:pt x="116985" y="166"/>
                      <a:pt x="121706" y="166"/>
                    </a:cubicBezTo>
                    <a:cubicBezTo>
                      <a:pt x="123245" y="166"/>
                      <a:pt x="124791" y="456"/>
                      <a:pt x="126366" y="1121"/>
                    </a:cubicBezTo>
                    <a:cubicBezTo>
                      <a:pt x="131746" y="3392"/>
                      <a:pt x="133722" y="6699"/>
                      <a:pt x="135311" y="9357"/>
                    </a:cubicBezTo>
                    <a:cubicBezTo>
                      <a:pt x="136968" y="12130"/>
                      <a:pt x="138304" y="14362"/>
                      <a:pt x="142618" y="14362"/>
                    </a:cubicBezTo>
                    <a:cubicBezTo>
                      <a:pt x="142969" y="14362"/>
                      <a:pt x="143340" y="14347"/>
                      <a:pt x="143732" y="14317"/>
                    </a:cubicBezTo>
                    <a:cubicBezTo>
                      <a:pt x="148524" y="13946"/>
                      <a:pt x="153727" y="11621"/>
                      <a:pt x="158760" y="9374"/>
                    </a:cubicBezTo>
                    <a:cubicBezTo>
                      <a:pt x="164136" y="6973"/>
                      <a:pt x="169219" y="4702"/>
                      <a:pt x="173717" y="4702"/>
                    </a:cubicBezTo>
                    <a:cubicBezTo>
                      <a:pt x="173784" y="4702"/>
                      <a:pt x="173853" y="4704"/>
                      <a:pt x="173920" y="4704"/>
                    </a:cubicBezTo>
                    <a:cubicBezTo>
                      <a:pt x="176322" y="4740"/>
                      <a:pt x="177663" y="5998"/>
                      <a:pt x="179218" y="7456"/>
                    </a:cubicBezTo>
                    <a:cubicBezTo>
                      <a:pt x="181680" y="9763"/>
                      <a:pt x="184665" y="12560"/>
                      <a:pt x="193015" y="12560"/>
                    </a:cubicBezTo>
                    <a:cubicBezTo>
                      <a:pt x="194330" y="12560"/>
                      <a:pt x="195778" y="12491"/>
                      <a:pt x="197377" y="12339"/>
                    </a:cubicBezTo>
                    <a:lnTo>
                      <a:pt x="197363" y="12176"/>
                    </a:lnTo>
                    <a:cubicBezTo>
                      <a:pt x="195773" y="12326"/>
                      <a:pt x="194335" y="12394"/>
                      <a:pt x="193029" y="12394"/>
                    </a:cubicBezTo>
                    <a:cubicBezTo>
                      <a:pt x="184729" y="12394"/>
                      <a:pt x="181772" y="9624"/>
                      <a:pt x="179330" y="7336"/>
                    </a:cubicBezTo>
                    <a:cubicBezTo>
                      <a:pt x="177751" y="5856"/>
                      <a:pt x="176386" y="4577"/>
                      <a:pt x="173922" y="4540"/>
                    </a:cubicBezTo>
                    <a:cubicBezTo>
                      <a:pt x="173855" y="4539"/>
                      <a:pt x="173786" y="4539"/>
                      <a:pt x="173717" y="4539"/>
                    </a:cubicBezTo>
                    <a:cubicBezTo>
                      <a:pt x="169184" y="4539"/>
                      <a:pt x="164085" y="6816"/>
                      <a:pt x="158692" y="9224"/>
                    </a:cubicBezTo>
                    <a:cubicBezTo>
                      <a:pt x="153673" y="11465"/>
                      <a:pt x="148484" y="13784"/>
                      <a:pt x="143719" y="14154"/>
                    </a:cubicBezTo>
                    <a:cubicBezTo>
                      <a:pt x="143336" y="14183"/>
                      <a:pt x="142974" y="14198"/>
                      <a:pt x="142630" y="14198"/>
                    </a:cubicBezTo>
                    <a:cubicBezTo>
                      <a:pt x="138397" y="14198"/>
                      <a:pt x="137081" y="12001"/>
                      <a:pt x="135452" y="9272"/>
                    </a:cubicBezTo>
                    <a:cubicBezTo>
                      <a:pt x="133850" y="6595"/>
                      <a:pt x="131858" y="3262"/>
                      <a:pt x="126430" y="971"/>
                    </a:cubicBezTo>
                    <a:cubicBezTo>
                      <a:pt x="124830" y="295"/>
                      <a:pt x="123261" y="1"/>
                      <a:pt x="121702" y="1"/>
                    </a:cubicBezTo>
                    <a:close/>
                  </a:path>
                </a:pathLst>
              </a:custGeom>
              <a:solidFill>
                <a:srgbClr val="61749c"/>
              </a:solidFill>
              <a:ln w="0">
                <a:noFill/>
              </a:ln>
            </p:spPr>
            <p:style>
              <a:lnRef idx="0"/>
              <a:fillRef idx="0"/>
              <a:effectRef idx="0"/>
              <a:fontRef idx="minor"/>
            </p:style>
          </p:sp>
          <p:sp>
            <p:nvSpPr>
              <p:cNvPr id="643" name="CustomShape 16"/>
              <p:cNvSpPr/>
              <p:nvPr/>
            </p:nvSpPr>
            <p:spPr>
              <a:xfrm>
                <a:off x="6101280" y="4464360"/>
                <a:ext cx="4678560" cy="415080"/>
              </a:xfrm>
              <a:custGeom>
                <a:avLst/>
                <a:gdLst/>
                <a:ahLst/>
                <a:rect l="l" t="t" r="r" b="b"/>
                <a:pathLst>
                  <a:path w="198914" h="17672">
                    <a:moveTo>
                      <a:pt x="121409" y="1"/>
                    </a:moveTo>
                    <a:cubicBezTo>
                      <a:pt x="116709" y="1"/>
                      <a:pt x="112218" y="3270"/>
                      <a:pt x="107192" y="6930"/>
                    </a:cubicBezTo>
                    <a:cubicBezTo>
                      <a:pt x="101791" y="10860"/>
                      <a:pt x="95671" y="15314"/>
                      <a:pt x="87828" y="16909"/>
                    </a:cubicBezTo>
                    <a:cubicBezTo>
                      <a:pt x="85853" y="17311"/>
                      <a:pt x="83909" y="17490"/>
                      <a:pt x="81993" y="17490"/>
                    </a:cubicBezTo>
                    <a:cubicBezTo>
                      <a:pt x="73939" y="17490"/>
                      <a:pt x="66373" y="14328"/>
                      <a:pt x="59011" y="11252"/>
                    </a:cubicBezTo>
                    <a:cubicBezTo>
                      <a:pt x="52629" y="8584"/>
                      <a:pt x="46604" y="6066"/>
                      <a:pt x="40279" y="5426"/>
                    </a:cubicBezTo>
                    <a:cubicBezTo>
                      <a:pt x="39083" y="5305"/>
                      <a:pt x="37973" y="5249"/>
                      <a:pt x="36934" y="5249"/>
                    </a:cubicBezTo>
                    <a:cubicBezTo>
                      <a:pt x="31485" y="5249"/>
                      <a:pt x="27952" y="6783"/>
                      <a:pt x="23963" y="8514"/>
                    </a:cubicBezTo>
                    <a:cubicBezTo>
                      <a:pt x="18615" y="10836"/>
                      <a:pt x="12553" y="13468"/>
                      <a:pt x="0" y="13647"/>
                    </a:cubicBezTo>
                    <a:lnTo>
                      <a:pt x="3" y="13828"/>
                    </a:lnTo>
                    <a:cubicBezTo>
                      <a:pt x="12591" y="13647"/>
                      <a:pt x="18671" y="11008"/>
                      <a:pt x="24035" y="8680"/>
                    </a:cubicBezTo>
                    <a:cubicBezTo>
                      <a:pt x="28005" y="6956"/>
                      <a:pt x="31519" y="5429"/>
                      <a:pt x="36938" y="5429"/>
                    </a:cubicBezTo>
                    <a:cubicBezTo>
                      <a:pt x="37971" y="5429"/>
                      <a:pt x="39073" y="5485"/>
                      <a:pt x="40261" y="5605"/>
                    </a:cubicBezTo>
                    <a:cubicBezTo>
                      <a:pt x="46559" y="6242"/>
                      <a:pt x="52573" y="8756"/>
                      <a:pt x="58942" y="11418"/>
                    </a:cubicBezTo>
                    <a:cubicBezTo>
                      <a:pt x="66321" y="14501"/>
                      <a:pt x="73904" y="17671"/>
                      <a:pt x="81989" y="17671"/>
                    </a:cubicBezTo>
                    <a:cubicBezTo>
                      <a:pt x="83917" y="17671"/>
                      <a:pt x="85876" y="17492"/>
                      <a:pt x="87864" y="17085"/>
                    </a:cubicBezTo>
                    <a:cubicBezTo>
                      <a:pt x="95746" y="15484"/>
                      <a:pt x="101883" y="11016"/>
                      <a:pt x="107297" y="7075"/>
                    </a:cubicBezTo>
                    <a:cubicBezTo>
                      <a:pt x="112298" y="3436"/>
                      <a:pt x="116764" y="185"/>
                      <a:pt x="121416" y="185"/>
                    </a:cubicBezTo>
                    <a:cubicBezTo>
                      <a:pt x="122709" y="185"/>
                      <a:pt x="124017" y="436"/>
                      <a:pt x="125354" y="1000"/>
                    </a:cubicBezTo>
                    <a:cubicBezTo>
                      <a:pt x="131015" y="3391"/>
                      <a:pt x="132002" y="7517"/>
                      <a:pt x="132796" y="10832"/>
                    </a:cubicBezTo>
                    <a:cubicBezTo>
                      <a:pt x="133559" y="14018"/>
                      <a:pt x="134169" y="16577"/>
                      <a:pt x="138327" y="16577"/>
                    </a:cubicBezTo>
                    <a:cubicBezTo>
                      <a:pt x="138613" y="16577"/>
                      <a:pt x="138915" y="16565"/>
                      <a:pt x="139236" y="16540"/>
                    </a:cubicBezTo>
                    <a:cubicBezTo>
                      <a:pt x="143887" y="16178"/>
                      <a:pt x="149099" y="13629"/>
                      <a:pt x="154141" y="11164"/>
                    </a:cubicBezTo>
                    <a:cubicBezTo>
                      <a:pt x="159707" y="8441"/>
                      <a:pt x="165466" y="5630"/>
                      <a:pt x="170611" y="5630"/>
                    </a:cubicBezTo>
                    <a:cubicBezTo>
                      <a:pt x="170735" y="5630"/>
                      <a:pt x="170859" y="5632"/>
                      <a:pt x="170983" y="5635"/>
                    </a:cubicBezTo>
                    <a:cubicBezTo>
                      <a:pt x="173298" y="5699"/>
                      <a:pt x="175186" y="7207"/>
                      <a:pt x="177373" y="8954"/>
                    </a:cubicBezTo>
                    <a:cubicBezTo>
                      <a:pt x="180864" y="11743"/>
                      <a:pt x="185057" y="15094"/>
                      <a:pt x="193087" y="15094"/>
                    </a:cubicBezTo>
                    <a:cubicBezTo>
                      <a:pt x="194837" y="15094"/>
                      <a:pt x="196768" y="14935"/>
                      <a:pt x="198913" y="14577"/>
                    </a:cubicBezTo>
                    <a:lnTo>
                      <a:pt x="198885" y="14399"/>
                    </a:lnTo>
                    <a:cubicBezTo>
                      <a:pt x="196753" y="14755"/>
                      <a:pt x="194835" y="14912"/>
                      <a:pt x="193097" y="14912"/>
                    </a:cubicBezTo>
                    <a:cubicBezTo>
                      <a:pt x="185117" y="14912"/>
                      <a:pt x="180953" y="11584"/>
                      <a:pt x="177485" y="8813"/>
                    </a:cubicBezTo>
                    <a:cubicBezTo>
                      <a:pt x="175274" y="7047"/>
                      <a:pt x="173364" y="5520"/>
                      <a:pt x="170988" y="5455"/>
                    </a:cubicBezTo>
                    <a:cubicBezTo>
                      <a:pt x="170860" y="5451"/>
                      <a:pt x="170733" y="5450"/>
                      <a:pt x="170605" y="5450"/>
                    </a:cubicBezTo>
                    <a:cubicBezTo>
                      <a:pt x="165413" y="5450"/>
                      <a:pt x="159643" y="8271"/>
                      <a:pt x="154061" y="11002"/>
                    </a:cubicBezTo>
                    <a:cubicBezTo>
                      <a:pt x="149035" y="13460"/>
                      <a:pt x="143839" y="16001"/>
                      <a:pt x="139222" y="16361"/>
                    </a:cubicBezTo>
                    <a:cubicBezTo>
                      <a:pt x="138918" y="16384"/>
                      <a:pt x="138631" y="16395"/>
                      <a:pt x="138359" y="16395"/>
                    </a:cubicBezTo>
                    <a:cubicBezTo>
                      <a:pt x="134315" y="16395"/>
                      <a:pt x="133717" y="13902"/>
                      <a:pt x="132972" y="10791"/>
                    </a:cubicBezTo>
                    <a:cubicBezTo>
                      <a:pt x="132169" y="7435"/>
                      <a:pt x="131168" y="3259"/>
                      <a:pt x="125423" y="834"/>
                    </a:cubicBezTo>
                    <a:cubicBezTo>
                      <a:pt x="124058" y="257"/>
                      <a:pt x="122725" y="1"/>
                      <a:pt x="121409" y="1"/>
                    </a:cubicBezTo>
                    <a:close/>
                  </a:path>
                </a:pathLst>
              </a:custGeom>
              <a:solidFill>
                <a:srgbClr val="61749c"/>
              </a:solidFill>
              <a:ln w="0">
                <a:noFill/>
              </a:ln>
            </p:spPr>
            <p:style>
              <a:lnRef idx="0"/>
              <a:fillRef idx="0"/>
              <a:effectRef idx="0"/>
              <a:fontRef idx="minor"/>
            </p:style>
          </p:sp>
          <p:sp>
            <p:nvSpPr>
              <p:cNvPr id="644" name="CustomShape 17"/>
              <p:cNvSpPr/>
              <p:nvPr/>
            </p:nvSpPr>
            <p:spPr>
              <a:xfrm>
                <a:off x="6121800" y="4435200"/>
                <a:ext cx="4714920" cy="482040"/>
              </a:xfrm>
              <a:custGeom>
                <a:avLst/>
                <a:gdLst/>
                <a:ahLst/>
                <a:rect l="l" t="t" r="r" b="b"/>
                <a:pathLst>
                  <a:path w="200450" h="20515">
                    <a:moveTo>
                      <a:pt x="120923" y="0"/>
                    </a:moveTo>
                    <a:cubicBezTo>
                      <a:pt x="116256" y="0"/>
                      <a:pt x="111917" y="3806"/>
                      <a:pt x="107044" y="8081"/>
                    </a:cubicBezTo>
                    <a:cubicBezTo>
                      <a:pt x="101631" y="12828"/>
                      <a:pt x="95497" y="18209"/>
                      <a:pt x="87383" y="19859"/>
                    </a:cubicBezTo>
                    <a:cubicBezTo>
                      <a:pt x="85836" y="20174"/>
                      <a:pt x="84306" y="20318"/>
                      <a:pt x="82793" y="20318"/>
                    </a:cubicBezTo>
                    <a:cubicBezTo>
                      <a:pt x="74578" y="20318"/>
                      <a:pt x="66838" y="16079"/>
                      <a:pt x="59316" y="11958"/>
                    </a:cubicBezTo>
                    <a:cubicBezTo>
                      <a:pt x="52599" y="8279"/>
                      <a:pt x="46253" y="4804"/>
                      <a:pt x="39632" y="4134"/>
                    </a:cubicBezTo>
                    <a:cubicBezTo>
                      <a:pt x="38713" y="4041"/>
                      <a:pt x="37847" y="3997"/>
                      <a:pt x="37028" y="3997"/>
                    </a:cubicBezTo>
                    <a:cubicBezTo>
                      <a:pt x="31296" y="3997"/>
                      <a:pt x="27805" y="6131"/>
                      <a:pt x="23839" y="8554"/>
                    </a:cubicBezTo>
                    <a:cubicBezTo>
                      <a:pt x="18638" y="11734"/>
                      <a:pt x="12740" y="15337"/>
                      <a:pt x="0" y="15520"/>
                    </a:cubicBezTo>
                    <a:lnTo>
                      <a:pt x="3" y="15716"/>
                    </a:lnTo>
                    <a:cubicBezTo>
                      <a:pt x="12797" y="15534"/>
                      <a:pt x="18719" y="11915"/>
                      <a:pt x="23943" y="8722"/>
                    </a:cubicBezTo>
                    <a:cubicBezTo>
                      <a:pt x="27881" y="6315"/>
                      <a:pt x="31351" y="4195"/>
                      <a:pt x="37031" y="4195"/>
                    </a:cubicBezTo>
                    <a:cubicBezTo>
                      <a:pt x="37843" y="4195"/>
                      <a:pt x="38701" y="4238"/>
                      <a:pt x="39611" y="4330"/>
                    </a:cubicBezTo>
                    <a:cubicBezTo>
                      <a:pt x="46194" y="4996"/>
                      <a:pt x="52522" y="8462"/>
                      <a:pt x="59222" y="12131"/>
                    </a:cubicBezTo>
                    <a:cubicBezTo>
                      <a:pt x="66767" y="16264"/>
                      <a:pt x="74528" y="20515"/>
                      <a:pt x="82790" y="20515"/>
                    </a:cubicBezTo>
                    <a:lnTo>
                      <a:pt x="82790" y="20513"/>
                    </a:lnTo>
                    <a:cubicBezTo>
                      <a:pt x="84315" y="20513"/>
                      <a:pt x="85861" y="20369"/>
                      <a:pt x="87423" y="20051"/>
                    </a:cubicBezTo>
                    <a:cubicBezTo>
                      <a:pt x="95586" y="18392"/>
                      <a:pt x="101742" y="12991"/>
                      <a:pt x="107174" y="8228"/>
                    </a:cubicBezTo>
                    <a:cubicBezTo>
                      <a:pt x="112016" y="3981"/>
                      <a:pt x="116329" y="200"/>
                      <a:pt x="120933" y="200"/>
                    </a:cubicBezTo>
                    <a:cubicBezTo>
                      <a:pt x="122047" y="200"/>
                      <a:pt x="123178" y="421"/>
                      <a:pt x="124338" y="911"/>
                    </a:cubicBezTo>
                    <a:cubicBezTo>
                      <a:pt x="130168" y="3372"/>
                      <a:pt x="130082" y="8314"/>
                      <a:pt x="130011" y="12286"/>
                    </a:cubicBezTo>
                    <a:cubicBezTo>
                      <a:pt x="129970" y="14705"/>
                      <a:pt x="129931" y="16795"/>
                      <a:pt x="131146" y="17937"/>
                    </a:cubicBezTo>
                    <a:cubicBezTo>
                      <a:pt x="131776" y="18533"/>
                      <a:pt x="132711" y="18824"/>
                      <a:pt x="133984" y="18824"/>
                    </a:cubicBezTo>
                    <a:cubicBezTo>
                      <a:pt x="134223" y="18824"/>
                      <a:pt x="134475" y="18814"/>
                      <a:pt x="134738" y="18793"/>
                    </a:cubicBezTo>
                    <a:cubicBezTo>
                      <a:pt x="139265" y="18443"/>
                      <a:pt x="144254" y="15804"/>
                      <a:pt x="149537" y="13011"/>
                    </a:cubicBezTo>
                    <a:cubicBezTo>
                      <a:pt x="155511" y="9849"/>
                      <a:pt x="161674" y="6589"/>
                      <a:pt x="167479" y="6589"/>
                    </a:cubicBezTo>
                    <a:cubicBezTo>
                      <a:pt x="167667" y="6589"/>
                      <a:pt x="167855" y="6592"/>
                      <a:pt x="168043" y="6599"/>
                    </a:cubicBezTo>
                    <a:cubicBezTo>
                      <a:pt x="170272" y="6684"/>
                      <a:pt x="172637" y="8407"/>
                      <a:pt x="175375" y="10406"/>
                    </a:cubicBezTo>
                    <a:cubicBezTo>
                      <a:pt x="179717" y="13573"/>
                      <a:pt x="185345" y="17679"/>
                      <a:pt x="193707" y="17679"/>
                    </a:cubicBezTo>
                    <a:cubicBezTo>
                      <a:pt x="195779" y="17679"/>
                      <a:pt x="198019" y="17427"/>
                      <a:pt x="200449" y="16846"/>
                    </a:cubicBezTo>
                    <a:lnTo>
                      <a:pt x="200403" y="16654"/>
                    </a:lnTo>
                    <a:cubicBezTo>
                      <a:pt x="197993" y="17231"/>
                      <a:pt x="195770" y="17481"/>
                      <a:pt x="193714" y="17481"/>
                    </a:cubicBezTo>
                    <a:cubicBezTo>
                      <a:pt x="185407" y="17481"/>
                      <a:pt x="179808" y="13397"/>
                      <a:pt x="175490" y="10246"/>
                    </a:cubicBezTo>
                    <a:cubicBezTo>
                      <a:pt x="172727" y="8230"/>
                      <a:pt x="170341" y="6489"/>
                      <a:pt x="168050" y="6402"/>
                    </a:cubicBezTo>
                    <a:cubicBezTo>
                      <a:pt x="167858" y="6395"/>
                      <a:pt x="167665" y="6392"/>
                      <a:pt x="167473" y="6392"/>
                    </a:cubicBezTo>
                    <a:cubicBezTo>
                      <a:pt x="161637" y="6392"/>
                      <a:pt x="155438" y="9666"/>
                      <a:pt x="149444" y="12836"/>
                    </a:cubicBezTo>
                    <a:cubicBezTo>
                      <a:pt x="144180" y="15620"/>
                      <a:pt x="139209" y="18249"/>
                      <a:pt x="134722" y="18598"/>
                    </a:cubicBezTo>
                    <a:cubicBezTo>
                      <a:pt x="134465" y="18618"/>
                      <a:pt x="134221" y="18628"/>
                      <a:pt x="133988" y="18628"/>
                    </a:cubicBezTo>
                    <a:cubicBezTo>
                      <a:pt x="132765" y="18628"/>
                      <a:pt x="131875" y="18354"/>
                      <a:pt x="131282" y="17795"/>
                    </a:cubicBezTo>
                    <a:cubicBezTo>
                      <a:pt x="130130" y="16710"/>
                      <a:pt x="130167" y="14662"/>
                      <a:pt x="130208" y="12291"/>
                    </a:cubicBezTo>
                    <a:cubicBezTo>
                      <a:pt x="130280" y="8258"/>
                      <a:pt x="130368" y="3242"/>
                      <a:pt x="124414" y="730"/>
                    </a:cubicBezTo>
                    <a:cubicBezTo>
                      <a:pt x="123223" y="227"/>
                      <a:pt x="122063" y="0"/>
                      <a:pt x="120923" y="0"/>
                    </a:cubicBezTo>
                    <a:close/>
                  </a:path>
                </a:pathLst>
              </a:custGeom>
              <a:solidFill>
                <a:srgbClr val="61749c"/>
              </a:solidFill>
              <a:ln w="0">
                <a:noFill/>
              </a:ln>
            </p:spPr>
            <p:style>
              <a:lnRef idx="0"/>
              <a:fillRef idx="0"/>
              <a:effectRef idx="0"/>
              <a:fontRef idx="minor"/>
            </p:style>
          </p:sp>
          <p:sp>
            <p:nvSpPr>
              <p:cNvPr id="645" name="CustomShape 18"/>
              <p:cNvSpPr/>
              <p:nvPr/>
            </p:nvSpPr>
            <p:spPr>
              <a:xfrm>
                <a:off x="6142320" y="4405680"/>
                <a:ext cx="4750920" cy="550440"/>
              </a:xfrm>
              <a:custGeom>
                <a:avLst/>
                <a:gdLst/>
                <a:ahLst/>
                <a:rect l="l" t="t" r="r" b="b"/>
                <a:pathLst>
                  <a:path w="201988" h="23427">
                    <a:moveTo>
                      <a:pt x="120317" y="0"/>
                    </a:moveTo>
                    <a:cubicBezTo>
                      <a:pt x="115669" y="0"/>
                      <a:pt x="111468" y="4354"/>
                      <a:pt x="106734" y="9255"/>
                    </a:cubicBezTo>
                    <a:cubicBezTo>
                      <a:pt x="101353" y="14828"/>
                      <a:pt x="95254" y="21143"/>
                      <a:pt x="86940" y="22834"/>
                    </a:cubicBezTo>
                    <a:cubicBezTo>
                      <a:pt x="85670" y="23093"/>
                      <a:pt x="84410" y="23213"/>
                      <a:pt x="83162" y="23213"/>
                    </a:cubicBezTo>
                    <a:cubicBezTo>
                      <a:pt x="74834" y="23213"/>
                      <a:pt x="66960" y="17881"/>
                      <a:pt x="59310" y="12703"/>
                    </a:cubicBezTo>
                    <a:cubicBezTo>
                      <a:pt x="52362" y="7999"/>
                      <a:pt x="45799" y="3557"/>
                      <a:pt x="38987" y="2869"/>
                    </a:cubicBezTo>
                    <a:cubicBezTo>
                      <a:pt x="38238" y="2793"/>
                      <a:pt x="37526" y="2757"/>
                      <a:pt x="36846" y="2757"/>
                    </a:cubicBezTo>
                    <a:cubicBezTo>
                      <a:pt x="30931" y="2757"/>
                      <a:pt x="27509" y="5496"/>
                      <a:pt x="23611" y="8618"/>
                    </a:cubicBezTo>
                    <a:cubicBezTo>
                      <a:pt x="18567" y="12656"/>
                      <a:pt x="12850" y="17234"/>
                      <a:pt x="0" y="17418"/>
                    </a:cubicBezTo>
                    <a:lnTo>
                      <a:pt x="4" y="17631"/>
                    </a:lnTo>
                    <a:cubicBezTo>
                      <a:pt x="12927" y="17447"/>
                      <a:pt x="18673" y="12845"/>
                      <a:pt x="23744" y="8784"/>
                    </a:cubicBezTo>
                    <a:cubicBezTo>
                      <a:pt x="27611" y="5688"/>
                      <a:pt x="31006" y="2970"/>
                      <a:pt x="36860" y="2970"/>
                    </a:cubicBezTo>
                    <a:cubicBezTo>
                      <a:pt x="37529" y="2970"/>
                      <a:pt x="38229" y="3006"/>
                      <a:pt x="38965" y="3080"/>
                    </a:cubicBezTo>
                    <a:cubicBezTo>
                      <a:pt x="45724" y="3763"/>
                      <a:pt x="52265" y="8192"/>
                      <a:pt x="59191" y="12879"/>
                    </a:cubicBezTo>
                    <a:cubicBezTo>
                      <a:pt x="66868" y="18076"/>
                      <a:pt x="74771" y="23426"/>
                      <a:pt x="83159" y="23426"/>
                    </a:cubicBezTo>
                    <a:cubicBezTo>
                      <a:pt x="84421" y="23426"/>
                      <a:pt x="85696" y="23305"/>
                      <a:pt x="86983" y="23042"/>
                    </a:cubicBezTo>
                    <a:cubicBezTo>
                      <a:pt x="95361" y="21338"/>
                      <a:pt x="101484" y="14997"/>
                      <a:pt x="106888" y="9403"/>
                    </a:cubicBezTo>
                    <a:cubicBezTo>
                      <a:pt x="111586" y="4537"/>
                      <a:pt x="115757" y="219"/>
                      <a:pt x="120328" y="219"/>
                    </a:cubicBezTo>
                    <a:cubicBezTo>
                      <a:pt x="121306" y="219"/>
                      <a:pt x="122302" y="416"/>
                      <a:pt x="123325" y="848"/>
                    </a:cubicBezTo>
                    <a:cubicBezTo>
                      <a:pt x="129268" y="3355"/>
                      <a:pt x="128060" y="9115"/>
                      <a:pt x="127088" y="13743"/>
                    </a:cubicBezTo>
                    <a:cubicBezTo>
                      <a:pt x="126500" y="16554"/>
                      <a:pt x="125991" y="18981"/>
                      <a:pt x="127092" y="20234"/>
                    </a:cubicBezTo>
                    <a:cubicBezTo>
                      <a:pt x="127600" y="20814"/>
                      <a:pt x="128417" y="21102"/>
                      <a:pt x="129582" y="21102"/>
                    </a:cubicBezTo>
                    <a:cubicBezTo>
                      <a:pt x="129791" y="21102"/>
                      <a:pt x="130011" y="21093"/>
                      <a:pt x="130242" y="21074"/>
                    </a:cubicBezTo>
                    <a:cubicBezTo>
                      <a:pt x="134658" y="20732"/>
                      <a:pt x="139655" y="17901"/>
                      <a:pt x="144947" y="14904"/>
                    </a:cubicBezTo>
                    <a:cubicBezTo>
                      <a:pt x="151315" y="11298"/>
                      <a:pt x="157893" y="7570"/>
                      <a:pt x="164325" y="7570"/>
                    </a:cubicBezTo>
                    <a:cubicBezTo>
                      <a:pt x="164585" y="7570"/>
                      <a:pt x="164845" y="7577"/>
                      <a:pt x="165104" y="7589"/>
                    </a:cubicBezTo>
                    <a:cubicBezTo>
                      <a:pt x="167253" y="7691"/>
                      <a:pt x="169900" y="9512"/>
                      <a:pt x="173252" y="11820"/>
                    </a:cubicBezTo>
                    <a:cubicBezTo>
                      <a:pt x="178649" y="15534"/>
                      <a:pt x="185614" y="20328"/>
                      <a:pt x="194395" y="20328"/>
                    </a:cubicBezTo>
                    <a:cubicBezTo>
                      <a:pt x="196789" y="20328"/>
                      <a:pt x="199318" y="19971"/>
                      <a:pt x="201987" y="19140"/>
                    </a:cubicBezTo>
                    <a:lnTo>
                      <a:pt x="201923" y="18937"/>
                    </a:lnTo>
                    <a:cubicBezTo>
                      <a:pt x="199280" y="19761"/>
                      <a:pt x="196774" y="20114"/>
                      <a:pt x="194400" y="20114"/>
                    </a:cubicBezTo>
                    <a:cubicBezTo>
                      <a:pt x="185675" y="20114"/>
                      <a:pt x="178743" y="15340"/>
                      <a:pt x="173372" y="11644"/>
                    </a:cubicBezTo>
                    <a:cubicBezTo>
                      <a:pt x="169994" y="9317"/>
                      <a:pt x="167325" y="7480"/>
                      <a:pt x="165115" y="7376"/>
                    </a:cubicBezTo>
                    <a:cubicBezTo>
                      <a:pt x="164858" y="7364"/>
                      <a:pt x="164600" y="7358"/>
                      <a:pt x="164342" y="7358"/>
                    </a:cubicBezTo>
                    <a:cubicBezTo>
                      <a:pt x="157850" y="7358"/>
                      <a:pt x="151240" y="11095"/>
                      <a:pt x="144843" y="14719"/>
                    </a:cubicBezTo>
                    <a:cubicBezTo>
                      <a:pt x="139572" y="17703"/>
                      <a:pt x="134594" y="20524"/>
                      <a:pt x="130226" y="20863"/>
                    </a:cubicBezTo>
                    <a:cubicBezTo>
                      <a:pt x="130006" y="20880"/>
                      <a:pt x="129797" y="20888"/>
                      <a:pt x="129599" y="20888"/>
                    </a:cubicBezTo>
                    <a:cubicBezTo>
                      <a:pt x="128491" y="20888"/>
                      <a:pt x="127721" y="20628"/>
                      <a:pt x="127252" y="20093"/>
                    </a:cubicBezTo>
                    <a:cubicBezTo>
                      <a:pt x="126221" y="18921"/>
                      <a:pt x="126720" y="16541"/>
                      <a:pt x="127298" y="13786"/>
                    </a:cubicBezTo>
                    <a:cubicBezTo>
                      <a:pt x="128284" y="9082"/>
                      <a:pt x="129512" y="3227"/>
                      <a:pt x="123408" y="651"/>
                    </a:cubicBezTo>
                    <a:cubicBezTo>
                      <a:pt x="122350" y="204"/>
                      <a:pt x="121323" y="0"/>
                      <a:pt x="120317" y="0"/>
                    </a:cubicBezTo>
                    <a:close/>
                  </a:path>
                </a:pathLst>
              </a:custGeom>
              <a:solidFill>
                <a:srgbClr val="61749c"/>
              </a:solidFill>
              <a:ln w="0">
                <a:noFill/>
              </a:ln>
            </p:spPr>
            <p:style>
              <a:lnRef idx="0"/>
              <a:fillRef idx="0"/>
              <a:effectRef idx="0"/>
              <a:fontRef idx="minor"/>
            </p:style>
          </p:sp>
          <p:sp>
            <p:nvSpPr>
              <p:cNvPr id="646" name="CustomShape 19"/>
              <p:cNvSpPr/>
              <p:nvPr/>
            </p:nvSpPr>
            <p:spPr>
              <a:xfrm>
                <a:off x="6162480" y="4375800"/>
                <a:ext cx="4787280" cy="619920"/>
              </a:xfrm>
              <a:custGeom>
                <a:avLst/>
                <a:gdLst/>
                <a:ahLst/>
                <a:rect l="l" t="t" r="r" b="b"/>
                <a:pathLst>
                  <a:path w="203524" h="26375">
                    <a:moveTo>
                      <a:pt x="119625" y="0"/>
                    </a:moveTo>
                    <a:cubicBezTo>
                      <a:pt x="114988" y="0"/>
                      <a:pt x="110913" y="4903"/>
                      <a:pt x="106311" y="10441"/>
                    </a:cubicBezTo>
                    <a:cubicBezTo>
                      <a:pt x="100993" y="16844"/>
                      <a:pt x="94962" y="24101"/>
                      <a:pt x="86495" y="25822"/>
                    </a:cubicBezTo>
                    <a:cubicBezTo>
                      <a:pt x="85417" y="26042"/>
                      <a:pt x="84346" y="26145"/>
                      <a:pt x="83282" y="26145"/>
                    </a:cubicBezTo>
                    <a:cubicBezTo>
                      <a:pt x="74879" y="26145"/>
                      <a:pt x="66890" y="19712"/>
                      <a:pt x="59137" y="13470"/>
                    </a:cubicBezTo>
                    <a:cubicBezTo>
                      <a:pt x="52012" y="7735"/>
                      <a:pt x="45284" y="2317"/>
                      <a:pt x="38341" y="1617"/>
                    </a:cubicBezTo>
                    <a:cubicBezTo>
                      <a:pt x="37708" y="1552"/>
                      <a:pt x="37102" y="1522"/>
                      <a:pt x="36522" y="1522"/>
                    </a:cubicBezTo>
                    <a:cubicBezTo>
                      <a:pt x="30467" y="1522"/>
                      <a:pt x="27134" y="4871"/>
                      <a:pt x="23326" y="8695"/>
                    </a:cubicBezTo>
                    <a:cubicBezTo>
                      <a:pt x="18449" y="13595"/>
                      <a:pt x="12919" y="19145"/>
                      <a:pt x="0" y="19331"/>
                    </a:cubicBezTo>
                    <a:lnTo>
                      <a:pt x="3" y="19560"/>
                    </a:lnTo>
                    <a:cubicBezTo>
                      <a:pt x="13017" y="19374"/>
                      <a:pt x="18580" y="13787"/>
                      <a:pt x="23489" y="8857"/>
                    </a:cubicBezTo>
                    <a:cubicBezTo>
                      <a:pt x="27260" y="5070"/>
                      <a:pt x="30560" y="1752"/>
                      <a:pt x="36530" y="1752"/>
                    </a:cubicBezTo>
                    <a:cubicBezTo>
                      <a:pt x="37100" y="1752"/>
                      <a:pt x="37695" y="1782"/>
                      <a:pt x="38317" y="1845"/>
                    </a:cubicBezTo>
                    <a:cubicBezTo>
                      <a:pt x="45192" y="2540"/>
                      <a:pt x="51897" y="7935"/>
                      <a:pt x="58993" y="13649"/>
                    </a:cubicBezTo>
                    <a:cubicBezTo>
                      <a:pt x="66780" y="19918"/>
                      <a:pt x="74801" y="26374"/>
                      <a:pt x="83283" y="26374"/>
                    </a:cubicBezTo>
                    <a:cubicBezTo>
                      <a:pt x="84362" y="26374"/>
                      <a:pt x="85447" y="26270"/>
                      <a:pt x="86541" y="26048"/>
                    </a:cubicBezTo>
                    <a:cubicBezTo>
                      <a:pt x="95089" y="24310"/>
                      <a:pt x="101145" y="17019"/>
                      <a:pt x="106489" y="10586"/>
                    </a:cubicBezTo>
                    <a:cubicBezTo>
                      <a:pt x="111051" y="5097"/>
                      <a:pt x="115091" y="235"/>
                      <a:pt x="119636" y="235"/>
                    </a:cubicBezTo>
                    <a:cubicBezTo>
                      <a:pt x="120506" y="235"/>
                      <a:pt x="121394" y="413"/>
                      <a:pt x="122309" y="799"/>
                    </a:cubicBezTo>
                    <a:cubicBezTo>
                      <a:pt x="128328" y="3338"/>
                      <a:pt x="125973" y="9916"/>
                      <a:pt x="124080" y="15201"/>
                    </a:cubicBezTo>
                    <a:cubicBezTo>
                      <a:pt x="122923" y="18432"/>
                      <a:pt x="121923" y="21222"/>
                      <a:pt x="122950" y="22569"/>
                    </a:cubicBezTo>
                    <a:cubicBezTo>
                      <a:pt x="123372" y="23121"/>
                      <a:pt x="124097" y="23394"/>
                      <a:pt x="125161" y="23394"/>
                    </a:cubicBezTo>
                    <a:cubicBezTo>
                      <a:pt x="125345" y="23394"/>
                      <a:pt x="125539" y="23386"/>
                      <a:pt x="125743" y="23369"/>
                    </a:cubicBezTo>
                    <a:cubicBezTo>
                      <a:pt x="130060" y="23035"/>
                      <a:pt x="135066" y="20022"/>
                      <a:pt x="140366" y="16831"/>
                    </a:cubicBezTo>
                    <a:cubicBezTo>
                      <a:pt x="146824" y="12945"/>
                      <a:pt x="154104" y="8567"/>
                      <a:pt x="161224" y="8567"/>
                    </a:cubicBezTo>
                    <a:cubicBezTo>
                      <a:pt x="161538" y="8567"/>
                      <a:pt x="161852" y="8575"/>
                      <a:pt x="162165" y="8593"/>
                    </a:cubicBezTo>
                    <a:cubicBezTo>
                      <a:pt x="164238" y="8710"/>
                      <a:pt x="167231" y="10689"/>
                      <a:pt x="171019" y="13195"/>
                    </a:cubicBezTo>
                    <a:cubicBezTo>
                      <a:pt x="177509" y="17486"/>
                      <a:pt x="185856" y="23006"/>
                      <a:pt x="195182" y="23006"/>
                    </a:cubicBezTo>
                    <a:cubicBezTo>
                      <a:pt x="197887" y="23006"/>
                      <a:pt x="200675" y="22541"/>
                      <a:pt x="203523" y="21448"/>
                    </a:cubicBezTo>
                    <a:lnTo>
                      <a:pt x="203441" y="21233"/>
                    </a:lnTo>
                    <a:cubicBezTo>
                      <a:pt x="200626" y="22314"/>
                      <a:pt x="197867" y="22774"/>
                      <a:pt x="195189" y="22774"/>
                    </a:cubicBezTo>
                    <a:cubicBezTo>
                      <a:pt x="185922" y="22774"/>
                      <a:pt x="177608" y="17276"/>
                      <a:pt x="171146" y="13003"/>
                    </a:cubicBezTo>
                    <a:cubicBezTo>
                      <a:pt x="167328" y="10478"/>
                      <a:pt x="164312" y="8484"/>
                      <a:pt x="162178" y="8364"/>
                    </a:cubicBezTo>
                    <a:cubicBezTo>
                      <a:pt x="161856" y="8346"/>
                      <a:pt x="161534" y="8337"/>
                      <a:pt x="161212" y="8337"/>
                    </a:cubicBezTo>
                    <a:cubicBezTo>
                      <a:pt x="154025" y="8337"/>
                      <a:pt x="146726" y="12736"/>
                      <a:pt x="140247" y="16635"/>
                    </a:cubicBezTo>
                    <a:cubicBezTo>
                      <a:pt x="134970" y="19811"/>
                      <a:pt x="129988" y="22809"/>
                      <a:pt x="125725" y="23141"/>
                    </a:cubicBezTo>
                    <a:cubicBezTo>
                      <a:pt x="125530" y="23155"/>
                      <a:pt x="125345" y="23163"/>
                      <a:pt x="125170" y="23163"/>
                    </a:cubicBezTo>
                    <a:cubicBezTo>
                      <a:pt x="124177" y="23163"/>
                      <a:pt x="123510" y="22922"/>
                      <a:pt x="123133" y="22428"/>
                    </a:cubicBezTo>
                    <a:cubicBezTo>
                      <a:pt x="122182" y="21182"/>
                      <a:pt x="123162" y="18446"/>
                      <a:pt x="124296" y="15278"/>
                    </a:cubicBezTo>
                    <a:cubicBezTo>
                      <a:pt x="126221" y="9903"/>
                      <a:pt x="128618" y="3212"/>
                      <a:pt x="122398" y="586"/>
                    </a:cubicBezTo>
                    <a:cubicBezTo>
                      <a:pt x="121448" y="185"/>
                      <a:pt x="120526" y="0"/>
                      <a:pt x="119625" y="0"/>
                    </a:cubicBezTo>
                    <a:close/>
                  </a:path>
                </a:pathLst>
              </a:custGeom>
              <a:solidFill>
                <a:srgbClr val="61749c"/>
              </a:solidFill>
              <a:ln w="0">
                <a:noFill/>
              </a:ln>
            </p:spPr>
            <p:style>
              <a:lnRef idx="0"/>
              <a:fillRef idx="0"/>
              <a:effectRef idx="0"/>
              <a:fontRef idx="minor"/>
            </p:style>
          </p:sp>
          <p:sp>
            <p:nvSpPr>
              <p:cNvPr id="647" name="CustomShape 20"/>
              <p:cNvSpPr/>
              <p:nvPr/>
            </p:nvSpPr>
            <p:spPr>
              <a:xfrm>
                <a:off x="6183000" y="4345560"/>
                <a:ext cx="4823280" cy="689760"/>
              </a:xfrm>
              <a:custGeom>
                <a:avLst/>
                <a:gdLst/>
                <a:ahLst/>
                <a:rect l="l" t="t" r="r" b="b"/>
                <a:pathLst>
                  <a:path w="205063" h="29353">
                    <a:moveTo>
                      <a:pt x="118872" y="0"/>
                    </a:moveTo>
                    <a:cubicBezTo>
                      <a:pt x="114240" y="0"/>
                      <a:pt x="110288" y="5460"/>
                      <a:pt x="105819" y="11637"/>
                    </a:cubicBezTo>
                    <a:cubicBezTo>
                      <a:pt x="100580" y="18874"/>
                      <a:pt x="94642" y="27079"/>
                      <a:pt x="86052" y="28826"/>
                    </a:cubicBezTo>
                    <a:cubicBezTo>
                      <a:pt x="85119" y="29016"/>
                      <a:pt x="84192" y="29105"/>
                      <a:pt x="83268" y="29105"/>
                    </a:cubicBezTo>
                    <a:cubicBezTo>
                      <a:pt x="74805" y="29105"/>
                      <a:pt x="66715" y="21567"/>
                      <a:pt x="58865" y="14253"/>
                    </a:cubicBezTo>
                    <a:cubicBezTo>
                      <a:pt x="51599" y="7483"/>
                      <a:pt x="44737" y="1089"/>
                      <a:pt x="37696" y="377"/>
                    </a:cubicBezTo>
                    <a:cubicBezTo>
                      <a:pt x="37150" y="322"/>
                      <a:pt x="36626" y="296"/>
                      <a:pt x="36121" y="296"/>
                    </a:cubicBezTo>
                    <a:cubicBezTo>
                      <a:pt x="29957" y="296"/>
                      <a:pt x="26719" y="4254"/>
                      <a:pt x="23013" y="8786"/>
                    </a:cubicBezTo>
                    <a:cubicBezTo>
                      <a:pt x="18304" y="14544"/>
                      <a:pt x="12966" y="21071"/>
                      <a:pt x="0" y="21256"/>
                    </a:cubicBezTo>
                    <a:lnTo>
                      <a:pt x="5" y="21503"/>
                    </a:lnTo>
                    <a:cubicBezTo>
                      <a:pt x="13084" y="21316"/>
                      <a:pt x="18460" y="14741"/>
                      <a:pt x="23203" y="8941"/>
                    </a:cubicBezTo>
                    <a:cubicBezTo>
                      <a:pt x="26869" y="4460"/>
                      <a:pt x="30070" y="542"/>
                      <a:pt x="36129" y="542"/>
                    </a:cubicBezTo>
                    <a:cubicBezTo>
                      <a:pt x="36623" y="542"/>
                      <a:pt x="37137" y="568"/>
                      <a:pt x="37671" y="622"/>
                    </a:cubicBezTo>
                    <a:cubicBezTo>
                      <a:pt x="44631" y="1326"/>
                      <a:pt x="51463" y="7693"/>
                      <a:pt x="58697" y="14434"/>
                    </a:cubicBezTo>
                    <a:cubicBezTo>
                      <a:pt x="66581" y="21780"/>
                      <a:pt x="74707" y="29353"/>
                      <a:pt x="83263" y="29353"/>
                    </a:cubicBezTo>
                    <a:lnTo>
                      <a:pt x="83263" y="29351"/>
                    </a:lnTo>
                    <a:cubicBezTo>
                      <a:pt x="84202" y="29351"/>
                      <a:pt x="85149" y="29260"/>
                      <a:pt x="86101" y="29066"/>
                    </a:cubicBezTo>
                    <a:cubicBezTo>
                      <a:pt x="94785" y="27300"/>
                      <a:pt x="100753" y="19055"/>
                      <a:pt x="106017" y="11781"/>
                    </a:cubicBezTo>
                    <a:cubicBezTo>
                      <a:pt x="110448" y="5660"/>
                      <a:pt x="114361" y="251"/>
                      <a:pt x="118887" y="251"/>
                    </a:cubicBezTo>
                    <a:cubicBezTo>
                      <a:pt x="119669" y="251"/>
                      <a:pt x="120471" y="413"/>
                      <a:pt x="121296" y="761"/>
                    </a:cubicBezTo>
                    <a:cubicBezTo>
                      <a:pt x="122818" y="1405"/>
                      <a:pt x="123797" y="2347"/>
                      <a:pt x="124290" y="3643"/>
                    </a:cubicBezTo>
                    <a:cubicBezTo>
                      <a:pt x="125591" y="7061"/>
                      <a:pt x="123162" y="12163"/>
                      <a:pt x="121018" y="16666"/>
                    </a:cubicBezTo>
                    <a:cubicBezTo>
                      <a:pt x="119274" y="20332"/>
                      <a:pt x="117766" y="23498"/>
                      <a:pt x="118743" y="24922"/>
                    </a:cubicBezTo>
                    <a:cubicBezTo>
                      <a:pt x="119101" y="25442"/>
                      <a:pt x="119753" y="25699"/>
                      <a:pt x="120731" y="25699"/>
                    </a:cubicBezTo>
                    <a:cubicBezTo>
                      <a:pt x="120894" y="25699"/>
                      <a:pt x="121066" y="25691"/>
                      <a:pt x="121247" y="25677"/>
                    </a:cubicBezTo>
                    <a:cubicBezTo>
                      <a:pt x="125471" y="25349"/>
                      <a:pt x="130485" y="22164"/>
                      <a:pt x="135794" y="18789"/>
                    </a:cubicBezTo>
                    <a:cubicBezTo>
                      <a:pt x="142612" y="14456"/>
                      <a:pt x="150301" y="9572"/>
                      <a:pt x="158057" y="9572"/>
                    </a:cubicBezTo>
                    <a:cubicBezTo>
                      <a:pt x="158446" y="9572"/>
                      <a:pt x="158836" y="9584"/>
                      <a:pt x="159226" y="9610"/>
                    </a:cubicBezTo>
                    <a:cubicBezTo>
                      <a:pt x="161231" y="9739"/>
                      <a:pt x="164528" y="11858"/>
                      <a:pt x="168703" y="14541"/>
                    </a:cubicBezTo>
                    <a:cubicBezTo>
                      <a:pt x="175932" y="19185"/>
                      <a:pt x="186017" y="25665"/>
                      <a:pt x="196160" y="25665"/>
                    </a:cubicBezTo>
                    <a:cubicBezTo>
                      <a:pt x="199146" y="25665"/>
                      <a:pt x="202138" y="25104"/>
                      <a:pt x="205063" y="23768"/>
                    </a:cubicBezTo>
                    <a:lnTo>
                      <a:pt x="204959" y="23544"/>
                    </a:lnTo>
                    <a:cubicBezTo>
                      <a:pt x="202071" y="24862"/>
                      <a:pt x="199115" y="25417"/>
                      <a:pt x="196162" y="25417"/>
                    </a:cubicBezTo>
                    <a:cubicBezTo>
                      <a:pt x="186085" y="25417"/>
                      <a:pt x="176037" y="18961"/>
                      <a:pt x="168836" y="14335"/>
                    </a:cubicBezTo>
                    <a:cubicBezTo>
                      <a:pt x="164631" y="11632"/>
                      <a:pt x="161309" y="9498"/>
                      <a:pt x="159242" y="9365"/>
                    </a:cubicBezTo>
                    <a:cubicBezTo>
                      <a:pt x="158846" y="9339"/>
                      <a:pt x="158451" y="9327"/>
                      <a:pt x="158055" y="9327"/>
                    </a:cubicBezTo>
                    <a:cubicBezTo>
                      <a:pt x="150224" y="9327"/>
                      <a:pt x="142508" y="14231"/>
                      <a:pt x="135662" y="18583"/>
                    </a:cubicBezTo>
                    <a:cubicBezTo>
                      <a:pt x="130380" y="21938"/>
                      <a:pt x="125391" y="25109"/>
                      <a:pt x="121227" y="25433"/>
                    </a:cubicBezTo>
                    <a:cubicBezTo>
                      <a:pt x="121055" y="25445"/>
                      <a:pt x="120892" y="25452"/>
                      <a:pt x="120738" y="25452"/>
                    </a:cubicBezTo>
                    <a:cubicBezTo>
                      <a:pt x="119846" y="25452"/>
                      <a:pt x="119256" y="25233"/>
                      <a:pt x="118946" y="24783"/>
                    </a:cubicBezTo>
                    <a:cubicBezTo>
                      <a:pt x="118048" y="23477"/>
                      <a:pt x="119528" y="20370"/>
                      <a:pt x="121240" y="16771"/>
                    </a:cubicBezTo>
                    <a:cubicBezTo>
                      <a:pt x="123405" y="12226"/>
                      <a:pt x="125858" y="7072"/>
                      <a:pt x="124520" y="3555"/>
                    </a:cubicBezTo>
                    <a:cubicBezTo>
                      <a:pt x="124008" y="2213"/>
                      <a:pt x="122957" y="1197"/>
                      <a:pt x="121392" y="536"/>
                    </a:cubicBezTo>
                    <a:cubicBezTo>
                      <a:pt x="120527" y="170"/>
                      <a:pt x="119689" y="0"/>
                      <a:pt x="118872" y="0"/>
                    </a:cubicBezTo>
                    <a:close/>
                  </a:path>
                </a:pathLst>
              </a:custGeom>
              <a:solidFill>
                <a:srgbClr val="61749c"/>
              </a:solidFill>
              <a:ln w="0">
                <a:noFill/>
              </a:ln>
            </p:spPr>
            <p:style>
              <a:lnRef idx="0"/>
              <a:fillRef idx="0"/>
              <a:effectRef idx="0"/>
              <a:fontRef idx="minor"/>
            </p:style>
          </p:sp>
          <p:sp>
            <p:nvSpPr>
              <p:cNvPr id="648" name="CustomShape 21"/>
              <p:cNvSpPr/>
              <p:nvPr/>
            </p:nvSpPr>
            <p:spPr>
              <a:xfrm>
                <a:off x="6203520" y="4293360"/>
                <a:ext cx="4859640" cy="781920"/>
              </a:xfrm>
              <a:custGeom>
                <a:avLst/>
                <a:gdLst/>
                <a:ahLst/>
                <a:rect l="l" t="t" r="r" b="b"/>
                <a:pathLst>
                  <a:path w="206601" h="33272">
                    <a:moveTo>
                      <a:pt x="35648" y="1"/>
                    </a:moveTo>
                    <a:cubicBezTo>
                      <a:pt x="29410" y="1"/>
                      <a:pt x="26270" y="4572"/>
                      <a:pt x="22680" y="9810"/>
                    </a:cubicBezTo>
                    <a:cubicBezTo>
                      <a:pt x="18142" y="16428"/>
                      <a:pt x="12998" y="23930"/>
                      <a:pt x="0" y="24116"/>
                    </a:cubicBezTo>
                    <a:lnTo>
                      <a:pt x="3" y="24378"/>
                    </a:lnTo>
                    <a:cubicBezTo>
                      <a:pt x="13137" y="24190"/>
                      <a:pt x="18321" y="16629"/>
                      <a:pt x="22896" y="9957"/>
                    </a:cubicBezTo>
                    <a:cubicBezTo>
                      <a:pt x="26444" y="4781"/>
                      <a:pt x="29537" y="264"/>
                      <a:pt x="35663" y="264"/>
                    </a:cubicBezTo>
                    <a:cubicBezTo>
                      <a:pt x="36100" y="264"/>
                      <a:pt x="36553" y="287"/>
                      <a:pt x="37022" y="334"/>
                    </a:cubicBezTo>
                    <a:cubicBezTo>
                      <a:pt x="44044" y="1043"/>
                      <a:pt x="50986" y="8384"/>
                      <a:pt x="58337" y="16156"/>
                    </a:cubicBezTo>
                    <a:cubicBezTo>
                      <a:pt x="66308" y="24582"/>
                      <a:pt x="74526" y="33272"/>
                      <a:pt x="83140" y="33272"/>
                    </a:cubicBezTo>
                    <a:cubicBezTo>
                      <a:pt x="83141" y="33272"/>
                      <a:pt x="83142" y="33272"/>
                      <a:pt x="83143" y="33272"/>
                    </a:cubicBezTo>
                    <a:cubicBezTo>
                      <a:pt x="83978" y="33272"/>
                      <a:pt x="84816" y="33190"/>
                      <a:pt x="85658" y="33019"/>
                    </a:cubicBezTo>
                    <a:cubicBezTo>
                      <a:pt x="94457" y="31230"/>
                      <a:pt x="100318" y="22026"/>
                      <a:pt x="105489" y="13906"/>
                    </a:cubicBezTo>
                    <a:cubicBezTo>
                      <a:pt x="109789" y="7152"/>
                      <a:pt x="113585" y="1195"/>
                      <a:pt x="118088" y="1195"/>
                    </a:cubicBezTo>
                    <a:cubicBezTo>
                      <a:pt x="118800" y="1195"/>
                      <a:pt x="119529" y="1343"/>
                      <a:pt x="120280" y="1661"/>
                    </a:cubicBezTo>
                    <a:cubicBezTo>
                      <a:pt x="121685" y="2253"/>
                      <a:pt x="122568" y="3135"/>
                      <a:pt x="122983" y="4357"/>
                    </a:cubicBezTo>
                    <a:cubicBezTo>
                      <a:pt x="124224" y="8034"/>
                      <a:pt x="120874" y="13892"/>
                      <a:pt x="117918" y="19060"/>
                    </a:cubicBezTo>
                    <a:cubicBezTo>
                      <a:pt x="115568" y="23170"/>
                      <a:pt x="113536" y="26721"/>
                      <a:pt x="114478" y="28209"/>
                    </a:cubicBezTo>
                    <a:cubicBezTo>
                      <a:pt x="114788" y="28697"/>
                      <a:pt x="115381" y="28939"/>
                      <a:pt x="116283" y="28939"/>
                    </a:cubicBezTo>
                    <a:cubicBezTo>
                      <a:pt x="116430" y="28939"/>
                      <a:pt x="116585" y="28932"/>
                      <a:pt x="116749" y="28919"/>
                    </a:cubicBezTo>
                    <a:cubicBezTo>
                      <a:pt x="120890" y="28598"/>
                      <a:pt x="125679" y="25399"/>
                      <a:pt x="131226" y="21697"/>
                    </a:cubicBezTo>
                    <a:cubicBezTo>
                      <a:pt x="138398" y="16907"/>
                      <a:pt x="146475" y="11509"/>
                      <a:pt x="154879" y="11509"/>
                    </a:cubicBezTo>
                    <a:cubicBezTo>
                      <a:pt x="155347" y="11509"/>
                      <a:pt x="155816" y="11526"/>
                      <a:pt x="156286" y="11560"/>
                    </a:cubicBezTo>
                    <a:cubicBezTo>
                      <a:pt x="158225" y="11701"/>
                      <a:pt x="161792" y="13944"/>
                      <a:pt x="166309" y="16785"/>
                    </a:cubicBezTo>
                    <a:cubicBezTo>
                      <a:pt x="174632" y="22017"/>
                      <a:pt x="186218" y="29302"/>
                      <a:pt x="197049" y="29302"/>
                    </a:cubicBezTo>
                    <a:cubicBezTo>
                      <a:pt x="200340" y="29302"/>
                      <a:pt x="203561" y="28629"/>
                      <a:pt x="206600" y="27022"/>
                    </a:cubicBezTo>
                    <a:lnTo>
                      <a:pt x="206477" y="26790"/>
                    </a:lnTo>
                    <a:cubicBezTo>
                      <a:pt x="203482" y="28374"/>
                      <a:pt x="200302" y="29038"/>
                      <a:pt x="197050" y="29038"/>
                    </a:cubicBezTo>
                    <a:cubicBezTo>
                      <a:pt x="186293" y="29038"/>
                      <a:pt x="174743" y="21776"/>
                      <a:pt x="166450" y="16562"/>
                    </a:cubicBezTo>
                    <a:cubicBezTo>
                      <a:pt x="161901" y="13703"/>
                      <a:pt x="158310" y="11444"/>
                      <a:pt x="156305" y="11298"/>
                    </a:cubicBezTo>
                    <a:cubicBezTo>
                      <a:pt x="155834" y="11264"/>
                      <a:pt x="155364" y="11247"/>
                      <a:pt x="154895" y="11247"/>
                    </a:cubicBezTo>
                    <a:cubicBezTo>
                      <a:pt x="146407" y="11247"/>
                      <a:pt x="138289" y="16665"/>
                      <a:pt x="131080" y="21478"/>
                    </a:cubicBezTo>
                    <a:cubicBezTo>
                      <a:pt x="125794" y="25007"/>
                      <a:pt x="120802" y="28342"/>
                      <a:pt x="116728" y="28659"/>
                    </a:cubicBezTo>
                    <a:cubicBezTo>
                      <a:pt x="116571" y="28671"/>
                      <a:pt x="116422" y="28677"/>
                      <a:pt x="116282" y="28677"/>
                    </a:cubicBezTo>
                    <a:cubicBezTo>
                      <a:pt x="115477" y="28677"/>
                      <a:pt x="114960" y="28476"/>
                      <a:pt x="114701" y="28068"/>
                    </a:cubicBezTo>
                    <a:cubicBezTo>
                      <a:pt x="113843" y="26715"/>
                      <a:pt x="115837" y="23228"/>
                      <a:pt x="118146" y="19191"/>
                    </a:cubicBezTo>
                    <a:cubicBezTo>
                      <a:pt x="121130" y="13975"/>
                      <a:pt x="124511" y="8061"/>
                      <a:pt x="123231" y="4274"/>
                    </a:cubicBezTo>
                    <a:cubicBezTo>
                      <a:pt x="122799" y="2994"/>
                      <a:pt x="121840" y="2034"/>
                      <a:pt x="120384" y="1418"/>
                    </a:cubicBezTo>
                    <a:cubicBezTo>
                      <a:pt x="119590" y="1083"/>
                      <a:pt x="118823" y="926"/>
                      <a:pt x="118076" y="926"/>
                    </a:cubicBezTo>
                    <a:cubicBezTo>
                      <a:pt x="113444" y="926"/>
                      <a:pt x="109610" y="6945"/>
                      <a:pt x="105267" y="13764"/>
                    </a:cubicBezTo>
                    <a:cubicBezTo>
                      <a:pt x="100124" y="21841"/>
                      <a:pt x="94295" y="30995"/>
                      <a:pt x="85607" y="32761"/>
                    </a:cubicBezTo>
                    <a:cubicBezTo>
                      <a:pt x="84783" y="32929"/>
                      <a:pt x="83962" y="33009"/>
                      <a:pt x="83143" y="33009"/>
                    </a:cubicBezTo>
                    <a:cubicBezTo>
                      <a:pt x="74637" y="33009"/>
                      <a:pt x="66459" y="24361"/>
                      <a:pt x="58527" y="15975"/>
                    </a:cubicBezTo>
                    <a:cubicBezTo>
                      <a:pt x="51143" y="8167"/>
                      <a:pt x="44167" y="792"/>
                      <a:pt x="37050" y="74"/>
                    </a:cubicBezTo>
                    <a:cubicBezTo>
                      <a:pt x="36566" y="24"/>
                      <a:pt x="36099" y="1"/>
                      <a:pt x="35648" y="1"/>
                    </a:cubicBezTo>
                    <a:close/>
                  </a:path>
                </a:pathLst>
              </a:custGeom>
              <a:solidFill>
                <a:srgbClr val="61749c"/>
              </a:solidFill>
              <a:ln w="0">
                <a:noFill/>
              </a:ln>
            </p:spPr>
            <p:style>
              <a:lnRef idx="0"/>
              <a:fillRef idx="0"/>
              <a:effectRef idx="0"/>
              <a:fontRef idx="minor"/>
            </p:style>
          </p:sp>
        </p:grpSp>
      </p:grpSp>
      <p:sp>
        <p:nvSpPr>
          <p:cNvPr id="649" name="PlaceHolder 22"/>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50" name="PlaceHolder 2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87" name="Google Shape;312;p7" descr=""/>
          <p:cNvPicPr/>
          <p:nvPr/>
        </p:nvPicPr>
        <p:blipFill>
          <a:blip r:embed="rId2">
            <a:alphaModFix amt="70000"/>
          </a:blip>
          <a:stretch/>
        </p:blipFill>
        <p:spPr>
          <a:xfrm>
            <a:off x="0" y="0"/>
            <a:ext cx="9143280" cy="5142960"/>
          </a:xfrm>
          <a:prstGeom prst="rect">
            <a:avLst/>
          </a:prstGeom>
          <a:ln w="0">
            <a:noFill/>
          </a:ln>
        </p:spPr>
      </p:pic>
      <p:grpSp>
        <p:nvGrpSpPr>
          <p:cNvPr id="688" name="Group 1"/>
          <p:cNvGrpSpPr/>
          <p:nvPr/>
        </p:nvGrpSpPr>
        <p:grpSpPr>
          <a:xfrm>
            <a:off x="-627840" y="-1454760"/>
            <a:ext cx="7473960" cy="7010640"/>
            <a:chOff x="-627840" y="-1454760"/>
            <a:chExt cx="7473960" cy="7010640"/>
          </a:xfrm>
        </p:grpSpPr>
        <p:grpSp>
          <p:nvGrpSpPr>
            <p:cNvPr id="689" name="Group 2"/>
            <p:cNvGrpSpPr/>
            <p:nvPr/>
          </p:nvGrpSpPr>
          <p:grpSpPr>
            <a:xfrm>
              <a:off x="4570560" y="-1454760"/>
              <a:ext cx="2275560" cy="2275200"/>
              <a:chOff x="4570560" y="-1454760"/>
              <a:chExt cx="2275560" cy="2275200"/>
            </a:xfrm>
          </p:grpSpPr>
          <p:sp>
            <p:nvSpPr>
              <p:cNvPr id="690" name="CustomShape 3"/>
              <p:cNvSpPr/>
              <p:nvPr/>
            </p:nvSpPr>
            <p:spPr>
              <a:xfrm flipH="1">
                <a:off x="5733360" y="-1454760"/>
                <a:ext cx="372960" cy="71640"/>
              </a:xfrm>
              <a:custGeom>
                <a:avLst/>
                <a:gdLst/>
                <a:ahLst/>
                <a:rect l="l" t="t" r="r" b="b"/>
                <a:pathLst>
                  <a:path w="13820" h="2679">
                    <a:moveTo>
                      <a:pt x="13820" y="1"/>
                    </a:moveTo>
                    <a:lnTo>
                      <a:pt x="13820" y="1"/>
                    </a:lnTo>
                    <a:cubicBezTo>
                      <a:pt x="13676" y="4"/>
                      <a:pt x="13532" y="9"/>
                      <a:pt x="13388" y="13"/>
                    </a:cubicBezTo>
                    <a:cubicBezTo>
                      <a:pt x="13354" y="26"/>
                      <a:pt x="13321" y="42"/>
                      <a:pt x="13289" y="55"/>
                    </a:cubicBezTo>
                    <a:cubicBezTo>
                      <a:pt x="11628" y="724"/>
                      <a:pt x="9959" y="1274"/>
                      <a:pt x="8330" y="1687"/>
                    </a:cubicBezTo>
                    <a:cubicBezTo>
                      <a:pt x="7345" y="1937"/>
                      <a:pt x="6271" y="2137"/>
                      <a:pt x="5140" y="2279"/>
                    </a:cubicBezTo>
                    <a:cubicBezTo>
                      <a:pt x="3885" y="2442"/>
                      <a:pt x="2627" y="2522"/>
                      <a:pt x="1380" y="2522"/>
                    </a:cubicBezTo>
                    <a:cubicBezTo>
                      <a:pt x="1046" y="2522"/>
                      <a:pt x="712" y="2516"/>
                      <a:pt x="379" y="2505"/>
                    </a:cubicBezTo>
                    <a:cubicBezTo>
                      <a:pt x="253" y="2549"/>
                      <a:pt x="127" y="2597"/>
                      <a:pt x="0" y="2645"/>
                    </a:cubicBezTo>
                    <a:cubicBezTo>
                      <a:pt x="456" y="2667"/>
                      <a:pt x="914" y="2678"/>
                      <a:pt x="1373" y="2678"/>
                    </a:cubicBezTo>
                    <a:cubicBezTo>
                      <a:pt x="2628" y="2678"/>
                      <a:pt x="3896" y="2597"/>
                      <a:pt x="5160" y="2433"/>
                    </a:cubicBezTo>
                    <a:lnTo>
                      <a:pt x="5159" y="2433"/>
                    </a:lnTo>
                    <a:cubicBezTo>
                      <a:pt x="6297" y="2290"/>
                      <a:pt x="7377" y="2089"/>
                      <a:pt x="8369" y="1836"/>
                    </a:cubicBezTo>
                    <a:cubicBezTo>
                      <a:pt x="10004" y="1421"/>
                      <a:pt x="11679" y="869"/>
                      <a:pt x="13346" y="197"/>
                    </a:cubicBezTo>
                    <a:cubicBezTo>
                      <a:pt x="13503" y="135"/>
                      <a:pt x="13662" y="66"/>
                      <a:pt x="13820" y="1"/>
                    </a:cubicBezTo>
                    <a:close/>
                  </a:path>
                </a:pathLst>
              </a:custGeom>
              <a:solidFill>
                <a:srgbClr val="61749c"/>
              </a:solidFill>
              <a:ln w="0">
                <a:noFill/>
              </a:ln>
            </p:spPr>
            <p:style>
              <a:lnRef idx="0"/>
              <a:fillRef idx="0"/>
              <a:effectRef idx="0"/>
              <a:fontRef idx="minor"/>
            </p:style>
          </p:sp>
          <p:sp>
            <p:nvSpPr>
              <p:cNvPr id="691" name="CustomShape 4"/>
              <p:cNvSpPr/>
              <p:nvPr/>
            </p:nvSpPr>
            <p:spPr>
              <a:xfrm flipH="1">
                <a:off x="5671080" y="-1454760"/>
                <a:ext cx="531000" cy="117720"/>
              </a:xfrm>
              <a:custGeom>
                <a:avLst/>
                <a:gdLst/>
                <a:ahLst/>
                <a:rect l="l" t="t" r="r" b="b"/>
                <a:pathLst>
                  <a:path w="19656" h="4384">
                    <a:moveTo>
                      <a:pt x="19340" y="1"/>
                    </a:moveTo>
                    <a:cubicBezTo>
                      <a:pt x="18128" y="626"/>
                      <a:pt x="16915" y="1193"/>
                      <a:pt x="15707" y="1689"/>
                    </a:cubicBezTo>
                    <a:cubicBezTo>
                      <a:pt x="14055" y="2370"/>
                      <a:pt x="12401" y="2932"/>
                      <a:pt x="10788" y="3359"/>
                    </a:cubicBezTo>
                    <a:cubicBezTo>
                      <a:pt x="9825" y="3615"/>
                      <a:pt x="8756" y="3820"/>
                      <a:pt x="7612" y="3969"/>
                    </a:cubicBezTo>
                    <a:cubicBezTo>
                      <a:pt x="6323" y="4142"/>
                      <a:pt x="5030" y="4229"/>
                      <a:pt x="3748" y="4229"/>
                    </a:cubicBezTo>
                    <a:cubicBezTo>
                      <a:pt x="3078" y="4229"/>
                      <a:pt x="2410" y="4205"/>
                      <a:pt x="1748" y="4158"/>
                    </a:cubicBezTo>
                    <a:cubicBezTo>
                      <a:pt x="1249" y="4124"/>
                      <a:pt x="754" y="4071"/>
                      <a:pt x="265" y="4012"/>
                    </a:cubicBezTo>
                    <a:cubicBezTo>
                      <a:pt x="178" y="4054"/>
                      <a:pt x="89" y="4092"/>
                      <a:pt x="1" y="4135"/>
                    </a:cubicBezTo>
                    <a:cubicBezTo>
                      <a:pt x="573" y="4209"/>
                      <a:pt x="1151" y="4271"/>
                      <a:pt x="1737" y="4311"/>
                    </a:cubicBezTo>
                    <a:cubicBezTo>
                      <a:pt x="2402" y="4360"/>
                      <a:pt x="3073" y="4384"/>
                      <a:pt x="3747" y="4384"/>
                    </a:cubicBezTo>
                    <a:cubicBezTo>
                      <a:pt x="5036" y="4384"/>
                      <a:pt x="6336" y="4296"/>
                      <a:pt x="7633" y="4123"/>
                    </a:cubicBezTo>
                    <a:cubicBezTo>
                      <a:pt x="8783" y="3972"/>
                      <a:pt x="9859" y="3766"/>
                      <a:pt x="10828" y="3508"/>
                    </a:cubicBezTo>
                    <a:cubicBezTo>
                      <a:pt x="12447" y="3081"/>
                      <a:pt x="14108" y="2516"/>
                      <a:pt x="15766" y="1833"/>
                    </a:cubicBezTo>
                    <a:cubicBezTo>
                      <a:pt x="17059" y="1300"/>
                      <a:pt x="18358" y="692"/>
                      <a:pt x="19656" y="14"/>
                    </a:cubicBezTo>
                    <a:cubicBezTo>
                      <a:pt x="19552" y="9"/>
                      <a:pt x="19446" y="4"/>
                      <a:pt x="19340" y="1"/>
                    </a:cubicBezTo>
                    <a:close/>
                  </a:path>
                </a:pathLst>
              </a:custGeom>
              <a:solidFill>
                <a:srgbClr val="61749c"/>
              </a:solidFill>
              <a:ln w="0">
                <a:noFill/>
              </a:ln>
            </p:spPr>
            <p:style>
              <a:lnRef idx="0"/>
              <a:fillRef idx="0"/>
              <a:effectRef idx="0"/>
              <a:fontRef idx="minor"/>
            </p:style>
          </p:sp>
          <p:sp>
            <p:nvSpPr>
              <p:cNvPr id="692" name="CustomShape 5"/>
              <p:cNvSpPr/>
              <p:nvPr/>
            </p:nvSpPr>
            <p:spPr>
              <a:xfrm flipH="1">
                <a:off x="5628600" y="-1452600"/>
                <a:ext cx="647640" cy="162000"/>
              </a:xfrm>
              <a:custGeom>
                <a:avLst/>
                <a:gdLst/>
                <a:ahLst/>
                <a:rect l="l" t="t" r="r" b="b"/>
                <a:pathLst>
                  <a:path w="23968" h="6017">
                    <a:moveTo>
                      <a:pt x="23696" y="1"/>
                    </a:moveTo>
                    <a:cubicBezTo>
                      <a:pt x="21585" y="1275"/>
                      <a:pt x="19460" y="2367"/>
                      <a:pt x="17359" y="3251"/>
                    </a:cubicBezTo>
                    <a:cubicBezTo>
                      <a:pt x="15722" y="3944"/>
                      <a:pt x="14081" y="4518"/>
                      <a:pt x="12481" y="4960"/>
                    </a:cubicBezTo>
                    <a:cubicBezTo>
                      <a:pt x="11556" y="5216"/>
                      <a:pt x="10492" y="5427"/>
                      <a:pt x="9319" y="5587"/>
                    </a:cubicBezTo>
                    <a:cubicBezTo>
                      <a:pt x="7980" y="5770"/>
                      <a:pt x="6643" y="5861"/>
                      <a:pt x="5327" y="5861"/>
                    </a:cubicBezTo>
                    <a:cubicBezTo>
                      <a:pt x="4702" y="5861"/>
                      <a:pt x="4081" y="5841"/>
                      <a:pt x="3468" y="5800"/>
                    </a:cubicBezTo>
                    <a:cubicBezTo>
                      <a:pt x="2351" y="5726"/>
                      <a:pt x="1259" y="5587"/>
                      <a:pt x="207" y="5390"/>
                    </a:cubicBezTo>
                    <a:cubicBezTo>
                      <a:pt x="138" y="5430"/>
                      <a:pt x="69" y="5468"/>
                      <a:pt x="0" y="5508"/>
                    </a:cubicBezTo>
                    <a:cubicBezTo>
                      <a:pt x="1114" y="5723"/>
                      <a:pt x="2272" y="5875"/>
                      <a:pt x="3458" y="5953"/>
                    </a:cubicBezTo>
                    <a:cubicBezTo>
                      <a:pt x="4078" y="5996"/>
                      <a:pt x="4704" y="6017"/>
                      <a:pt x="5336" y="6017"/>
                    </a:cubicBezTo>
                    <a:cubicBezTo>
                      <a:pt x="6655" y="6017"/>
                      <a:pt x="7996" y="5924"/>
                      <a:pt x="9340" y="5740"/>
                    </a:cubicBezTo>
                    <a:cubicBezTo>
                      <a:pt x="10537" y="5577"/>
                      <a:pt x="11577" y="5371"/>
                      <a:pt x="12522" y="5108"/>
                    </a:cubicBezTo>
                    <a:cubicBezTo>
                      <a:pt x="14129" y="4665"/>
                      <a:pt x="15777" y="4089"/>
                      <a:pt x="17420" y="3393"/>
                    </a:cubicBezTo>
                    <a:cubicBezTo>
                      <a:pt x="19590" y="2481"/>
                      <a:pt x="21788" y="1345"/>
                      <a:pt x="23968" y="19"/>
                    </a:cubicBezTo>
                    <a:cubicBezTo>
                      <a:pt x="23876" y="12"/>
                      <a:pt x="23785" y="7"/>
                      <a:pt x="23696" y="1"/>
                    </a:cubicBezTo>
                    <a:close/>
                  </a:path>
                </a:pathLst>
              </a:custGeom>
              <a:solidFill>
                <a:srgbClr val="61749c"/>
              </a:solidFill>
              <a:ln w="0">
                <a:noFill/>
              </a:ln>
            </p:spPr>
            <p:style>
              <a:lnRef idx="0"/>
              <a:fillRef idx="0"/>
              <a:effectRef idx="0"/>
              <a:fontRef idx="minor"/>
            </p:style>
          </p:sp>
          <p:sp>
            <p:nvSpPr>
              <p:cNvPr id="693" name="CustomShape 6"/>
              <p:cNvSpPr/>
              <p:nvPr/>
            </p:nvSpPr>
            <p:spPr>
              <a:xfrm flipH="1">
                <a:off x="5596560" y="-1450080"/>
                <a:ext cx="741960" cy="205560"/>
              </a:xfrm>
              <a:custGeom>
                <a:avLst/>
                <a:gdLst/>
                <a:ahLst/>
                <a:rect l="l" t="t" r="r" b="b"/>
                <a:pathLst>
                  <a:path w="27457" h="7632">
                    <a:moveTo>
                      <a:pt x="27215" y="0"/>
                    </a:moveTo>
                    <a:cubicBezTo>
                      <a:pt x="24349" y="1944"/>
                      <a:pt x="21437" y="3565"/>
                      <a:pt x="18584" y="4794"/>
                    </a:cubicBezTo>
                    <a:cubicBezTo>
                      <a:pt x="16957" y="5498"/>
                      <a:pt x="15328" y="6085"/>
                      <a:pt x="13744" y="6540"/>
                    </a:cubicBezTo>
                    <a:cubicBezTo>
                      <a:pt x="12827" y="6805"/>
                      <a:pt x="11798" y="7015"/>
                      <a:pt x="10596" y="7185"/>
                    </a:cubicBezTo>
                    <a:cubicBezTo>
                      <a:pt x="9224" y="7378"/>
                      <a:pt x="7856" y="7477"/>
                      <a:pt x="6510" y="7477"/>
                    </a:cubicBezTo>
                    <a:cubicBezTo>
                      <a:pt x="5921" y="7477"/>
                      <a:pt x="5336" y="7458"/>
                      <a:pt x="4758" y="7420"/>
                    </a:cubicBezTo>
                    <a:cubicBezTo>
                      <a:pt x="3388" y="7337"/>
                      <a:pt x="2050" y="7157"/>
                      <a:pt x="786" y="6889"/>
                    </a:cubicBezTo>
                    <a:cubicBezTo>
                      <a:pt x="575" y="6844"/>
                      <a:pt x="372" y="6793"/>
                      <a:pt x="170" y="6737"/>
                    </a:cubicBezTo>
                    <a:cubicBezTo>
                      <a:pt x="114" y="6773"/>
                      <a:pt x="57" y="6810"/>
                      <a:pt x="1" y="6847"/>
                    </a:cubicBezTo>
                    <a:cubicBezTo>
                      <a:pt x="247" y="6919"/>
                      <a:pt x="495" y="6985"/>
                      <a:pt x="754" y="7041"/>
                    </a:cubicBezTo>
                    <a:cubicBezTo>
                      <a:pt x="2026" y="7309"/>
                      <a:pt x="3370" y="7490"/>
                      <a:pt x="4748" y="7575"/>
                    </a:cubicBezTo>
                    <a:cubicBezTo>
                      <a:pt x="5329" y="7612"/>
                      <a:pt x="5915" y="7631"/>
                      <a:pt x="6506" y="7631"/>
                    </a:cubicBezTo>
                    <a:cubicBezTo>
                      <a:pt x="7860" y="7631"/>
                      <a:pt x="9238" y="7533"/>
                      <a:pt x="10619" y="7338"/>
                    </a:cubicBezTo>
                    <a:cubicBezTo>
                      <a:pt x="11827" y="7169"/>
                      <a:pt x="12864" y="6956"/>
                      <a:pt x="13787" y="6689"/>
                    </a:cubicBezTo>
                    <a:cubicBezTo>
                      <a:pt x="15377" y="6233"/>
                      <a:pt x="17013" y="5642"/>
                      <a:pt x="18645" y="4935"/>
                    </a:cubicBezTo>
                    <a:cubicBezTo>
                      <a:pt x="21558" y="3682"/>
                      <a:pt x="24533" y="2018"/>
                      <a:pt x="27456" y="21"/>
                    </a:cubicBezTo>
                    <a:cubicBezTo>
                      <a:pt x="27376" y="13"/>
                      <a:pt x="27296" y="7"/>
                      <a:pt x="27215" y="0"/>
                    </a:cubicBezTo>
                    <a:close/>
                  </a:path>
                </a:pathLst>
              </a:custGeom>
              <a:solidFill>
                <a:srgbClr val="61749c"/>
              </a:solidFill>
              <a:ln w="0">
                <a:noFill/>
              </a:ln>
            </p:spPr>
            <p:style>
              <a:lnRef idx="0"/>
              <a:fillRef idx="0"/>
              <a:effectRef idx="0"/>
              <a:fontRef idx="minor"/>
            </p:style>
          </p:sp>
          <p:sp>
            <p:nvSpPr>
              <p:cNvPr id="694" name="CustomShape 7"/>
              <p:cNvSpPr/>
              <p:nvPr/>
            </p:nvSpPr>
            <p:spPr>
              <a:xfrm flipH="1">
                <a:off x="5570640" y="-1447200"/>
                <a:ext cx="820800" cy="249120"/>
              </a:xfrm>
              <a:custGeom>
                <a:avLst/>
                <a:gdLst/>
                <a:ahLst/>
                <a:rect l="l" t="t" r="r" b="b"/>
                <a:pathLst>
                  <a:path w="30372" h="9242">
                    <a:moveTo>
                      <a:pt x="30147" y="1"/>
                    </a:moveTo>
                    <a:cubicBezTo>
                      <a:pt x="26624" y="2636"/>
                      <a:pt x="23051" y="4759"/>
                      <a:pt x="19479" y="6332"/>
                    </a:cubicBezTo>
                    <a:cubicBezTo>
                      <a:pt x="17865" y="7047"/>
                      <a:pt x="16250" y="7647"/>
                      <a:pt x="14679" y="8118"/>
                    </a:cubicBezTo>
                    <a:cubicBezTo>
                      <a:pt x="13785" y="8385"/>
                      <a:pt x="12759" y="8602"/>
                      <a:pt x="11545" y="8780"/>
                    </a:cubicBezTo>
                    <a:cubicBezTo>
                      <a:pt x="10140" y="8985"/>
                      <a:pt x="8739" y="9087"/>
                      <a:pt x="7362" y="9087"/>
                    </a:cubicBezTo>
                    <a:cubicBezTo>
                      <a:pt x="6810" y="9087"/>
                      <a:pt x="6263" y="9071"/>
                      <a:pt x="5720" y="9038"/>
                    </a:cubicBezTo>
                    <a:cubicBezTo>
                      <a:pt x="4352" y="8959"/>
                      <a:pt x="3018" y="8786"/>
                      <a:pt x="1754" y="8524"/>
                    </a:cubicBezTo>
                    <a:cubicBezTo>
                      <a:pt x="1184" y="8406"/>
                      <a:pt x="650" y="8242"/>
                      <a:pt x="144" y="8042"/>
                    </a:cubicBezTo>
                    <a:cubicBezTo>
                      <a:pt x="96" y="8079"/>
                      <a:pt x="48" y="8114"/>
                      <a:pt x="0" y="8151"/>
                    </a:cubicBezTo>
                    <a:cubicBezTo>
                      <a:pt x="539" y="8369"/>
                      <a:pt x="1111" y="8548"/>
                      <a:pt x="1722" y="8674"/>
                    </a:cubicBezTo>
                    <a:cubicBezTo>
                      <a:pt x="2994" y="8938"/>
                      <a:pt x="4336" y="9113"/>
                      <a:pt x="5711" y="9191"/>
                    </a:cubicBezTo>
                    <a:cubicBezTo>
                      <a:pt x="6256" y="9225"/>
                      <a:pt x="6807" y="9241"/>
                      <a:pt x="7361" y="9241"/>
                    </a:cubicBezTo>
                    <a:cubicBezTo>
                      <a:pt x="8745" y="9241"/>
                      <a:pt x="10154" y="9138"/>
                      <a:pt x="11567" y="8932"/>
                    </a:cubicBezTo>
                    <a:cubicBezTo>
                      <a:pt x="12790" y="8754"/>
                      <a:pt x="13822" y="8535"/>
                      <a:pt x="14722" y="8265"/>
                    </a:cubicBezTo>
                    <a:cubicBezTo>
                      <a:pt x="16300" y="7794"/>
                      <a:pt x="17923" y="7191"/>
                      <a:pt x="19542" y="6474"/>
                    </a:cubicBezTo>
                    <a:cubicBezTo>
                      <a:pt x="23169" y="4878"/>
                      <a:pt x="26796" y="2714"/>
                      <a:pt x="30371" y="26"/>
                    </a:cubicBezTo>
                    <a:cubicBezTo>
                      <a:pt x="30296" y="17"/>
                      <a:pt x="30222" y="9"/>
                      <a:pt x="30147" y="1"/>
                    </a:cubicBezTo>
                    <a:close/>
                  </a:path>
                </a:pathLst>
              </a:custGeom>
              <a:solidFill>
                <a:srgbClr val="61749c"/>
              </a:solidFill>
              <a:ln w="0">
                <a:noFill/>
              </a:ln>
            </p:spPr>
            <p:style>
              <a:lnRef idx="0"/>
              <a:fillRef idx="0"/>
              <a:effectRef idx="0"/>
              <a:fontRef idx="minor"/>
            </p:style>
          </p:sp>
          <p:sp>
            <p:nvSpPr>
              <p:cNvPr id="695" name="CustomShape 8"/>
              <p:cNvSpPr/>
              <p:nvPr/>
            </p:nvSpPr>
            <p:spPr>
              <a:xfrm flipH="1">
                <a:off x="5550840" y="-1444680"/>
                <a:ext cx="888480" cy="293040"/>
              </a:xfrm>
              <a:custGeom>
                <a:avLst/>
                <a:gdLst/>
                <a:ahLst/>
                <a:rect l="l" t="t" r="r" b="b"/>
                <a:pathLst>
                  <a:path w="32877" h="10859">
                    <a:moveTo>
                      <a:pt x="32667" y="0"/>
                    </a:moveTo>
                    <a:cubicBezTo>
                      <a:pt x="28526" y="3352"/>
                      <a:pt x="24328" y="5999"/>
                      <a:pt x="20158" y="7877"/>
                    </a:cubicBezTo>
                    <a:cubicBezTo>
                      <a:pt x="18555" y="8604"/>
                      <a:pt x="16953" y="9217"/>
                      <a:pt x="15396" y="9700"/>
                    </a:cubicBezTo>
                    <a:cubicBezTo>
                      <a:pt x="14524" y="9972"/>
                      <a:pt x="13503" y="10194"/>
                      <a:pt x="12278" y="10378"/>
                    </a:cubicBezTo>
                    <a:cubicBezTo>
                      <a:pt x="10837" y="10594"/>
                      <a:pt x="9401" y="10703"/>
                      <a:pt x="7992" y="10703"/>
                    </a:cubicBezTo>
                    <a:cubicBezTo>
                      <a:pt x="7479" y="10703"/>
                      <a:pt x="6970" y="10689"/>
                      <a:pt x="6465" y="10660"/>
                    </a:cubicBezTo>
                    <a:cubicBezTo>
                      <a:pt x="5098" y="10588"/>
                      <a:pt x="3765" y="10422"/>
                      <a:pt x="2504" y="10164"/>
                    </a:cubicBezTo>
                    <a:cubicBezTo>
                      <a:pt x="1639" y="9988"/>
                      <a:pt x="850" y="9711"/>
                      <a:pt x="130" y="9354"/>
                    </a:cubicBezTo>
                    <a:cubicBezTo>
                      <a:pt x="85" y="9391"/>
                      <a:pt x="44" y="9428"/>
                      <a:pt x="0" y="9465"/>
                    </a:cubicBezTo>
                    <a:cubicBezTo>
                      <a:pt x="748" y="9841"/>
                      <a:pt x="1570" y="10132"/>
                      <a:pt x="2474" y="10316"/>
                    </a:cubicBezTo>
                    <a:cubicBezTo>
                      <a:pt x="3743" y="10574"/>
                      <a:pt x="5082" y="10742"/>
                      <a:pt x="6457" y="10815"/>
                    </a:cubicBezTo>
                    <a:cubicBezTo>
                      <a:pt x="6965" y="10844"/>
                      <a:pt x="7478" y="10858"/>
                      <a:pt x="7994" y="10858"/>
                    </a:cubicBezTo>
                    <a:cubicBezTo>
                      <a:pt x="9410" y="10858"/>
                      <a:pt x="10853" y="10750"/>
                      <a:pt x="12300" y="10532"/>
                    </a:cubicBezTo>
                    <a:cubicBezTo>
                      <a:pt x="13534" y="10346"/>
                      <a:pt x="14561" y="10122"/>
                      <a:pt x="15443" y="9847"/>
                    </a:cubicBezTo>
                    <a:cubicBezTo>
                      <a:pt x="17004" y="9362"/>
                      <a:pt x="18612" y="8748"/>
                      <a:pt x="20220" y="8018"/>
                    </a:cubicBezTo>
                    <a:cubicBezTo>
                      <a:pt x="24441" y="6117"/>
                      <a:pt x="28688" y="3434"/>
                      <a:pt x="32877" y="29"/>
                    </a:cubicBezTo>
                    <a:cubicBezTo>
                      <a:pt x="32806" y="20"/>
                      <a:pt x="32736" y="10"/>
                      <a:pt x="32667" y="0"/>
                    </a:cubicBezTo>
                    <a:close/>
                  </a:path>
                </a:pathLst>
              </a:custGeom>
              <a:solidFill>
                <a:srgbClr val="61749c"/>
              </a:solidFill>
              <a:ln w="0">
                <a:noFill/>
              </a:ln>
            </p:spPr>
            <p:style>
              <a:lnRef idx="0"/>
              <a:fillRef idx="0"/>
              <a:effectRef idx="0"/>
              <a:fontRef idx="minor"/>
            </p:style>
          </p:sp>
          <p:sp>
            <p:nvSpPr>
              <p:cNvPr id="696" name="CustomShape 9"/>
              <p:cNvSpPr/>
              <p:nvPr/>
            </p:nvSpPr>
            <p:spPr>
              <a:xfrm flipH="1">
                <a:off x="5535000" y="-1442520"/>
                <a:ext cx="948600" cy="336960"/>
              </a:xfrm>
              <a:custGeom>
                <a:avLst/>
                <a:gdLst/>
                <a:ahLst/>
                <a:rect l="l" t="t" r="r" b="b"/>
                <a:pathLst>
                  <a:path w="35097" h="12481">
                    <a:moveTo>
                      <a:pt x="34893" y="1"/>
                    </a:moveTo>
                    <a:cubicBezTo>
                      <a:pt x="30169" y="4087"/>
                      <a:pt x="25390" y="7260"/>
                      <a:pt x="20678" y="9428"/>
                    </a:cubicBezTo>
                    <a:cubicBezTo>
                      <a:pt x="19089" y="10166"/>
                      <a:pt x="17502" y="10792"/>
                      <a:pt x="15956" y="11289"/>
                    </a:cubicBezTo>
                    <a:cubicBezTo>
                      <a:pt x="15100" y="11568"/>
                      <a:pt x="14086" y="11795"/>
                      <a:pt x="12852" y="11985"/>
                    </a:cubicBezTo>
                    <a:cubicBezTo>
                      <a:pt x="11383" y="12213"/>
                      <a:pt x="9909" y="12327"/>
                      <a:pt x="8455" y="12327"/>
                    </a:cubicBezTo>
                    <a:cubicBezTo>
                      <a:pt x="7985" y="12327"/>
                      <a:pt x="7517" y="12315"/>
                      <a:pt x="7052" y="12291"/>
                    </a:cubicBezTo>
                    <a:cubicBezTo>
                      <a:pt x="5647" y="12219"/>
                      <a:pt x="4354" y="12062"/>
                      <a:pt x="3098" y="11811"/>
                    </a:cubicBezTo>
                    <a:cubicBezTo>
                      <a:pt x="1954" y="11584"/>
                      <a:pt x="964" y="11198"/>
                      <a:pt x="101" y="10704"/>
                    </a:cubicBezTo>
                    <a:cubicBezTo>
                      <a:pt x="68" y="10736"/>
                      <a:pt x="34" y="10768"/>
                      <a:pt x="0" y="10800"/>
                    </a:cubicBezTo>
                    <a:cubicBezTo>
                      <a:pt x="901" y="11331"/>
                      <a:pt x="1920" y="11734"/>
                      <a:pt x="3069" y="11963"/>
                    </a:cubicBezTo>
                    <a:cubicBezTo>
                      <a:pt x="4332" y="12216"/>
                      <a:pt x="5631" y="12372"/>
                      <a:pt x="7045" y="12444"/>
                    </a:cubicBezTo>
                    <a:lnTo>
                      <a:pt x="7045" y="12446"/>
                    </a:lnTo>
                    <a:cubicBezTo>
                      <a:pt x="7508" y="12469"/>
                      <a:pt x="7974" y="12481"/>
                      <a:pt x="8442" y="12481"/>
                    </a:cubicBezTo>
                    <a:cubicBezTo>
                      <a:pt x="9908" y="12481"/>
                      <a:pt x="11395" y="12367"/>
                      <a:pt x="12876" y="12139"/>
                    </a:cubicBezTo>
                    <a:cubicBezTo>
                      <a:pt x="14116" y="11947"/>
                      <a:pt x="15140" y="11716"/>
                      <a:pt x="16004" y="11436"/>
                    </a:cubicBezTo>
                    <a:cubicBezTo>
                      <a:pt x="17555" y="10937"/>
                      <a:pt x="19148" y="10308"/>
                      <a:pt x="20744" y="9569"/>
                    </a:cubicBezTo>
                    <a:cubicBezTo>
                      <a:pt x="25501" y="7379"/>
                      <a:pt x="30328" y="4169"/>
                      <a:pt x="35096" y="30"/>
                    </a:cubicBezTo>
                    <a:cubicBezTo>
                      <a:pt x="35029" y="20"/>
                      <a:pt x="34962" y="10"/>
                      <a:pt x="34893" y="1"/>
                    </a:cubicBezTo>
                    <a:close/>
                  </a:path>
                </a:pathLst>
              </a:custGeom>
              <a:solidFill>
                <a:srgbClr val="61749c"/>
              </a:solidFill>
              <a:ln w="0">
                <a:noFill/>
              </a:ln>
            </p:spPr>
            <p:style>
              <a:lnRef idx="0"/>
              <a:fillRef idx="0"/>
              <a:effectRef idx="0"/>
              <a:fontRef idx="minor"/>
            </p:style>
          </p:sp>
          <p:sp>
            <p:nvSpPr>
              <p:cNvPr id="697" name="CustomShape 10"/>
              <p:cNvSpPr/>
              <p:nvPr/>
            </p:nvSpPr>
            <p:spPr>
              <a:xfrm flipH="1">
                <a:off x="5521680" y="-1440360"/>
                <a:ext cx="1002600" cy="380880"/>
              </a:xfrm>
              <a:custGeom>
                <a:avLst/>
                <a:gdLst/>
                <a:ahLst/>
                <a:rect l="l" t="t" r="r" b="b"/>
                <a:pathLst>
                  <a:path w="37100" h="14113">
                    <a:moveTo>
                      <a:pt x="36907" y="0"/>
                    </a:moveTo>
                    <a:cubicBezTo>
                      <a:pt x="36506" y="375"/>
                      <a:pt x="36101" y="744"/>
                      <a:pt x="35695" y="1103"/>
                    </a:cubicBezTo>
                    <a:cubicBezTo>
                      <a:pt x="30810" y="5402"/>
                      <a:pt x="25901" y="8727"/>
                      <a:pt x="21100" y="10986"/>
                    </a:cubicBezTo>
                    <a:cubicBezTo>
                      <a:pt x="19520" y="11737"/>
                      <a:pt x="17945" y="12375"/>
                      <a:pt x="16419" y="12885"/>
                    </a:cubicBezTo>
                    <a:cubicBezTo>
                      <a:pt x="15582" y="13167"/>
                      <a:pt x="14572" y="13401"/>
                      <a:pt x="13329" y="13599"/>
                    </a:cubicBezTo>
                    <a:cubicBezTo>
                      <a:pt x="11830" y="13838"/>
                      <a:pt x="10327" y="13958"/>
                      <a:pt x="8842" y="13958"/>
                    </a:cubicBezTo>
                    <a:cubicBezTo>
                      <a:pt x="8407" y="13958"/>
                      <a:pt x="7973" y="13948"/>
                      <a:pt x="7542" y="13927"/>
                    </a:cubicBezTo>
                    <a:cubicBezTo>
                      <a:pt x="6137" y="13861"/>
                      <a:pt x="4845" y="13709"/>
                      <a:pt x="3593" y="13466"/>
                    </a:cubicBezTo>
                    <a:cubicBezTo>
                      <a:pt x="2231" y="13201"/>
                      <a:pt x="1082" y="12711"/>
                      <a:pt x="111" y="12082"/>
                    </a:cubicBezTo>
                    <a:cubicBezTo>
                      <a:pt x="74" y="12119"/>
                      <a:pt x="37" y="12157"/>
                      <a:pt x="0" y="12194"/>
                    </a:cubicBezTo>
                    <a:cubicBezTo>
                      <a:pt x="993" y="12842"/>
                      <a:pt x="2167" y="13346"/>
                      <a:pt x="3564" y="13618"/>
                    </a:cubicBezTo>
                    <a:cubicBezTo>
                      <a:pt x="4823" y="13863"/>
                      <a:pt x="6122" y="14015"/>
                      <a:pt x="7534" y="14082"/>
                    </a:cubicBezTo>
                    <a:cubicBezTo>
                      <a:pt x="7965" y="14102"/>
                      <a:pt x="8399" y="14113"/>
                      <a:pt x="8834" y="14113"/>
                    </a:cubicBezTo>
                    <a:cubicBezTo>
                      <a:pt x="10329" y="14113"/>
                      <a:pt x="11844" y="13993"/>
                      <a:pt x="13351" y="13753"/>
                    </a:cubicBezTo>
                    <a:cubicBezTo>
                      <a:pt x="14604" y="13553"/>
                      <a:pt x="15623" y="13317"/>
                      <a:pt x="16467" y="13033"/>
                    </a:cubicBezTo>
                    <a:cubicBezTo>
                      <a:pt x="18000" y="12521"/>
                      <a:pt x="19580" y="11879"/>
                      <a:pt x="21166" y="11127"/>
                    </a:cubicBezTo>
                    <a:cubicBezTo>
                      <a:pt x="25979" y="8861"/>
                      <a:pt x="30901" y="5527"/>
                      <a:pt x="35797" y="1218"/>
                    </a:cubicBezTo>
                    <a:cubicBezTo>
                      <a:pt x="36235" y="832"/>
                      <a:pt x="36669" y="435"/>
                      <a:pt x="37099" y="32"/>
                    </a:cubicBezTo>
                    <a:cubicBezTo>
                      <a:pt x="37035" y="23"/>
                      <a:pt x="36971" y="11"/>
                      <a:pt x="36907" y="0"/>
                    </a:cubicBezTo>
                    <a:close/>
                  </a:path>
                </a:pathLst>
              </a:custGeom>
              <a:solidFill>
                <a:srgbClr val="61749c"/>
              </a:solidFill>
              <a:ln w="0">
                <a:noFill/>
              </a:ln>
            </p:spPr>
            <p:style>
              <a:lnRef idx="0"/>
              <a:fillRef idx="0"/>
              <a:effectRef idx="0"/>
              <a:fontRef idx="minor"/>
            </p:style>
          </p:sp>
          <p:sp>
            <p:nvSpPr>
              <p:cNvPr id="698" name="CustomShape 11"/>
              <p:cNvSpPr/>
              <p:nvPr/>
            </p:nvSpPr>
            <p:spPr>
              <a:xfrm flipH="1">
                <a:off x="5510160" y="-1438560"/>
                <a:ext cx="1051560" cy="425520"/>
              </a:xfrm>
              <a:custGeom>
                <a:avLst/>
                <a:gdLst/>
                <a:ahLst/>
                <a:rect l="l" t="t" r="r" b="b"/>
                <a:pathLst>
                  <a:path w="38908" h="15753">
                    <a:moveTo>
                      <a:pt x="38717" y="0"/>
                    </a:moveTo>
                    <a:cubicBezTo>
                      <a:pt x="37800" y="875"/>
                      <a:pt x="36858" y="1771"/>
                      <a:pt x="35904" y="2613"/>
                    </a:cubicBezTo>
                    <a:cubicBezTo>
                      <a:pt x="31008" y="6932"/>
                      <a:pt x="26126" y="10276"/>
                      <a:pt x="21395" y="12553"/>
                    </a:cubicBezTo>
                    <a:cubicBezTo>
                      <a:pt x="19851" y="13301"/>
                      <a:pt x="18289" y="13953"/>
                      <a:pt x="16752" y="14489"/>
                    </a:cubicBezTo>
                    <a:cubicBezTo>
                      <a:pt x="15923" y="14778"/>
                      <a:pt x="14916" y="15017"/>
                      <a:pt x="13676" y="15220"/>
                    </a:cubicBezTo>
                    <a:cubicBezTo>
                      <a:pt x="12143" y="15471"/>
                      <a:pt x="10605" y="15598"/>
                      <a:pt x="9085" y="15598"/>
                    </a:cubicBezTo>
                    <a:cubicBezTo>
                      <a:pt x="8689" y="15598"/>
                      <a:pt x="8295" y="15589"/>
                      <a:pt x="7902" y="15572"/>
                    </a:cubicBezTo>
                    <a:cubicBezTo>
                      <a:pt x="6497" y="15511"/>
                      <a:pt x="5207" y="15366"/>
                      <a:pt x="3959" y="15129"/>
                    </a:cubicBezTo>
                    <a:cubicBezTo>
                      <a:pt x="2418" y="14834"/>
                      <a:pt x="1145" y="14255"/>
                      <a:pt x="92" y="13508"/>
                    </a:cubicBezTo>
                    <a:cubicBezTo>
                      <a:pt x="61" y="13543"/>
                      <a:pt x="31" y="13577"/>
                      <a:pt x="1" y="13612"/>
                    </a:cubicBezTo>
                    <a:cubicBezTo>
                      <a:pt x="1154" y="14433"/>
                      <a:pt x="2474" y="15002"/>
                      <a:pt x="3930" y="15281"/>
                    </a:cubicBezTo>
                    <a:cubicBezTo>
                      <a:pt x="5185" y="15519"/>
                      <a:pt x="6482" y="15666"/>
                      <a:pt x="7895" y="15727"/>
                    </a:cubicBezTo>
                    <a:cubicBezTo>
                      <a:pt x="8290" y="15744"/>
                      <a:pt x="8686" y="15753"/>
                      <a:pt x="9083" y="15753"/>
                    </a:cubicBezTo>
                    <a:cubicBezTo>
                      <a:pt x="10611" y="15753"/>
                      <a:pt x="12159" y="15626"/>
                      <a:pt x="13700" y="15374"/>
                    </a:cubicBezTo>
                    <a:cubicBezTo>
                      <a:pt x="14952" y="15169"/>
                      <a:pt x="15966" y="14927"/>
                      <a:pt x="16803" y="14636"/>
                    </a:cubicBezTo>
                    <a:cubicBezTo>
                      <a:pt x="18345" y="14098"/>
                      <a:pt x="19913" y="13444"/>
                      <a:pt x="21462" y="12692"/>
                    </a:cubicBezTo>
                    <a:cubicBezTo>
                      <a:pt x="26206" y="10409"/>
                      <a:pt x="31099" y="7056"/>
                      <a:pt x="36007" y="2728"/>
                    </a:cubicBezTo>
                    <a:cubicBezTo>
                      <a:pt x="36991" y="1861"/>
                      <a:pt x="37964" y="935"/>
                      <a:pt x="38908" y="32"/>
                    </a:cubicBezTo>
                    <a:cubicBezTo>
                      <a:pt x="38844" y="21"/>
                      <a:pt x="38780" y="11"/>
                      <a:pt x="38717" y="0"/>
                    </a:cubicBezTo>
                    <a:close/>
                  </a:path>
                </a:pathLst>
              </a:custGeom>
              <a:solidFill>
                <a:srgbClr val="61749c"/>
              </a:solidFill>
              <a:ln w="0">
                <a:noFill/>
              </a:ln>
            </p:spPr>
            <p:style>
              <a:lnRef idx="0"/>
              <a:fillRef idx="0"/>
              <a:effectRef idx="0"/>
              <a:fontRef idx="minor"/>
            </p:style>
          </p:sp>
          <p:sp>
            <p:nvSpPr>
              <p:cNvPr id="699" name="CustomShape 12"/>
              <p:cNvSpPr/>
              <p:nvPr/>
            </p:nvSpPr>
            <p:spPr>
              <a:xfrm flipH="1">
                <a:off x="5499360" y="-1436400"/>
                <a:ext cx="1097640" cy="469800"/>
              </a:xfrm>
              <a:custGeom>
                <a:avLst/>
                <a:gdLst/>
                <a:ahLst/>
                <a:rect l="l" t="t" r="r" b="b"/>
                <a:pathLst>
                  <a:path w="40611" h="17394">
                    <a:moveTo>
                      <a:pt x="40425" y="1"/>
                    </a:moveTo>
                    <a:cubicBezTo>
                      <a:pt x="40103" y="314"/>
                      <a:pt x="39782" y="628"/>
                      <a:pt x="39460" y="935"/>
                    </a:cubicBezTo>
                    <a:lnTo>
                      <a:pt x="38983" y="1388"/>
                    </a:lnTo>
                    <a:cubicBezTo>
                      <a:pt x="38026" y="2300"/>
                      <a:pt x="37038" y="3242"/>
                      <a:pt x="36039" y="4126"/>
                    </a:cubicBezTo>
                    <a:cubicBezTo>
                      <a:pt x="31130" y="8463"/>
                      <a:pt x="26277" y="11827"/>
                      <a:pt x="21613" y="14119"/>
                    </a:cubicBezTo>
                    <a:cubicBezTo>
                      <a:pt x="20088" y="14878"/>
                      <a:pt x="18539" y="15542"/>
                      <a:pt x="17011" y="16094"/>
                    </a:cubicBezTo>
                    <a:cubicBezTo>
                      <a:pt x="16186" y="16392"/>
                      <a:pt x="15213" y="16630"/>
                      <a:pt x="13949" y="16843"/>
                    </a:cubicBezTo>
                    <a:cubicBezTo>
                      <a:pt x="12386" y="17107"/>
                      <a:pt x="10813" y="17238"/>
                      <a:pt x="9261" y="17238"/>
                    </a:cubicBezTo>
                    <a:cubicBezTo>
                      <a:pt x="8902" y="17238"/>
                      <a:pt x="8544" y="17231"/>
                      <a:pt x="8187" y="17217"/>
                    </a:cubicBezTo>
                    <a:cubicBezTo>
                      <a:pt x="6779" y="17163"/>
                      <a:pt x="5492" y="17022"/>
                      <a:pt x="4251" y="16792"/>
                    </a:cubicBezTo>
                    <a:cubicBezTo>
                      <a:pt x="2702" y="16502"/>
                      <a:pt x="1307" y="15878"/>
                      <a:pt x="100" y="14967"/>
                    </a:cubicBezTo>
                    <a:cubicBezTo>
                      <a:pt x="67" y="15009"/>
                      <a:pt x="35" y="15049"/>
                      <a:pt x="1" y="15089"/>
                    </a:cubicBezTo>
                    <a:cubicBezTo>
                      <a:pt x="1228" y="16016"/>
                      <a:pt x="2647" y="16651"/>
                      <a:pt x="4224" y="16944"/>
                    </a:cubicBezTo>
                    <a:cubicBezTo>
                      <a:pt x="5472" y="17176"/>
                      <a:pt x="6766" y="17316"/>
                      <a:pt x="8182" y="17372"/>
                    </a:cubicBezTo>
                    <a:cubicBezTo>
                      <a:pt x="8541" y="17387"/>
                      <a:pt x="8901" y="17394"/>
                      <a:pt x="9262" y="17394"/>
                    </a:cubicBezTo>
                    <a:cubicBezTo>
                      <a:pt x="10823" y="17394"/>
                      <a:pt x="12403" y="17261"/>
                      <a:pt x="13974" y="16996"/>
                    </a:cubicBezTo>
                    <a:cubicBezTo>
                      <a:pt x="15248" y="16782"/>
                      <a:pt x="16230" y="16542"/>
                      <a:pt x="17064" y="16240"/>
                    </a:cubicBezTo>
                    <a:cubicBezTo>
                      <a:pt x="18597" y="15686"/>
                      <a:pt x="20151" y="15019"/>
                      <a:pt x="21682" y="14259"/>
                    </a:cubicBezTo>
                    <a:cubicBezTo>
                      <a:pt x="26357" y="11959"/>
                      <a:pt x="31221" y="8590"/>
                      <a:pt x="36142" y="4241"/>
                    </a:cubicBezTo>
                    <a:cubicBezTo>
                      <a:pt x="37142" y="3358"/>
                      <a:pt x="38132" y="2413"/>
                      <a:pt x="39089" y="1500"/>
                    </a:cubicBezTo>
                    <a:lnTo>
                      <a:pt x="39566" y="1047"/>
                    </a:lnTo>
                    <a:cubicBezTo>
                      <a:pt x="39914" y="714"/>
                      <a:pt x="40263" y="375"/>
                      <a:pt x="40611" y="36"/>
                    </a:cubicBezTo>
                    <a:cubicBezTo>
                      <a:pt x="40548" y="23"/>
                      <a:pt x="40487" y="12"/>
                      <a:pt x="40425" y="1"/>
                    </a:cubicBezTo>
                    <a:close/>
                  </a:path>
                </a:pathLst>
              </a:custGeom>
              <a:solidFill>
                <a:srgbClr val="61749c"/>
              </a:solidFill>
              <a:ln w="0">
                <a:noFill/>
              </a:ln>
            </p:spPr>
            <p:style>
              <a:lnRef idx="0"/>
              <a:fillRef idx="0"/>
              <a:effectRef idx="0"/>
              <a:fontRef idx="minor"/>
            </p:style>
          </p:sp>
          <p:sp>
            <p:nvSpPr>
              <p:cNvPr id="700" name="CustomShape 13"/>
              <p:cNvSpPr/>
              <p:nvPr/>
            </p:nvSpPr>
            <p:spPr>
              <a:xfrm flipH="1">
                <a:off x="5488200" y="-1434600"/>
                <a:ext cx="1141200" cy="514080"/>
              </a:xfrm>
              <a:custGeom>
                <a:avLst/>
                <a:gdLst/>
                <a:ahLst/>
                <a:rect l="l" t="t" r="r" b="b"/>
                <a:pathLst>
                  <a:path w="42224" h="19033">
                    <a:moveTo>
                      <a:pt x="42036" y="0"/>
                    </a:moveTo>
                    <a:cubicBezTo>
                      <a:pt x="41718" y="309"/>
                      <a:pt x="41401" y="618"/>
                      <a:pt x="41089" y="922"/>
                    </a:cubicBezTo>
                    <a:cubicBezTo>
                      <a:pt x="40572" y="1426"/>
                      <a:pt x="40036" y="1947"/>
                      <a:pt x="39510" y="2450"/>
                    </a:cubicBezTo>
                    <a:lnTo>
                      <a:pt x="38966" y="2965"/>
                    </a:lnTo>
                    <a:cubicBezTo>
                      <a:pt x="38031" y="3853"/>
                      <a:pt x="37065" y="4772"/>
                      <a:pt x="36092" y="5632"/>
                    </a:cubicBezTo>
                    <a:cubicBezTo>
                      <a:pt x="31201" y="9965"/>
                      <a:pt x="26375" y="13346"/>
                      <a:pt x="21751" y="15684"/>
                    </a:cubicBezTo>
                    <a:cubicBezTo>
                      <a:pt x="20210" y="16462"/>
                      <a:pt x="18675" y="17138"/>
                      <a:pt x="17187" y="17695"/>
                    </a:cubicBezTo>
                    <a:cubicBezTo>
                      <a:pt x="16381" y="17998"/>
                      <a:pt x="15411" y="18242"/>
                      <a:pt x="14139" y="18462"/>
                    </a:cubicBezTo>
                    <a:cubicBezTo>
                      <a:pt x="12546" y="18738"/>
                      <a:pt x="10942" y="18878"/>
                      <a:pt x="9359" y="18878"/>
                    </a:cubicBezTo>
                    <a:cubicBezTo>
                      <a:pt x="9036" y="18878"/>
                      <a:pt x="8713" y="18872"/>
                      <a:pt x="8392" y="18860"/>
                    </a:cubicBezTo>
                    <a:cubicBezTo>
                      <a:pt x="6984" y="18810"/>
                      <a:pt x="5699" y="18676"/>
                      <a:pt x="4462" y="18452"/>
                    </a:cubicBezTo>
                    <a:cubicBezTo>
                      <a:pt x="2825" y="18154"/>
                      <a:pt x="1355" y="17482"/>
                      <a:pt x="94" y="16494"/>
                    </a:cubicBezTo>
                    <a:cubicBezTo>
                      <a:pt x="62" y="16535"/>
                      <a:pt x="31" y="16578"/>
                      <a:pt x="1" y="16620"/>
                    </a:cubicBezTo>
                    <a:cubicBezTo>
                      <a:pt x="1281" y="17622"/>
                      <a:pt x="2774" y="18302"/>
                      <a:pt x="4433" y="18604"/>
                    </a:cubicBezTo>
                    <a:cubicBezTo>
                      <a:pt x="5678" y="18830"/>
                      <a:pt x="6971" y="18964"/>
                      <a:pt x="8387" y="19015"/>
                    </a:cubicBezTo>
                    <a:cubicBezTo>
                      <a:pt x="8710" y="19027"/>
                      <a:pt x="9034" y="19033"/>
                      <a:pt x="9358" y="19033"/>
                    </a:cubicBezTo>
                    <a:cubicBezTo>
                      <a:pt x="10950" y="19033"/>
                      <a:pt x="12564" y="18893"/>
                      <a:pt x="14166" y="18615"/>
                    </a:cubicBezTo>
                    <a:cubicBezTo>
                      <a:pt x="15448" y="18393"/>
                      <a:pt x="16426" y="18146"/>
                      <a:pt x="17242" y="17841"/>
                    </a:cubicBezTo>
                    <a:cubicBezTo>
                      <a:pt x="18734" y="17282"/>
                      <a:pt x="20275" y="16602"/>
                      <a:pt x="21821" y="15822"/>
                    </a:cubicBezTo>
                    <a:cubicBezTo>
                      <a:pt x="26456" y="13479"/>
                      <a:pt x="31293" y="10090"/>
                      <a:pt x="36196" y="5749"/>
                    </a:cubicBezTo>
                    <a:cubicBezTo>
                      <a:pt x="37170" y="4885"/>
                      <a:pt x="38137" y="3967"/>
                      <a:pt x="39073" y="3077"/>
                    </a:cubicBezTo>
                    <a:lnTo>
                      <a:pt x="39615" y="2562"/>
                    </a:lnTo>
                    <a:cubicBezTo>
                      <a:pt x="40145" y="2059"/>
                      <a:pt x="40679" y="1538"/>
                      <a:pt x="41198" y="1032"/>
                    </a:cubicBezTo>
                    <a:cubicBezTo>
                      <a:pt x="41534" y="704"/>
                      <a:pt x="41878" y="370"/>
                      <a:pt x="42223" y="35"/>
                    </a:cubicBezTo>
                    <a:cubicBezTo>
                      <a:pt x="42161" y="24"/>
                      <a:pt x="42099" y="11"/>
                      <a:pt x="42036" y="0"/>
                    </a:cubicBezTo>
                    <a:close/>
                  </a:path>
                </a:pathLst>
              </a:custGeom>
              <a:solidFill>
                <a:srgbClr val="61749c"/>
              </a:solidFill>
              <a:ln w="0">
                <a:noFill/>
              </a:ln>
            </p:spPr>
            <p:style>
              <a:lnRef idx="0"/>
              <a:fillRef idx="0"/>
              <a:effectRef idx="0"/>
              <a:fontRef idx="minor"/>
            </p:style>
          </p:sp>
          <p:sp>
            <p:nvSpPr>
              <p:cNvPr id="701" name="CustomShape 14"/>
              <p:cNvSpPr/>
              <p:nvPr/>
            </p:nvSpPr>
            <p:spPr>
              <a:xfrm flipH="1">
                <a:off x="5476320" y="-1432080"/>
                <a:ext cx="1184760" cy="558000"/>
              </a:xfrm>
              <a:custGeom>
                <a:avLst/>
                <a:gdLst/>
                <a:ahLst/>
                <a:rect l="l" t="t" r="r" b="b"/>
                <a:pathLst>
                  <a:path w="43824" h="20660">
                    <a:moveTo>
                      <a:pt x="43636" y="1"/>
                    </a:moveTo>
                    <a:cubicBezTo>
                      <a:pt x="43407" y="207"/>
                      <a:pt x="43177" y="417"/>
                      <a:pt x="42942" y="636"/>
                    </a:cubicBezTo>
                    <a:cubicBezTo>
                      <a:pt x="42279" y="1253"/>
                      <a:pt x="41620" y="1893"/>
                      <a:pt x="40981" y="2511"/>
                    </a:cubicBezTo>
                    <a:lnTo>
                      <a:pt x="40981" y="2509"/>
                    </a:lnTo>
                    <a:cubicBezTo>
                      <a:pt x="40481" y="2996"/>
                      <a:pt x="39981" y="3478"/>
                      <a:pt x="39481" y="3953"/>
                    </a:cubicBezTo>
                    <a:lnTo>
                      <a:pt x="38845" y="4554"/>
                    </a:lnTo>
                    <a:cubicBezTo>
                      <a:pt x="37941" y="5410"/>
                      <a:pt x="37007" y="6297"/>
                      <a:pt x="36068" y="7130"/>
                    </a:cubicBezTo>
                    <a:cubicBezTo>
                      <a:pt x="31163" y="11483"/>
                      <a:pt x="26366" y="14881"/>
                      <a:pt x="21811" y="17235"/>
                    </a:cubicBezTo>
                    <a:cubicBezTo>
                      <a:pt x="20281" y="18025"/>
                      <a:pt x="18758" y="18715"/>
                      <a:pt x="17286" y="19286"/>
                    </a:cubicBezTo>
                    <a:cubicBezTo>
                      <a:pt x="16496" y="19593"/>
                      <a:pt x="15531" y="19841"/>
                      <a:pt x="14252" y="20068"/>
                    </a:cubicBezTo>
                    <a:cubicBezTo>
                      <a:pt x="12626" y="20358"/>
                      <a:pt x="10988" y="20505"/>
                      <a:pt x="9371" y="20505"/>
                    </a:cubicBezTo>
                    <a:cubicBezTo>
                      <a:pt x="9086" y="20505"/>
                      <a:pt x="8801" y="20500"/>
                      <a:pt x="8518" y="20491"/>
                    </a:cubicBezTo>
                    <a:cubicBezTo>
                      <a:pt x="7108" y="20446"/>
                      <a:pt x="5825" y="20318"/>
                      <a:pt x="4593" y="20099"/>
                    </a:cubicBezTo>
                    <a:cubicBezTo>
                      <a:pt x="2903" y="19800"/>
                      <a:pt x="1385" y="19100"/>
                      <a:pt x="87" y="18065"/>
                    </a:cubicBezTo>
                    <a:cubicBezTo>
                      <a:pt x="58" y="18108"/>
                      <a:pt x="29" y="18152"/>
                      <a:pt x="1" y="18195"/>
                    </a:cubicBezTo>
                    <a:cubicBezTo>
                      <a:pt x="1316" y="19241"/>
                      <a:pt x="2854" y="19948"/>
                      <a:pt x="4567" y="20252"/>
                    </a:cubicBezTo>
                    <a:cubicBezTo>
                      <a:pt x="5806" y="20472"/>
                      <a:pt x="7097" y="20601"/>
                      <a:pt x="8513" y="20646"/>
                    </a:cubicBezTo>
                    <a:cubicBezTo>
                      <a:pt x="8793" y="20655"/>
                      <a:pt x="9074" y="20659"/>
                      <a:pt x="9355" y="20659"/>
                    </a:cubicBezTo>
                    <a:cubicBezTo>
                      <a:pt x="10987" y="20659"/>
                      <a:pt x="12639" y="20513"/>
                      <a:pt x="14281" y="20222"/>
                    </a:cubicBezTo>
                    <a:cubicBezTo>
                      <a:pt x="15569" y="19993"/>
                      <a:pt x="16542" y="19740"/>
                      <a:pt x="17344" y="19430"/>
                    </a:cubicBezTo>
                    <a:cubicBezTo>
                      <a:pt x="18821" y="18857"/>
                      <a:pt x="20347" y="18164"/>
                      <a:pt x="21882" y="17372"/>
                    </a:cubicBezTo>
                    <a:cubicBezTo>
                      <a:pt x="26450" y="15014"/>
                      <a:pt x="31256" y="11606"/>
                      <a:pt x="36170" y="7246"/>
                    </a:cubicBezTo>
                    <a:cubicBezTo>
                      <a:pt x="37112" y="6410"/>
                      <a:pt x="38047" y="5524"/>
                      <a:pt x="38953" y="4666"/>
                    </a:cubicBezTo>
                    <a:lnTo>
                      <a:pt x="39588" y="4065"/>
                    </a:lnTo>
                    <a:cubicBezTo>
                      <a:pt x="40089" y="3591"/>
                      <a:pt x="40588" y="3106"/>
                      <a:pt x="41089" y="2621"/>
                    </a:cubicBezTo>
                    <a:cubicBezTo>
                      <a:pt x="41727" y="2004"/>
                      <a:pt x="42386" y="1365"/>
                      <a:pt x="43047" y="748"/>
                    </a:cubicBezTo>
                    <a:cubicBezTo>
                      <a:pt x="43310" y="505"/>
                      <a:pt x="43567" y="269"/>
                      <a:pt x="43823" y="41"/>
                    </a:cubicBezTo>
                    <a:cubicBezTo>
                      <a:pt x="43761" y="28"/>
                      <a:pt x="43698" y="13"/>
                      <a:pt x="43636" y="1"/>
                    </a:cubicBezTo>
                    <a:close/>
                  </a:path>
                </a:pathLst>
              </a:custGeom>
              <a:solidFill>
                <a:srgbClr val="61749c"/>
              </a:solidFill>
              <a:ln w="0">
                <a:noFill/>
              </a:ln>
            </p:spPr>
            <p:style>
              <a:lnRef idx="0"/>
              <a:fillRef idx="0"/>
              <a:effectRef idx="0"/>
              <a:fontRef idx="minor"/>
            </p:style>
          </p:sp>
          <p:sp>
            <p:nvSpPr>
              <p:cNvPr id="702" name="CustomShape 15"/>
              <p:cNvSpPr/>
              <p:nvPr/>
            </p:nvSpPr>
            <p:spPr>
              <a:xfrm flipH="1">
                <a:off x="5459760" y="-1428840"/>
                <a:ext cx="1229760" cy="600840"/>
              </a:xfrm>
              <a:custGeom>
                <a:avLst/>
                <a:gdLst/>
                <a:ahLst/>
                <a:rect l="l" t="t" r="r" b="b"/>
                <a:pathLst>
                  <a:path w="45489" h="22246">
                    <a:moveTo>
                      <a:pt x="45294" y="0"/>
                    </a:moveTo>
                    <a:cubicBezTo>
                      <a:pt x="44510" y="627"/>
                      <a:pt x="43700" y="1326"/>
                      <a:pt x="42845" y="2115"/>
                    </a:cubicBezTo>
                    <a:cubicBezTo>
                      <a:pt x="42149" y="2758"/>
                      <a:pt x="41458" y="3424"/>
                      <a:pt x="40789" y="4067"/>
                    </a:cubicBezTo>
                    <a:cubicBezTo>
                      <a:pt x="40317" y="4520"/>
                      <a:pt x="39849" y="4971"/>
                      <a:pt x="39378" y="5415"/>
                    </a:cubicBezTo>
                    <a:cubicBezTo>
                      <a:pt x="39135" y="5643"/>
                      <a:pt x="38892" y="5874"/>
                      <a:pt x="38649" y="6104"/>
                    </a:cubicBezTo>
                    <a:cubicBezTo>
                      <a:pt x="37775" y="6928"/>
                      <a:pt x="36872" y="7781"/>
                      <a:pt x="35968" y="8586"/>
                    </a:cubicBezTo>
                    <a:cubicBezTo>
                      <a:pt x="31048" y="12960"/>
                      <a:pt x="26280" y="16378"/>
                      <a:pt x="21797" y="18745"/>
                    </a:cubicBezTo>
                    <a:cubicBezTo>
                      <a:pt x="20281" y="19545"/>
                      <a:pt x="18773" y="20247"/>
                      <a:pt x="17312" y="20834"/>
                    </a:cubicBezTo>
                    <a:cubicBezTo>
                      <a:pt x="16536" y="21146"/>
                      <a:pt x="15576" y="21401"/>
                      <a:pt x="14292" y="21634"/>
                    </a:cubicBezTo>
                    <a:cubicBezTo>
                      <a:pt x="12629" y="21938"/>
                      <a:pt x="10952" y="22091"/>
                      <a:pt x="9297" y="22091"/>
                    </a:cubicBezTo>
                    <a:cubicBezTo>
                      <a:pt x="9055" y="22091"/>
                      <a:pt x="8812" y="22087"/>
                      <a:pt x="8571" y="22081"/>
                    </a:cubicBezTo>
                    <a:cubicBezTo>
                      <a:pt x="7161" y="22041"/>
                      <a:pt x="5879" y="21918"/>
                      <a:pt x="4652" y="21706"/>
                    </a:cubicBezTo>
                    <a:cubicBezTo>
                      <a:pt x="2940" y="21410"/>
                      <a:pt x="1399" y="20705"/>
                      <a:pt x="81" y="19657"/>
                    </a:cubicBezTo>
                    <a:lnTo>
                      <a:pt x="1" y="19791"/>
                    </a:lnTo>
                    <a:cubicBezTo>
                      <a:pt x="1335" y="20849"/>
                      <a:pt x="2894" y="21559"/>
                      <a:pt x="4625" y="21858"/>
                    </a:cubicBezTo>
                    <a:cubicBezTo>
                      <a:pt x="5860" y="22073"/>
                      <a:pt x="7150" y="22196"/>
                      <a:pt x="8566" y="22234"/>
                    </a:cubicBezTo>
                    <a:cubicBezTo>
                      <a:pt x="8817" y="22242"/>
                      <a:pt x="9069" y="22245"/>
                      <a:pt x="9321" y="22245"/>
                    </a:cubicBezTo>
                    <a:cubicBezTo>
                      <a:pt x="10978" y="22245"/>
                      <a:pt x="12656" y="22091"/>
                      <a:pt x="14320" y="21788"/>
                    </a:cubicBezTo>
                    <a:cubicBezTo>
                      <a:pt x="15614" y="21551"/>
                      <a:pt x="16584" y="21294"/>
                      <a:pt x="17369" y="20978"/>
                    </a:cubicBezTo>
                    <a:cubicBezTo>
                      <a:pt x="18835" y="20389"/>
                      <a:pt x="20349" y="19684"/>
                      <a:pt x="21869" y="18882"/>
                    </a:cubicBezTo>
                    <a:cubicBezTo>
                      <a:pt x="26365" y="16509"/>
                      <a:pt x="31143" y="13084"/>
                      <a:pt x="36071" y="8701"/>
                    </a:cubicBezTo>
                    <a:cubicBezTo>
                      <a:pt x="36978" y="7895"/>
                      <a:pt x="37880" y="7042"/>
                      <a:pt x="38754" y="6216"/>
                    </a:cubicBezTo>
                    <a:cubicBezTo>
                      <a:pt x="38997" y="5987"/>
                      <a:pt x="39241" y="5757"/>
                      <a:pt x="39485" y="5527"/>
                    </a:cubicBezTo>
                    <a:cubicBezTo>
                      <a:pt x="39956" y="5083"/>
                      <a:pt x="40425" y="4632"/>
                      <a:pt x="40897" y="4178"/>
                    </a:cubicBezTo>
                    <a:cubicBezTo>
                      <a:pt x="41564" y="3536"/>
                      <a:pt x="42255" y="2870"/>
                      <a:pt x="42951" y="2229"/>
                    </a:cubicBezTo>
                    <a:cubicBezTo>
                      <a:pt x="43838" y="1410"/>
                      <a:pt x="44676" y="688"/>
                      <a:pt x="45489" y="43"/>
                    </a:cubicBezTo>
                    <a:cubicBezTo>
                      <a:pt x="45425" y="29"/>
                      <a:pt x="45359" y="14"/>
                      <a:pt x="45294" y="0"/>
                    </a:cubicBezTo>
                    <a:close/>
                  </a:path>
                </a:pathLst>
              </a:custGeom>
              <a:solidFill>
                <a:srgbClr val="61749c"/>
              </a:solidFill>
              <a:ln w="0">
                <a:noFill/>
              </a:ln>
            </p:spPr>
            <p:style>
              <a:lnRef idx="0"/>
              <a:fillRef idx="0"/>
              <a:effectRef idx="0"/>
              <a:fontRef idx="minor"/>
            </p:style>
          </p:sp>
          <p:sp>
            <p:nvSpPr>
              <p:cNvPr id="703" name="CustomShape 16"/>
              <p:cNvSpPr/>
              <p:nvPr/>
            </p:nvSpPr>
            <p:spPr>
              <a:xfrm flipH="1">
                <a:off x="5437080" y="-1423440"/>
                <a:ext cx="1279800" cy="642240"/>
              </a:xfrm>
              <a:custGeom>
                <a:avLst/>
                <a:gdLst/>
                <a:ahLst/>
                <a:rect l="l" t="t" r="r" b="b"/>
                <a:pathLst>
                  <a:path w="47346" h="23767">
                    <a:moveTo>
                      <a:pt x="47131" y="1"/>
                    </a:moveTo>
                    <a:cubicBezTo>
                      <a:pt x="46859" y="164"/>
                      <a:pt x="46592" y="333"/>
                      <a:pt x="46335" y="519"/>
                    </a:cubicBezTo>
                    <a:cubicBezTo>
                      <a:pt x="45181" y="1345"/>
                      <a:pt x="43982" y="2329"/>
                      <a:pt x="42669" y="3529"/>
                    </a:cubicBezTo>
                    <a:cubicBezTo>
                      <a:pt x="41941" y="4196"/>
                      <a:pt x="41216" y="4887"/>
                      <a:pt x="40517" y="5556"/>
                    </a:cubicBezTo>
                    <a:cubicBezTo>
                      <a:pt x="40077" y="5977"/>
                      <a:pt x="39637" y="6398"/>
                      <a:pt x="39197" y="6810"/>
                    </a:cubicBezTo>
                    <a:cubicBezTo>
                      <a:pt x="38921" y="7068"/>
                      <a:pt x="38646" y="7327"/>
                      <a:pt x="38373" y="7586"/>
                    </a:cubicBezTo>
                    <a:cubicBezTo>
                      <a:pt x="37531" y="8378"/>
                      <a:pt x="36661" y="9198"/>
                      <a:pt x="35790" y="9974"/>
                    </a:cubicBezTo>
                    <a:cubicBezTo>
                      <a:pt x="30854" y="14372"/>
                      <a:pt x="26115" y="17809"/>
                      <a:pt x="21703" y="20190"/>
                    </a:cubicBezTo>
                    <a:cubicBezTo>
                      <a:pt x="20202" y="21000"/>
                      <a:pt x="18706" y="21715"/>
                      <a:pt x="17257" y="22318"/>
                    </a:cubicBezTo>
                    <a:cubicBezTo>
                      <a:pt x="16257" y="22733"/>
                      <a:pt x="15063" y="22984"/>
                      <a:pt x="14252" y="23134"/>
                    </a:cubicBezTo>
                    <a:cubicBezTo>
                      <a:pt x="12569" y="23450"/>
                      <a:pt x="10873" y="23611"/>
                      <a:pt x="9199" y="23611"/>
                    </a:cubicBezTo>
                    <a:cubicBezTo>
                      <a:pt x="8980" y="23611"/>
                      <a:pt x="8761" y="23609"/>
                      <a:pt x="8543" y="23603"/>
                    </a:cubicBezTo>
                    <a:cubicBezTo>
                      <a:pt x="7133" y="23569"/>
                      <a:pt x="5853" y="23453"/>
                      <a:pt x="4631" y="23246"/>
                    </a:cubicBezTo>
                    <a:cubicBezTo>
                      <a:pt x="2931" y="22960"/>
                      <a:pt x="1395" y="22272"/>
                      <a:pt x="74" y="21245"/>
                    </a:cubicBezTo>
                    <a:cubicBezTo>
                      <a:pt x="50" y="21291"/>
                      <a:pt x="26" y="21337"/>
                      <a:pt x="0" y="21384"/>
                    </a:cubicBezTo>
                    <a:cubicBezTo>
                      <a:pt x="1336" y="22417"/>
                      <a:pt x="2888" y="23110"/>
                      <a:pt x="4605" y="23398"/>
                    </a:cubicBezTo>
                    <a:cubicBezTo>
                      <a:pt x="5834" y="23606"/>
                      <a:pt x="7122" y="23725"/>
                      <a:pt x="8540" y="23758"/>
                    </a:cubicBezTo>
                    <a:cubicBezTo>
                      <a:pt x="8752" y="23763"/>
                      <a:pt x="8966" y="23766"/>
                      <a:pt x="9180" y="23766"/>
                    </a:cubicBezTo>
                    <a:cubicBezTo>
                      <a:pt x="10865" y="23766"/>
                      <a:pt x="12581" y="23604"/>
                      <a:pt x="14281" y="23288"/>
                    </a:cubicBezTo>
                    <a:cubicBezTo>
                      <a:pt x="15098" y="23134"/>
                      <a:pt x="16303" y="22881"/>
                      <a:pt x="17316" y="22461"/>
                    </a:cubicBezTo>
                    <a:cubicBezTo>
                      <a:pt x="18772" y="21856"/>
                      <a:pt x="20271" y="21137"/>
                      <a:pt x="21777" y="20326"/>
                    </a:cubicBezTo>
                    <a:cubicBezTo>
                      <a:pt x="26198" y="17940"/>
                      <a:pt x="30948" y="14497"/>
                      <a:pt x="35893" y="10089"/>
                    </a:cubicBezTo>
                    <a:cubicBezTo>
                      <a:pt x="36765" y="9313"/>
                      <a:pt x="37637" y="8492"/>
                      <a:pt x="38478" y="7698"/>
                    </a:cubicBezTo>
                    <a:cubicBezTo>
                      <a:pt x="38753" y="7439"/>
                      <a:pt x="39027" y="7182"/>
                      <a:pt x="39302" y="6922"/>
                    </a:cubicBezTo>
                    <a:cubicBezTo>
                      <a:pt x="39744" y="6510"/>
                      <a:pt x="40182" y="6089"/>
                      <a:pt x="40624" y="5668"/>
                    </a:cubicBezTo>
                    <a:cubicBezTo>
                      <a:pt x="41323" y="4999"/>
                      <a:pt x="42046" y="4310"/>
                      <a:pt x="42774" y="3644"/>
                    </a:cubicBezTo>
                    <a:cubicBezTo>
                      <a:pt x="44082" y="2447"/>
                      <a:pt x="45275" y="1466"/>
                      <a:pt x="46424" y="644"/>
                    </a:cubicBezTo>
                    <a:cubicBezTo>
                      <a:pt x="46722" y="431"/>
                      <a:pt x="47032" y="236"/>
                      <a:pt x="47346" y="53"/>
                    </a:cubicBezTo>
                    <a:cubicBezTo>
                      <a:pt x="47274" y="36"/>
                      <a:pt x="47203" y="17"/>
                      <a:pt x="47131" y="1"/>
                    </a:cubicBezTo>
                    <a:close/>
                  </a:path>
                </a:pathLst>
              </a:custGeom>
              <a:solidFill>
                <a:srgbClr val="61749c"/>
              </a:solidFill>
              <a:ln w="0">
                <a:noFill/>
              </a:ln>
            </p:spPr>
            <p:style>
              <a:lnRef idx="0"/>
              <a:fillRef idx="0"/>
              <a:effectRef idx="0"/>
              <a:fontRef idx="minor"/>
            </p:style>
          </p:sp>
          <p:sp>
            <p:nvSpPr>
              <p:cNvPr id="704" name="CustomShape 17"/>
              <p:cNvSpPr/>
              <p:nvPr/>
            </p:nvSpPr>
            <p:spPr>
              <a:xfrm flipH="1">
                <a:off x="4717080" y="-1006920"/>
                <a:ext cx="85680" cy="130320"/>
              </a:xfrm>
              <a:custGeom>
                <a:avLst/>
                <a:gdLst/>
                <a:ahLst/>
                <a:rect l="l" t="t" r="r" b="b"/>
                <a:pathLst>
                  <a:path w="3198" h="4845">
                    <a:moveTo>
                      <a:pt x="1" y="1"/>
                    </a:moveTo>
                    <a:lnTo>
                      <a:pt x="1" y="1"/>
                    </a:lnTo>
                    <a:cubicBezTo>
                      <a:pt x="356" y="764"/>
                      <a:pt x="737" y="1521"/>
                      <a:pt x="1164" y="2257"/>
                    </a:cubicBezTo>
                    <a:cubicBezTo>
                      <a:pt x="1733" y="3235"/>
                      <a:pt x="2416" y="4099"/>
                      <a:pt x="3196" y="4841"/>
                    </a:cubicBezTo>
                    <a:lnTo>
                      <a:pt x="3196" y="4841"/>
                    </a:lnTo>
                    <a:cubicBezTo>
                      <a:pt x="3099" y="4669"/>
                      <a:pt x="3000" y="4497"/>
                      <a:pt x="2902" y="4327"/>
                    </a:cubicBezTo>
                    <a:cubicBezTo>
                      <a:pt x="2299" y="3690"/>
                      <a:pt x="1759" y="2974"/>
                      <a:pt x="1299" y="2178"/>
                    </a:cubicBezTo>
                    <a:cubicBezTo>
                      <a:pt x="1003" y="1673"/>
                      <a:pt x="732" y="1154"/>
                      <a:pt x="475" y="631"/>
                    </a:cubicBezTo>
                    <a:cubicBezTo>
                      <a:pt x="319" y="420"/>
                      <a:pt x="161" y="209"/>
                      <a:pt x="1" y="1"/>
                    </a:cubicBezTo>
                    <a:close/>
                    <a:moveTo>
                      <a:pt x="3196" y="4841"/>
                    </a:moveTo>
                    <a:cubicBezTo>
                      <a:pt x="3197" y="4842"/>
                      <a:pt x="3197" y="4843"/>
                      <a:pt x="3198" y="4844"/>
                    </a:cubicBezTo>
                    <a:lnTo>
                      <a:pt x="3198" y="4842"/>
                    </a:lnTo>
                    <a:cubicBezTo>
                      <a:pt x="3197" y="4842"/>
                      <a:pt x="3197" y="4841"/>
                      <a:pt x="3196" y="4841"/>
                    </a:cubicBezTo>
                    <a:close/>
                  </a:path>
                </a:pathLst>
              </a:custGeom>
              <a:solidFill>
                <a:srgbClr val="61749c"/>
              </a:solidFill>
              <a:ln w="0">
                <a:noFill/>
              </a:ln>
            </p:spPr>
            <p:style>
              <a:lnRef idx="0"/>
              <a:fillRef idx="0"/>
              <a:effectRef idx="0"/>
              <a:fontRef idx="minor"/>
            </p:style>
          </p:sp>
          <p:sp>
            <p:nvSpPr>
              <p:cNvPr id="705" name="CustomShape 18"/>
              <p:cNvSpPr/>
              <p:nvPr/>
            </p:nvSpPr>
            <p:spPr>
              <a:xfrm flipH="1">
                <a:off x="5384880" y="-1410480"/>
                <a:ext cx="1356840" cy="675360"/>
              </a:xfrm>
              <a:custGeom>
                <a:avLst/>
                <a:gdLst/>
                <a:ahLst/>
                <a:rect l="l" t="t" r="r" b="b"/>
                <a:pathLst>
                  <a:path w="50194" h="24993">
                    <a:moveTo>
                      <a:pt x="49894" y="0"/>
                    </a:moveTo>
                    <a:cubicBezTo>
                      <a:pt x="49460" y="99"/>
                      <a:pt x="49025" y="206"/>
                      <a:pt x="48584" y="328"/>
                    </a:cubicBezTo>
                    <a:cubicBezTo>
                      <a:pt x="47699" y="672"/>
                      <a:pt x="46860" y="1123"/>
                      <a:pt x="46088" y="1666"/>
                    </a:cubicBezTo>
                    <a:lnTo>
                      <a:pt x="46089" y="1666"/>
                    </a:lnTo>
                    <a:cubicBezTo>
                      <a:pt x="44950" y="2467"/>
                      <a:pt x="43782" y="3415"/>
                      <a:pt x="42414" y="4650"/>
                    </a:cubicBezTo>
                    <a:cubicBezTo>
                      <a:pt x="41657" y="5338"/>
                      <a:pt x="40905" y="6051"/>
                      <a:pt x="40177" y="6739"/>
                    </a:cubicBezTo>
                    <a:cubicBezTo>
                      <a:pt x="39762" y="7133"/>
                      <a:pt x="39350" y="7525"/>
                      <a:pt x="38935" y="7912"/>
                    </a:cubicBezTo>
                    <a:cubicBezTo>
                      <a:pt x="38631" y="8196"/>
                      <a:pt x="38329" y="8480"/>
                      <a:pt x="38028" y="8764"/>
                    </a:cubicBezTo>
                    <a:cubicBezTo>
                      <a:pt x="37214" y="9528"/>
                      <a:pt x="36372" y="10319"/>
                      <a:pt x="35532" y="11069"/>
                    </a:cubicBezTo>
                    <a:cubicBezTo>
                      <a:pt x="30506" y="15557"/>
                      <a:pt x="25927" y="18917"/>
                      <a:pt x="21528" y="21340"/>
                    </a:cubicBezTo>
                    <a:cubicBezTo>
                      <a:pt x="20045" y="22158"/>
                      <a:pt x="18563" y="22887"/>
                      <a:pt x="17123" y="23506"/>
                    </a:cubicBezTo>
                    <a:cubicBezTo>
                      <a:pt x="16139" y="23929"/>
                      <a:pt x="14946" y="24185"/>
                      <a:pt x="14133" y="24340"/>
                    </a:cubicBezTo>
                    <a:cubicBezTo>
                      <a:pt x="12413" y="24671"/>
                      <a:pt x="10678" y="24838"/>
                      <a:pt x="8967" y="24838"/>
                    </a:cubicBezTo>
                    <a:cubicBezTo>
                      <a:pt x="8790" y="24838"/>
                      <a:pt x="8613" y="24836"/>
                      <a:pt x="8436" y="24833"/>
                    </a:cubicBezTo>
                    <a:cubicBezTo>
                      <a:pt x="7025" y="24804"/>
                      <a:pt x="5748" y="24694"/>
                      <a:pt x="4529" y="24494"/>
                    </a:cubicBezTo>
                    <a:cubicBezTo>
                      <a:pt x="2876" y="24222"/>
                      <a:pt x="1374" y="23570"/>
                      <a:pt x="68" y="22598"/>
                    </a:cubicBezTo>
                    <a:cubicBezTo>
                      <a:pt x="46" y="22646"/>
                      <a:pt x="23" y="22694"/>
                      <a:pt x="1" y="22742"/>
                    </a:cubicBezTo>
                    <a:cubicBezTo>
                      <a:pt x="1319" y="23718"/>
                      <a:pt x="2838" y="24372"/>
                      <a:pt x="4504" y="24646"/>
                    </a:cubicBezTo>
                    <a:cubicBezTo>
                      <a:pt x="5729" y="24847"/>
                      <a:pt x="7016" y="24959"/>
                      <a:pt x="8433" y="24986"/>
                    </a:cubicBezTo>
                    <a:cubicBezTo>
                      <a:pt x="8616" y="24990"/>
                      <a:pt x="8799" y="24992"/>
                      <a:pt x="8982" y="24992"/>
                    </a:cubicBezTo>
                    <a:cubicBezTo>
                      <a:pt x="10699" y="24992"/>
                      <a:pt x="12438" y="24823"/>
                      <a:pt x="14162" y="24492"/>
                    </a:cubicBezTo>
                    <a:cubicBezTo>
                      <a:pt x="14981" y="24335"/>
                      <a:pt x="16187" y="24076"/>
                      <a:pt x="17184" y="23647"/>
                    </a:cubicBezTo>
                    <a:cubicBezTo>
                      <a:pt x="18629" y="23026"/>
                      <a:pt x="20115" y="22295"/>
                      <a:pt x="21603" y="21476"/>
                    </a:cubicBezTo>
                    <a:cubicBezTo>
                      <a:pt x="26012" y="19045"/>
                      <a:pt x="30601" y="15681"/>
                      <a:pt x="35634" y="11184"/>
                    </a:cubicBezTo>
                    <a:cubicBezTo>
                      <a:pt x="36478" y="10434"/>
                      <a:pt x="37319" y="9642"/>
                      <a:pt x="38134" y="8877"/>
                    </a:cubicBezTo>
                    <a:cubicBezTo>
                      <a:pt x="38434" y="8592"/>
                      <a:pt x="38738" y="8308"/>
                      <a:pt x="39041" y="8024"/>
                    </a:cubicBezTo>
                    <a:cubicBezTo>
                      <a:pt x="39455" y="7637"/>
                      <a:pt x="39868" y="7245"/>
                      <a:pt x="40284" y="6851"/>
                    </a:cubicBezTo>
                    <a:cubicBezTo>
                      <a:pt x="41011" y="6163"/>
                      <a:pt x="41761" y="5451"/>
                      <a:pt x="42518" y="4763"/>
                    </a:cubicBezTo>
                    <a:cubicBezTo>
                      <a:pt x="43881" y="3535"/>
                      <a:pt x="45044" y="2589"/>
                      <a:pt x="46177" y="1792"/>
                    </a:cubicBezTo>
                    <a:cubicBezTo>
                      <a:pt x="46939" y="1256"/>
                      <a:pt x="47768" y="811"/>
                      <a:pt x="48632" y="474"/>
                    </a:cubicBezTo>
                    <a:cubicBezTo>
                      <a:pt x="49158" y="330"/>
                      <a:pt x="49680" y="202"/>
                      <a:pt x="50193" y="90"/>
                    </a:cubicBezTo>
                    <a:cubicBezTo>
                      <a:pt x="50092" y="59"/>
                      <a:pt x="49993" y="29"/>
                      <a:pt x="49894" y="0"/>
                    </a:cubicBezTo>
                    <a:close/>
                  </a:path>
                </a:pathLst>
              </a:custGeom>
              <a:solidFill>
                <a:srgbClr val="61749c"/>
              </a:solidFill>
              <a:ln w="0">
                <a:noFill/>
              </a:ln>
            </p:spPr>
            <p:style>
              <a:lnRef idx="0"/>
              <a:fillRef idx="0"/>
              <a:effectRef idx="0"/>
              <a:fontRef idx="minor"/>
            </p:style>
          </p:sp>
          <p:sp>
            <p:nvSpPr>
              <p:cNvPr id="706" name="CustomShape 19"/>
              <p:cNvSpPr/>
              <p:nvPr/>
            </p:nvSpPr>
            <p:spPr>
              <a:xfrm flipH="1">
                <a:off x="4673160" y="-1096920"/>
                <a:ext cx="207000" cy="307800"/>
              </a:xfrm>
              <a:custGeom>
                <a:avLst/>
                <a:gdLst/>
                <a:ahLst/>
                <a:rect l="l" t="t" r="r" b="b"/>
                <a:pathLst>
                  <a:path w="7675" h="11410">
                    <a:moveTo>
                      <a:pt x="0" y="0"/>
                    </a:moveTo>
                    <a:lnTo>
                      <a:pt x="0" y="0"/>
                    </a:lnTo>
                    <a:cubicBezTo>
                      <a:pt x="216" y="501"/>
                      <a:pt x="426" y="1006"/>
                      <a:pt x="637" y="1514"/>
                    </a:cubicBezTo>
                    <a:cubicBezTo>
                      <a:pt x="1394" y="3331"/>
                      <a:pt x="2176" y="5210"/>
                      <a:pt x="3202" y="6971"/>
                    </a:cubicBezTo>
                    <a:cubicBezTo>
                      <a:pt x="4023" y="8378"/>
                      <a:pt x="5063" y="9560"/>
                      <a:pt x="6293" y="10487"/>
                    </a:cubicBezTo>
                    <a:cubicBezTo>
                      <a:pt x="6757" y="10836"/>
                      <a:pt x="7228" y="11136"/>
                      <a:pt x="7674" y="11410"/>
                    </a:cubicBezTo>
                    <a:cubicBezTo>
                      <a:pt x="7634" y="11324"/>
                      <a:pt x="7594" y="11239"/>
                      <a:pt x="7554" y="11154"/>
                    </a:cubicBezTo>
                    <a:cubicBezTo>
                      <a:pt x="7172" y="10916"/>
                      <a:pt x="6776" y="10656"/>
                      <a:pt x="6386" y="10364"/>
                    </a:cubicBezTo>
                    <a:cubicBezTo>
                      <a:pt x="5172" y="9450"/>
                      <a:pt x="4146" y="8282"/>
                      <a:pt x="3336" y="6893"/>
                    </a:cubicBezTo>
                    <a:cubicBezTo>
                      <a:pt x="2315" y="5141"/>
                      <a:pt x="1535" y="3267"/>
                      <a:pt x="781" y="1454"/>
                    </a:cubicBezTo>
                    <a:cubicBezTo>
                      <a:pt x="623" y="1077"/>
                      <a:pt x="466" y="704"/>
                      <a:pt x="307" y="330"/>
                    </a:cubicBezTo>
                    <a:cubicBezTo>
                      <a:pt x="205" y="219"/>
                      <a:pt x="103" y="109"/>
                      <a:pt x="0" y="0"/>
                    </a:cubicBezTo>
                    <a:close/>
                  </a:path>
                </a:pathLst>
              </a:custGeom>
              <a:solidFill>
                <a:srgbClr val="61749c"/>
              </a:solidFill>
              <a:ln w="0">
                <a:noFill/>
              </a:ln>
            </p:spPr>
            <p:style>
              <a:lnRef idx="0"/>
              <a:fillRef idx="0"/>
              <a:effectRef idx="0"/>
              <a:fontRef idx="minor"/>
            </p:style>
          </p:sp>
          <p:sp>
            <p:nvSpPr>
              <p:cNvPr id="707" name="CustomShape 20"/>
              <p:cNvSpPr/>
              <p:nvPr/>
            </p:nvSpPr>
            <p:spPr>
              <a:xfrm flipH="1">
                <a:off x="5293800" y="-1380600"/>
                <a:ext cx="1470600" cy="691920"/>
              </a:xfrm>
              <a:custGeom>
                <a:avLst/>
                <a:gdLst/>
                <a:ahLst/>
                <a:rect l="l" t="t" r="r" b="b"/>
                <a:pathLst>
                  <a:path w="54393" h="25607">
                    <a:moveTo>
                      <a:pt x="54019" y="1"/>
                    </a:moveTo>
                    <a:cubicBezTo>
                      <a:pt x="53172" y="39"/>
                      <a:pt x="52308" y="119"/>
                      <a:pt x="51441" y="242"/>
                    </a:cubicBezTo>
                    <a:cubicBezTo>
                      <a:pt x="50433" y="388"/>
                      <a:pt x="49374" y="602"/>
                      <a:pt x="48286" y="884"/>
                    </a:cubicBezTo>
                    <a:cubicBezTo>
                      <a:pt x="47390" y="1222"/>
                      <a:pt x="46542" y="1665"/>
                      <a:pt x="45767" y="2201"/>
                    </a:cubicBezTo>
                    <a:cubicBezTo>
                      <a:pt x="44634" y="2985"/>
                      <a:pt x="43463" y="3924"/>
                      <a:pt x="42082" y="5156"/>
                    </a:cubicBezTo>
                    <a:cubicBezTo>
                      <a:pt x="41287" y="5873"/>
                      <a:pt x="40498" y="6615"/>
                      <a:pt x="39735" y="7336"/>
                    </a:cubicBezTo>
                    <a:cubicBezTo>
                      <a:pt x="39356" y="7692"/>
                      <a:pt x="38978" y="8049"/>
                      <a:pt x="38599" y="8401"/>
                    </a:cubicBezTo>
                    <a:cubicBezTo>
                      <a:pt x="38256" y="8720"/>
                      <a:pt x="37914" y="9041"/>
                      <a:pt x="37572" y="9361"/>
                    </a:cubicBezTo>
                    <a:cubicBezTo>
                      <a:pt x="36797" y="10086"/>
                      <a:pt x="35997" y="10838"/>
                      <a:pt x="35199" y="11552"/>
                    </a:cubicBezTo>
                    <a:cubicBezTo>
                      <a:pt x="30150" y="16069"/>
                      <a:pt x="25598" y="19446"/>
                      <a:pt x="21280" y="21878"/>
                    </a:cubicBezTo>
                    <a:cubicBezTo>
                      <a:pt x="19811" y="22706"/>
                      <a:pt x="18342" y="23446"/>
                      <a:pt x="16913" y="24082"/>
                    </a:cubicBezTo>
                    <a:cubicBezTo>
                      <a:pt x="15960" y="24506"/>
                      <a:pt x="14822" y="24758"/>
                      <a:pt x="13937" y="24933"/>
                    </a:cubicBezTo>
                    <a:cubicBezTo>
                      <a:pt x="12182" y="25279"/>
                      <a:pt x="10410" y="25451"/>
                      <a:pt x="8660" y="25451"/>
                    </a:cubicBezTo>
                    <a:cubicBezTo>
                      <a:pt x="8525" y="25451"/>
                      <a:pt x="8389" y="25450"/>
                      <a:pt x="8254" y="25448"/>
                    </a:cubicBezTo>
                    <a:cubicBezTo>
                      <a:pt x="6842" y="25426"/>
                      <a:pt x="5566" y="25320"/>
                      <a:pt x="4353" y="25127"/>
                    </a:cubicBezTo>
                    <a:cubicBezTo>
                      <a:pt x="2636" y="24851"/>
                      <a:pt x="1223" y="24235"/>
                      <a:pt x="61" y="23429"/>
                    </a:cubicBezTo>
                    <a:cubicBezTo>
                      <a:pt x="41" y="23478"/>
                      <a:pt x="20" y="23528"/>
                      <a:pt x="1" y="23578"/>
                    </a:cubicBezTo>
                    <a:cubicBezTo>
                      <a:pt x="1175" y="24384"/>
                      <a:pt x="2599" y="25003"/>
                      <a:pt x="4329" y="25279"/>
                    </a:cubicBezTo>
                    <a:cubicBezTo>
                      <a:pt x="5548" y="25474"/>
                      <a:pt x="6833" y="25581"/>
                      <a:pt x="8252" y="25603"/>
                    </a:cubicBezTo>
                    <a:cubicBezTo>
                      <a:pt x="8393" y="25606"/>
                      <a:pt x="8534" y="25607"/>
                      <a:pt x="8675" y="25607"/>
                    </a:cubicBezTo>
                    <a:cubicBezTo>
                      <a:pt x="10431" y="25607"/>
                      <a:pt x="12206" y="25432"/>
                      <a:pt x="13966" y="25085"/>
                    </a:cubicBezTo>
                    <a:cubicBezTo>
                      <a:pt x="14860" y="24909"/>
                      <a:pt x="16009" y="24653"/>
                      <a:pt x="16976" y="24222"/>
                    </a:cubicBezTo>
                    <a:cubicBezTo>
                      <a:pt x="18409" y="23586"/>
                      <a:pt x="19883" y="22842"/>
                      <a:pt x="21357" y="22013"/>
                    </a:cubicBezTo>
                    <a:cubicBezTo>
                      <a:pt x="25685" y="19574"/>
                      <a:pt x="30246" y="16190"/>
                      <a:pt x="35303" y="11667"/>
                    </a:cubicBezTo>
                    <a:cubicBezTo>
                      <a:pt x="36103" y="10952"/>
                      <a:pt x="36903" y="10200"/>
                      <a:pt x="37679" y="9473"/>
                    </a:cubicBezTo>
                    <a:cubicBezTo>
                      <a:pt x="38020" y="9153"/>
                      <a:pt x="38362" y="8833"/>
                      <a:pt x="38704" y="8513"/>
                    </a:cubicBezTo>
                    <a:cubicBezTo>
                      <a:pt x="39084" y="8161"/>
                      <a:pt x="39461" y="7804"/>
                      <a:pt x="39842" y="7448"/>
                    </a:cubicBezTo>
                    <a:cubicBezTo>
                      <a:pt x="40604" y="6729"/>
                      <a:pt x="41393" y="5987"/>
                      <a:pt x="42186" y="5271"/>
                    </a:cubicBezTo>
                    <a:cubicBezTo>
                      <a:pt x="43562" y="4043"/>
                      <a:pt x="44727" y="3108"/>
                      <a:pt x="45855" y="2329"/>
                    </a:cubicBezTo>
                    <a:cubicBezTo>
                      <a:pt x="46620" y="1799"/>
                      <a:pt x="47457" y="1363"/>
                      <a:pt x="48332" y="1031"/>
                    </a:cubicBezTo>
                    <a:cubicBezTo>
                      <a:pt x="49407" y="754"/>
                      <a:pt x="50460" y="540"/>
                      <a:pt x="51463" y="396"/>
                    </a:cubicBezTo>
                    <a:cubicBezTo>
                      <a:pt x="52451" y="254"/>
                      <a:pt x="53433" y="170"/>
                      <a:pt x="54393" y="143"/>
                    </a:cubicBezTo>
                    <a:cubicBezTo>
                      <a:pt x="54268" y="94"/>
                      <a:pt x="54143" y="49"/>
                      <a:pt x="54019" y="1"/>
                    </a:cubicBezTo>
                    <a:close/>
                  </a:path>
                </a:pathLst>
              </a:custGeom>
              <a:solidFill>
                <a:srgbClr val="61749c"/>
              </a:solidFill>
              <a:ln w="0">
                <a:noFill/>
              </a:ln>
            </p:spPr>
            <p:style>
              <a:lnRef idx="0"/>
              <a:fillRef idx="0"/>
              <a:effectRef idx="0"/>
              <a:fontRef idx="minor"/>
            </p:style>
          </p:sp>
          <p:sp>
            <p:nvSpPr>
              <p:cNvPr id="708" name="CustomShape 21"/>
              <p:cNvSpPr/>
              <p:nvPr/>
            </p:nvSpPr>
            <p:spPr>
              <a:xfrm flipH="1">
                <a:off x="5157000" y="-1335240"/>
                <a:ext cx="1626480" cy="692640"/>
              </a:xfrm>
              <a:custGeom>
                <a:avLst/>
                <a:gdLst/>
                <a:ahLst/>
                <a:rect l="l" t="t" r="r" b="b"/>
                <a:pathLst>
                  <a:path w="60160" h="25641">
                    <a:moveTo>
                      <a:pt x="54876" y="0"/>
                    </a:moveTo>
                    <a:cubicBezTo>
                      <a:pt x="54681" y="0"/>
                      <a:pt x="54483" y="2"/>
                      <a:pt x="54281" y="6"/>
                    </a:cubicBezTo>
                    <a:cubicBezTo>
                      <a:pt x="53231" y="26"/>
                      <a:pt x="52145" y="110"/>
                      <a:pt x="51055" y="258"/>
                    </a:cubicBezTo>
                    <a:cubicBezTo>
                      <a:pt x="50049" y="392"/>
                      <a:pt x="48985" y="595"/>
                      <a:pt x="47881" y="859"/>
                    </a:cubicBezTo>
                    <a:cubicBezTo>
                      <a:pt x="46968" y="1192"/>
                      <a:pt x="46112" y="1629"/>
                      <a:pt x="45338" y="2155"/>
                    </a:cubicBezTo>
                    <a:cubicBezTo>
                      <a:pt x="44216" y="2917"/>
                      <a:pt x="43044" y="3846"/>
                      <a:pt x="41645" y="5083"/>
                    </a:cubicBezTo>
                    <a:cubicBezTo>
                      <a:pt x="40807" y="5829"/>
                      <a:pt x="39978" y="6605"/>
                      <a:pt x="39176" y="7355"/>
                    </a:cubicBezTo>
                    <a:cubicBezTo>
                      <a:pt x="38835" y="7675"/>
                      <a:pt x="38496" y="7994"/>
                      <a:pt x="38155" y="8309"/>
                    </a:cubicBezTo>
                    <a:cubicBezTo>
                      <a:pt x="37781" y="8655"/>
                      <a:pt x="37410" y="9003"/>
                      <a:pt x="37037" y="9352"/>
                    </a:cubicBezTo>
                    <a:cubicBezTo>
                      <a:pt x="36293" y="10047"/>
                      <a:pt x="35525" y="10767"/>
                      <a:pt x="34758" y="11453"/>
                    </a:cubicBezTo>
                    <a:cubicBezTo>
                      <a:pt x="29686" y="16000"/>
                      <a:pt x="25161" y="19397"/>
                      <a:pt x="20924" y="21834"/>
                    </a:cubicBezTo>
                    <a:cubicBezTo>
                      <a:pt x="19468" y="22671"/>
                      <a:pt x="18012" y="23426"/>
                      <a:pt x="16596" y="24076"/>
                    </a:cubicBezTo>
                    <a:cubicBezTo>
                      <a:pt x="15662" y="24506"/>
                      <a:pt x="14522" y="24767"/>
                      <a:pt x="13634" y="24946"/>
                    </a:cubicBezTo>
                    <a:cubicBezTo>
                      <a:pt x="11852" y="25305"/>
                      <a:pt x="10051" y="25486"/>
                      <a:pt x="8275" y="25486"/>
                    </a:cubicBezTo>
                    <a:cubicBezTo>
                      <a:pt x="8171" y="25486"/>
                      <a:pt x="8067" y="25485"/>
                      <a:pt x="7964" y="25484"/>
                    </a:cubicBezTo>
                    <a:cubicBezTo>
                      <a:pt x="6554" y="25468"/>
                      <a:pt x="5281" y="25367"/>
                      <a:pt x="4069" y="25180"/>
                    </a:cubicBezTo>
                    <a:cubicBezTo>
                      <a:pt x="2490" y="24935"/>
                      <a:pt x="1165" y="24399"/>
                      <a:pt x="53" y="23694"/>
                    </a:cubicBezTo>
                    <a:cubicBezTo>
                      <a:pt x="36" y="23745"/>
                      <a:pt x="16" y="23794"/>
                      <a:pt x="0" y="23844"/>
                    </a:cubicBezTo>
                    <a:cubicBezTo>
                      <a:pt x="1122" y="24550"/>
                      <a:pt x="2456" y="25086"/>
                      <a:pt x="4045" y="25332"/>
                    </a:cubicBezTo>
                    <a:cubicBezTo>
                      <a:pt x="5265" y="25522"/>
                      <a:pt x="6546" y="25622"/>
                      <a:pt x="7962" y="25639"/>
                    </a:cubicBezTo>
                    <a:cubicBezTo>
                      <a:pt x="8060" y="25640"/>
                      <a:pt x="8157" y="25641"/>
                      <a:pt x="8255" y="25641"/>
                    </a:cubicBezTo>
                    <a:cubicBezTo>
                      <a:pt x="10048" y="25641"/>
                      <a:pt x="11867" y="25459"/>
                      <a:pt x="13665" y="25097"/>
                    </a:cubicBezTo>
                    <a:cubicBezTo>
                      <a:pt x="14561" y="24916"/>
                      <a:pt x="15713" y="24654"/>
                      <a:pt x="16662" y="24217"/>
                    </a:cubicBezTo>
                    <a:cubicBezTo>
                      <a:pt x="18081" y="23566"/>
                      <a:pt x="19542" y="22809"/>
                      <a:pt x="21001" y="21969"/>
                    </a:cubicBezTo>
                    <a:cubicBezTo>
                      <a:pt x="25248" y="19525"/>
                      <a:pt x="29781" y="16124"/>
                      <a:pt x="34861" y="11568"/>
                    </a:cubicBezTo>
                    <a:cubicBezTo>
                      <a:pt x="35629" y="10880"/>
                      <a:pt x="36398" y="10160"/>
                      <a:pt x="37143" y="9464"/>
                    </a:cubicBezTo>
                    <a:cubicBezTo>
                      <a:pt x="37514" y="9117"/>
                      <a:pt x="37887" y="8768"/>
                      <a:pt x="38261" y="8423"/>
                    </a:cubicBezTo>
                    <a:cubicBezTo>
                      <a:pt x="38600" y="8107"/>
                      <a:pt x="38941" y="7787"/>
                      <a:pt x="39282" y="7469"/>
                    </a:cubicBezTo>
                    <a:cubicBezTo>
                      <a:pt x="40083" y="6719"/>
                      <a:pt x="40911" y="5943"/>
                      <a:pt x="41747" y="5198"/>
                    </a:cubicBezTo>
                    <a:cubicBezTo>
                      <a:pt x="43140" y="3966"/>
                      <a:pt x="44309" y="3040"/>
                      <a:pt x="45426" y="2283"/>
                    </a:cubicBezTo>
                    <a:cubicBezTo>
                      <a:pt x="46189" y="1763"/>
                      <a:pt x="47032" y="1333"/>
                      <a:pt x="47925" y="1008"/>
                    </a:cubicBezTo>
                    <a:cubicBezTo>
                      <a:pt x="49015" y="746"/>
                      <a:pt x="50074" y="546"/>
                      <a:pt x="51074" y="411"/>
                    </a:cubicBezTo>
                    <a:cubicBezTo>
                      <a:pt x="52159" y="264"/>
                      <a:pt x="53239" y="181"/>
                      <a:pt x="54284" y="162"/>
                    </a:cubicBezTo>
                    <a:cubicBezTo>
                      <a:pt x="54494" y="157"/>
                      <a:pt x="54700" y="155"/>
                      <a:pt x="54902" y="155"/>
                    </a:cubicBezTo>
                    <a:cubicBezTo>
                      <a:pt x="55810" y="155"/>
                      <a:pt x="56644" y="199"/>
                      <a:pt x="57436" y="290"/>
                    </a:cubicBezTo>
                    <a:cubicBezTo>
                      <a:pt x="58473" y="406"/>
                      <a:pt x="59363" y="587"/>
                      <a:pt x="60159" y="838"/>
                    </a:cubicBezTo>
                    <a:cubicBezTo>
                      <a:pt x="59956" y="725"/>
                      <a:pt x="59751" y="613"/>
                      <a:pt x="59545" y="504"/>
                    </a:cubicBezTo>
                    <a:cubicBezTo>
                      <a:pt x="58913" y="344"/>
                      <a:pt x="58223" y="222"/>
                      <a:pt x="57454" y="136"/>
                    </a:cubicBezTo>
                    <a:cubicBezTo>
                      <a:pt x="56649" y="45"/>
                      <a:pt x="55801" y="0"/>
                      <a:pt x="54876" y="0"/>
                    </a:cubicBezTo>
                    <a:close/>
                  </a:path>
                </a:pathLst>
              </a:custGeom>
              <a:solidFill>
                <a:srgbClr val="61749c"/>
              </a:solidFill>
              <a:ln w="0">
                <a:noFill/>
              </a:ln>
            </p:spPr>
            <p:style>
              <a:lnRef idx="0"/>
              <a:fillRef idx="0"/>
              <a:effectRef idx="0"/>
              <a:fontRef idx="minor"/>
            </p:style>
          </p:sp>
          <p:sp>
            <p:nvSpPr>
              <p:cNvPr id="709" name="CustomShape 22"/>
              <p:cNvSpPr/>
              <p:nvPr/>
            </p:nvSpPr>
            <p:spPr>
              <a:xfrm flipH="1">
                <a:off x="4644720" y="-1184040"/>
                <a:ext cx="326520" cy="462960"/>
              </a:xfrm>
              <a:custGeom>
                <a:avLst/>
                <a:gdLst/>
                <a:ahLst/>
                <a:rect l="l" t="t" r="r" b="b"/>
                <a:pathLst>
                  <a:path w="12105" h="17149">
                    <a:moveTo>
                      <a:pt x="0" y="1"/>
                    </a:moveTo>
                    <a:lnTo>
                      <a:pt x="0" y="1"/>
                    </a:lnTo>
                    <a:cubicBezTo>
                      <a:pt x="875" y="1191"/>
                      <a:pt x="1664" y="2655"/>
                      <a:pt x="2504" y="4540"/>
                    </a:cubicBezTo>
                    <a:cubicBezTo>
                      <a:pt x="2760" y="5113"/>
                      <a:pt x="3013" y="5703"/>
                      <a:pt x="3260" y="6274"/>
                    </a:cubicBezTo>
                    <a:cubicBezTo>
                      <a:pt x="4015" y="8036"/>
                      <a:pt x="4796" y="9857"/>
                      <a:pt x="5797" y="11572"/>
                    </a:cubicBezTo>
                    <a:cubicBezTo>
                      <a:pt x="6621" y="12982"/>
                      <a:pt x="7658" y="14177"/>
                      <a:pt x="8881" y="15123"/>
                    </a:cubicBezTo>
                    <a:cubicBezTo>
                      <a:pt x="9373" y="15505"/>
                      <a:pt x="9876" y="15835"/>
                      <a:pt x="10346" y="16134"/>
                    </a:cubicBezTo>
                    <a:cubicBezTo>
                      <a:pt x="10900" y="16484"/>
                      <a:pt x="11481" y="16817"/>
                      <a:pt x="12105" y="17148"/>
                    </a:cubicBezTo>
                    <a:cubicBezTo>
                      <a:pt x="12078" y="17075"/>
                      <a:pt x="12050" y="17003"/>
                      <a:pt x="12022" y="16929"/>
                    </a:cubicBezTo>
                    <a:cubicBezTo>
                      <a:pt x="11460" y="16627"/>
                      <a:pt x="10933" y="16323"/>
                      <a:pt x="10429" y="16003"/>
                    </a:cubicBezTo>
                    <a:cubicBezTo>
                      <a:pt x="9962" y="15707"/>
                      <a:pt x="9463" y="15379"/>
                      <a:pt x="8975" y="15001"/>
                    </a:cubicBezTo>
                    <a:cubicBezTo>
                      <a:pt x="7770" y="14067"/>
                      <a:pt x="6745" y="12886"/>
                      <a:pt x="5932" y="11494"/>
                    </a:cubicBezTo>
                    <a:cubicBezTo>
                      <a:pt x="4935" y="9786"/>
                      <a:pt x="4156" y="7970"/>
                      <a:pt x="3402" y="6214"/>
                    </a:cubicBezTo>
                    <a:cubicBezTo>
                      <a:pt x="3156" y="5642"/>
                      <a:pt x="2903" y="5050"/>
                      <a:pt x="2647" y="4476"/>
                    </a:cubicBezTo>
                    <a:cubicBezTo>
                      <a:pt x="1919" y="2842"/>
                      <a:pt x="1227" y="1522"/>
                      <a:pt x="487" y="421"/>
                    </a:cubicBezTo>
                    <a:cubicBezTo>
                      <a:pt x="327" y="279"/>
                      <a:pt x="163" y="140"/>
                      <a:pt x="0" y="1"/>
                    </a:cubicBezTo>
                    <a:close/>
                  </a:path>
                </a:pathLst>
              </a:custGeom>
              <a:solidFill>
                <a:srgbClr val="61749c"/>
              </a:solidFill>
              <a:ln w="0">
                <a:noFill/>
              </a:ln>
            </p:spPr>
            <p:style>
              <a:lnRef idx="0"/>
              <a:fillRef idx="0"/>
              <a:effectRef idx="0"/>
              <a:fontRef idx="minor"/>
            </p:style>
          </p:sp>
          <p:sp>
            <p:nvSpPr>
              <p:cNvPr id="710" name="CustomShape 23"/>
              <p:cNvSpPr/>
              <p:nvPr/>
            </p:nvSpPr>
            <p:spPr>
              <a:xfrm flipH="1">
                <a:off x="4622760" y="-1288800"/>
                <a:ext cx="2178360" cy="693000"/>
              </a:xfrm>
              <a:custGeom>
                <a:avLst/>
                <a:gdLst/>
                <a:ahLst/>
                <a:rect l="l" t="t" r="r" b="b"/>
                <a:pathLst>
                  <a:path w="80568" h="25650">
                    <a:moveTo>
                      <a:pt x="54475" y="0"/>
                    </a:moveTo>
                    <a:cubicBezTo>
                      <a:pt x="54259" y="0"/>
                      <a:pt x="54039" y="3"/>
                      <a:pt x="53815" y="7"/>
                    </a:cubicBezTo>
                    <a:cubicBezTo>
                      <a:pt x="52760" y="25"/>
                      <a:pt x="51669" y="105"/>
                      <a:pt x="50573" y="242"/>
                    </a:cubicBezTo>
                    <a:cubicBezTo>
                      <a:pt x="49573" y="369"/>
                      <a:pt x="48501" y="558"/>
                      <a:pt x="47379" y="807"/>
                    </a:cubicBezTo>
                    <a:cubicBezTo>
                      <a:pt x="46459" y="1132"/>
                      <a:pt x="45597" y="1561"/>
                      <a:pt x="44815" y="2082"/>
                    </a:cubicBezTo>
                    <a:cubicBezTo>
                      <a:pt x="43685" y="2838"/>
                      <a:pt x="42509" y="3759"/>
                      <a:pt x="41110" y="4982"/>
                    </a:cubicBezTo>
                    <a:cubicBezTo>
                      <a:pt x="40238" y="5751"/>
                      <a:pt x="39376" y="6553"/>
                      <a:pt x="38544" y="7329"/>
                    </a:cubicBezTo>
                    <a:cubicBezTo>
                      <a:pt x="38234" y="7617"/>
                      <a:pt x="37925" y="7905"/>
                      <a:pt x="37616" y="8190"/>
                    </a:cubicBezTo>
                    <a:cubicBezTo>
                      <a:pt x="37209" y="8564"/>
                      <a:pt x="36805" y="8943"/>
                      <a:pt x="36400" y="9321"/>
                    </a:cubicBezTo>
                    <a:cubicBezTo>
                      <a:pt x="35689" y="9985"/>
                      <a:pt x="34953" y="10670"/>
                      <a:pt x="34222" y="11328"/>
                    </a:cubicBezTo>
                    <a:cubicBezTo>
                      <a:pt x="29123" y="15910"/>
                      <a:pt x="24625" y="19323"/>
                      <a:pt x="20473" y="21765"/>
                    </a:cubicBezTo>
                    <a:cubicBezTo>
                      <a:pt x="19033" y="22610"/>
                      <a:pt x="17590" y="23378"/>
                      <a:pt x="16185" y="24045"/>
                    </a:cubicBezTo>
                    <a:cubicBezTo>
                      <a:pt x="15265" y="24480"/>
                      <a:pt x="14125" y="24747"/>
                      <a:pt x="13236" y="24930"/>
                    </a:cubicBezTo>
                    <a:cubicBezTo>
                      <a:pt x="11450" y="25300"/>
                      <a:pt x="9646" y="25494"/>
                      <a:pt x="7852" y="25494"/>
                    </a:cubicBezTo>
                    <a:cubicBezTo>
                      <a:pt x="7761" y="25494"/>
                      <a:pt x="7670" y="25494"/>
                      <a:pt x="7580" y="25493"/>
                    </a:cubicBezTo>
                    <a:cubicBezTo>
                      <a:pt x="6168" y="25482"/>
                      <a:pt x="4896" y="25387"/>
                      <a:pt x="3690" y="25205"/>
                    </a:cubicBezTo>
                    <a:cubicBezTo>
                      <a:pt x="2287" y="24994"/>
                      <a:pt x="1082" y="24554"/>
                      <a:pt x="46" y="23970"/>
                    </a:cubicBezTo>
                    <a:cubicBezTo>
                      <a:pt x="30" y="24021"/>
                      <a:pt x="16" y="24072"/>
                      <a:pt x="0" y="24122"/>
                    </a:cubicBezTo>
                    <a:cubicBezTo>
                      <a:pt x="1045" y="24706"/>
                      <a:pt x="2256" y="25146"/>
                      <a:pt x="3666" y="25358"/>
                    </a:cubicBezTo>
                    <a:cubicBezTo>
                      <a:pt x="4880" y="25542"/>
                      <a:pt x="6159" y="25637"/>
                      <a:pt x="7578" y="25648"/>
                    </a:cubicBezTo>
                    <a:cubicBezTo>
                      <a:pt x="7657" y="25649"/>
                      <a:pt x="7736" y="25649"/>
                      <a:pt x="7814" y="25649"/>
                    </a:cubicBezTo>
                    <a:cubicBezTo>
                      <a:pt x="9626" y="25649"/>
                      <a:pt x="11457" y="25456"/>
                      <a:pt x="13268" y="25082"/>
                    </a:cubicBezTo>
                    <a:cubicBezTo>
                      <a:pt x="14165" y="24898"/>
                      <a:pt x="15316" y="24627"/>
                      <a:pt x="16250" y="24184"/>
                    </a:cubicBezTo>
                    <a:cubicBezTo>
                      <a:pt x="17660" y="23515"/>
                      <a:pt x="19106" y="22746"/>
                      <a:pt x="20551" y="21898"/>
                    </a:cubicBezTo>
                    <a:cubicBezTo>
                      <a:pt x="24711" y="19453"/>
                      <a:pt x="29217" y="16032"/>
                      <a:pt x="34325" y="11443"/>
                    </a:cubicBezTo>
                    <a:cubicBezTo>
                      <a:pt x="35057" y="10785"/>
                      <a:pt x="35793" y="10099"/>
                      <a:pt x="36505" y="9433"/>
                    </a:cubicBezTo>
                    <a:cubicBezTo>
                      <a:pt x="36909" y="9057"/>
                      <a:pt x="37314" y="8679"/>
                      <a:pt x="37722" y="8303"/>
                    </a:cubicBezTo>
                    <a:cubicBezTo>
                      <a:pt x="38030" y="8019"/>
                      <a:pt x="38339" y="7731"/>
                      <a:pt x="38648" y="7443"/>
                    </a:cubicBezTo>
                    <a:cubicBezTo>
                      <a:pt x="39482" y="6667"/>
                      <a:pt x="40342" y="5867"/>
                      <a:pt x="41213" y="5099"/>
                    </a:cubicBezTo>
                    <a:cubicBezTo>
                      <a:pt x="42605" y="3879"/>
                      <a:pt x="43776" y="2962"/>
                      <a:pt x="44901" y="2212"/>
                    </a:cubicBezTo>
                    <a:cubicBezTo>
                      <a:pt x="45672" y="1697"/>
                      <a:pt x="46523" y="1274"/>
                      <a:pt x="47423" y="956"/>
                    </a:cubicBezTo>
                    <a:cubicBezTo>
                      <a:pt x="48530" y="711"/>
                      <a:pt x="49596" y="522"/>
                      <a:pt x="50591" y="398"/>
                    </a:cubicBezTo>
                    <a:cubicBezTo>
                      <a:pt x="51682" y="260"/>
                      <a:pt x="52768" y="180"/>
                      <a:pt x="53818" y="162"/>
                    </a:cubicBezTo>
                    <a:cubicBezTo>
                      <a:pt x="54042" y="158"/>
                      <a:pt x="54261" y="155"/>
                      <a:pt x="54476" y="155"/>
                    </a:cubicBezTo>
                    <a:cubicBezTo>
                      <a:pt x="55378" y="155"/>
                      <a:pt x="56204" y="196"/>
                      <a:pt x="56986" y="278"/>
                    </a:cubicBezTo>
                    <a:cubicBezTo>
                      <a:pt x="58057" y="390"/>
                      <a:pt x="58972" y="562"/>
                      <a:pt x="59783" y="807"/>
                    </a:cubicBezTo>
                    <a:lnTo>
                      <a:pt x="59865" y="831"/>
                    </a:lnTo>
                    <a:cubicBezTo>
                      <a:pt x="60106" y="903"/>
                      <a:pt x="60354" y="978"/>
                      <a:pt x="60588" y="1073"/>
                    </a:cubicBezTo>
                    <a:cubicBezTo>
                      <a:pt x="65051" y="2865"/>
                      <a:pt x="67004" y="4823"/>
                      <a:pt x="69302" y="9803"/>
                    </a:cubicBezTo>
                    <a:cubicBezTo>
                      <a:pt x="69593" y="10433"/>
                      <a:pt x="69881" y="11084"/>
                      <a:pt x="70160" y="11713"/>
                    </a:cubicBezTo>
                    <a:cubicBezTo>
                      <a:pt x="70912" y="13416"/>
                      <a:pt x="71689" y="15176"/>
                      <a:pt x="72664" y="16840"/>
                    </a:cubicBezTo>
                    <a:cubicBezTo>
                      <a:pt x="73491" y="18253"/>
                      <a:pt x="74526" y="19459"/>
                      <a:pt x="75737" y="20427"/>
                    </a:cubicBezTo>
                    <a:cubicBezTo>
                      <a:pt x="76243" y="20830"/>
                      <a:pt x="76752" y="21174"/>
                      <a:pt x="77190" y="21464"/>
                    </a:cubicBezTo>
                    <a:cubicBezTo>
                      <a:pt x="77825" y="21883"/>
                      <a:pt x="78496" y="22285"/>
                      <a:pt x="79240" y="22693"/>
                    </a:cubicBezTo>
                    <a:cubicBezTo>
                      <a:pt x="79680" y="22933"/>
                      <a:pt x="80123" y="23155"/>
                      <a:pt x="80568" y="23371"/>
                    </a:cubicBezTo>
                    <a:cubicBezTo>
                      <a:pt x="80546" y="23302"/>
                      <a:pt x="80523" y="23234"/>
                      <a:pt x="80501" y="23166"/>
                    </a:cubicBezTo>
                    <a:cubicBezTo>
                      <a:pt x="80104" y="22971"/>
                      <a:pt x="79707" y="22773"/>
                      <a:pt x="79313" y="22558"/>
                    </a:cubicBezTo>
                    <a:cubicBezTo>
                      <a:pt x="78574" y="22152"/>
                      <a:pt x="77907" y="21752"/>
                      <a:pt x="77275" y="21336"/>
                    </a:cubicBezTo>
                    <a:cubicBezTo>
                      <a:pt x="76841" y="21046"/>
                      <a:pt x="76336" y="20705"/>
                      <a:pt x="75835" y="20305"/>
                    </a:cubicBezTo>
                    <a:cubicBezTo>
                      <a:pt x="74638" y="19350"/>
                      <a:pt x="73616" y="18158"/>
                      <a:pt x="72796" y="16761"/>
                    </a:cubicBezTo>
                    <a:cubicBezTo>
                      <a:pt x="71827" y="15105"/>
                      <a:pt x="71051" y="13348"/>
                      <a:pt x="70300" y="11651"/>
                    </a:cubicBezTo>
                    <a:cubicBezTo>
                      <a:pt x="70024" y="11020"/>
                      <a:pt x="69734" y="10369"/>
                      <a:pt x="69443" y="9737"/>
                    </a:cubicBezTo>
                    <a:cubicBezTo>
                      <a:pt x="67126" y="4716"/>
                      <a:pt x="65153" y="2740"/>
                      <a:pt x="60647" y="929"/>
                    </a:cubicBezTo>
                    <a:cubicBezTo>
                      <a:pt x="60406" y="831"/>
                      <a:pt x="60154" y="756"/>
                      <a:pt x="59910" y="684"/>
                    </a:cubicBezTo>
                    <a:lnTo>
                      <a:pt x="59828" y="658"/>
                    </a:lnTo>
                    <a:cubicBezTo>
                      <a:pt x="59007" y="410"/>
                      <a:pt x="58084" y="236"/>
                      <a:pt x="57002" y="124"/>
                    </a:cubicBezTo>
                    <a:cubicBezTo>
                      <a:pt x="56215" y="41"/>
                      <a:pt x="55382" y="0"/>
                      <a:pt x="54475" y="0"/>
                    </a:cubicBezTo>
                    <a:close/>
                  </a:path>
                </a:pathLst>
              </a:custGeom>
              <a:solidFill>
                <a:srgbClr val="61749c"/>
              </a:solidFill>
              <a:ln w="0">
                <a:noFill/>
              </a:ln>
            </p:spPr>
            <p:style>
              <a:lnRef idx="0"/>
              <a:fillRef idx="0"/>
              <a:effectRef idx="0"/>
              <a:fontRef idx="minor"/>
            </p:style>
          </p:sp>
          <p:sp>
            <p:nvSpPr>
              <p:cNvPr id="711" name="CustomShape 24"/>
              <p:cNvSpPr/>
              <p:nvPr/>
            </p:nvSpPr>
            <p:spPr>
              <a:xfrm flipH="1">
                <a:off x="4605480" y="-1242720"/>
                <a:ext cx="2210040" cy="693360"/>
              </a:xfrm>
              <a:custGeom>
                <a:avLst/>
                <a:gdLst/>
                <a:ahLst/>
                <a:rect l="l" t="t" r="r" b="b"/>
                <a:pathLst>
                  <a:path w="81740" h="25657">
                    <a:moveTo>
                      <a:pt x="53936" y="0"/>
                    </a:moveTo>
                    <a:cubicBezTo>
                      <a:pt x="53711" y="0"/>
                      <a:pt x="53481" y="3"/>
                      <a:pt x="53246" y="7"/>
                    </a:cubicBezTo>
                    <a:cubicBezTo>
                      <a:pt x="52184" y="25"/>
                      <a:pt x="51088" y="98"/>
                      <a:pt x="49987" y="228"/>
                    </a:cubicBezTo>
                    <a:cubicBezTo>
                      <a:pt x="48979" y="346"/>
                      <a:pt x="47931" y="517"/>
                      <a:pt x="46775" y="754"/>
                    </a:cubicBezTo>
                    <a:cubicBezTo>
                      <a:pt x="45847" y="1071"/>
                      <a:pt x="44977" y="1492"/>
                      <a:pt x="44187" y="2009"/>
                    </a:cubicBezTo>
                    <a:cubicBezTo>
                      <a:pt x="43047" y="2759"/>
                      <a:pt x="41868" y="3671"/>
                      <a:pt x="40474" y="4879"/>
                    </a:cubicBezTo>
                    <a:cubicBezTo>
                      <a:pt x="39553" y="5684"/>
                      <a:pt x="38644" y="6524"/>
                      <a:pt x="37766" y="7337"/>
                    </a:cubicBezTo>
                    <a:cubicBezTo>
                      <a:pt x="37501" y="7582"/>
                      <a:pt x="37237" y="7826"/>
                      <a:pt x="36973" y="8070"/>
                    </a:cubicBezTo>
                    <a:cubicBezTo>
                      <a:pt x="36529" y="8478"/>
                      <a:pt x="36087" y="8889"/>
                      <a:pt x="35647" y="9300"/>
                    </a:cubicBezTo>
                    <a:cubicBezTo>
                      <a:pt x="34973" y="9927"/>
                      <a:pt x="34276" y="10577"/>
                      <a:pt x="33583" y="11201"/>
                    </a:cubicBezTo>
                    <a:cubicBezTo>
                      <a:pt x="28380" y="15886"/>
                      <a:pt x="24037" y="19219"/>
                      <a:pt x="19918" y="21693"/>
                    </a:cubicBezTo>
                    <a:cubicBezTo>
                      <a:pt x="18494" y="22547"/>
                      <a:pt x="17066" y="23326"/>
                      <a:pt x="15669" y="24011"/>
                    </a:cubicBezTo>
                    <a:cubicBezTo>
                      <a:pt x="14766" y="24453"/>
                      <a:pt x="13627" y="24726"/>
                      <a:pt x="12736" y="24913"/>
                    </a:cubicBezTo>
                    <a:cubicBezTo>
                      <a:pt x="10895" y="25302"/>
                      <a:pt x="9100" y="25501"/>
                      <a:pt x="7385" y="25501"/>
                    </a:cubicBezTo>
                    <a:cubicBezTo>
                      <a:pt x="7287" y="25501"/>
                      <a:pt x="7190" y="25500"/>
                      <a:pt x="7092" y="25499"/>
                    </a:cubicBezTo>
                    <a:cubicBezTo>
                      <a:pt x="5569" y="25480"/>
                      <a:pt x="4335" y="25395"/>
                      <a:pt x="3207" y="25230"/>
                    </a:cubicBezTo>
                    <a:cubicBezTo>
                      <a:pt x="2017" y="25056"/>
                      <a:pt x="966" y="24715"/>
                      <a:pt x="38" y="24264"/>
                    </a:cubicBezTo>
                    <a:cubicBezTo>
                      <a:pt x="26" y="24315"/>
                      <a:pt x="14" y="24366"/>
                      <a:pt x="1" y="24417"/>
                    </a:cubicBezTo>
                    <a:cubicBezTo>
                      <a:pt x="934" y="24869"/>
                      <a:pt x="1990" y="25208"/>
                      <a:pt x="3185" y="25382"/>
                    </a:cubicBezTo>
                    <a:cubicBezTo>
                      <a:pt x="4319" y="25549"/>
                      <a:pt x="5559" y="25635"/>
                      <a:pt x="7091" y="25654"/>
                    </a:cubicBezTo>
                    <a:cubicBezTo>
                      <a:pt x="7188" y="25656"/>
                      <a:pt x="7286" y="25656"/>
                      <a:pt x="7384" y="25656"/>
                    </a:cubicBezTo>
                    <a:cubicBezTo>
                      <a:pt x="9110" y="25656"/>
                      <a:pt x="10916" y="25456"/>
                      <a:pt x="12768" y="25065"/>
                    </a:cubicBezTo>
                    <a:cubicBezTo>
                      <a:pt x="13669" y="24875"/>
                      <a:pt x="14819" y="24600"/>
                      <a:pt x="15737" y="24150"/>
                    </a:cubicBezTo>
                    <a:cubicBezTo>
                      <a:pt x="17138" y="23464"/>
                      <a:pt x="18570" y="22681"/>
                      <a:pt x="19997" y="21825"/>
                    </a:cubicBezTo>
                    <a:cubicBezTo>
                      <a:pt x="24127" y="19347"/>
                      <a:pt x="28476" y="16008"/>
                      <a:pt x="33687" y="11316"/>
                    </a:cubicBezTo>
                    <a:cubicBezTo>
                      <a:pt x="34380" y="10692"/>
                      <a:pt x="35077" y="10043"/>
                      <a:pt x="35753" y="9414"/>
                    </a:cubicBezTo>
                    <a:cubicBezTo>
                      <a:pt x="36193" y="9003"/>
                      <a:pt x="36634" y="8591"/>
                      <a:pt x="37077" y="8183"/>
                    </a:cubicBezTo>
                    <a:cubicBezTo>
                      <a:pt x="37343" y="7940"/>
                      <a:pt x="37607" y="7695"/>
                      <a:pt x="37871" y="7450"/>
                    </a:cubicBezTo>
                    <a:cubicBezTo>
                      <a:pt x="38750" y="6639"/>
                      <a:pt x="39657" y="5799"/>
                      <a:pt x="40575" y="4996"/>
                    </a:cubicBezTo>
                    <a:cubicBezTo>
                      <a:pt x="41964" y="3793"/>
                      <a:pt x="43139" y="2884"/>
                      <a:pt x="44271" y="2138"/>
                    </a:cubicBezTo>
                    <a:cubicBezTo>
                      <a:pt x="45051" y="1629"/>
                      <a:pt x="45910" y="1213"/>
                      <a:pt x="46817" y="905"/>
                    </a:cubicBezTo>
                    <a:cubicBezTo>
                      <a:pt x="47958" y="671"/>
                      <a:pt x="49001" y="500"/>
                      <a:pt x="50004" y="381"/>
                    </a:cubicBezTo>
                    <a:cubicBezTo>
                      <a:pt x="51100" y="253"/>
                      <a:pt x="52192" y="180"/>
                      <a:pt x="53248" y="162"/>
                    </a:cubicBezTo>
                    <a:cubicBezTo>
                      <a:pt x="53488" y="157"/>
                      <a:pt x="53722" y="155"/>
                      <a:pt x="53951" y="155"/>
                    </a:cubicBezTo>
                    <a:cubicBezTo>
                      <a:pt x="54847" y="155"/>
                      <a:pt x="55664" y="192"/>
                      <a:pt x="56433" y="265"/>
                    </a:cubicBezTo>
                    <a:cubicBezTo>
                      <a:pt x="57517" y="367"/>
                      <a:pt x="58437" y="529"/>
                      <a:pt x="59248" y="757"/>
                    </a:cubicBezTo>
                    <a:lnTo>
                      <a:pt x="59347" y="785"/>
                    </a:lnTo>
                    <a:cubicBezTo>
                      <a:pt x="59584" y="852"/>
                      <a:pt x="59829" y="921"/>
                      <a:pt x="60059" y="1007"/>
                    </a:cubicBezTo>
                    <a:cubicBezTo>
                      <a:pt x="64675" y="2746"/>
                      <a:pt x="66677" y="4646"/>
                      <a:pt x="68981" y="9475"/>
                    </a:cubicBezTo>
                    <a:cubicBezTo>
                      <a:pt x="69307" y="10158"/>
                      <a:pt x="69629" y="10867"/>
                      <a:pt x="69941" y="11551"/>
                    </a:cubicBezTo>
                    <a:cubicBezTo>
                      <a:pt x="70688" y="13198"/>
                      <a:pt x="71461" y="14900"/>
                      <a:pt x="72410" y="16516"/>
                    </a:cubicBezTo>
                    <a:cubicBezTo>
                      <a:pt x="73240" y="17931"/>
                      <a:pt x="74272" y="19150"/>
                      <a:pt x="75477" y="20139"/>
                    </a:cubicBezTo>
                    <a:cubicBezTo>
                      <a:pt x="75967" y="20541"/>
                      <a:pt x="76458" y="20888"/>
                      <a:pt x="76914" y="21203"/>
                    </a:cubicBezTo>
                    <a:cubicBezTo>
                      <a:pt x="77530" y="21629"/>
                      <a:pt x="78173" y="22033"/>
                      <a:pt x="78937" y="22478"/>
                    </a:cubicBezTo>
                    <a:cubicBezTo>
                      <a:pt x="79869" y="23017"/>
                      <a:pt x="80817" y="23488"/>
                      <a:pt x="81740" y="23939"/>
                    </a:cubicBezTo>
                    <a:cubicBezTo>
                      <a:pt x="81724" y="23873"/>
                      <a:pt x="81710" y="23808"/>
                      <a:pt x="81692" y="23744"/>
                    </a:cubicBezTo>
                    <a:cubicBezTo>
                      <a:pt x="80809" y="23310"/>
                      <a:pt x="79903" y="22859"/>
                      <a:pt x="79015" y="22345"/>
                    </a:cubicBezTo>
                    <a:cubicBezTo>
                      <a:pt x="78255" y="21902"/>
                      <a:pt x="77615" y="21499"/>
                      <a:pt x="77002" y="21077"/>
                    </a:cubicBezTo>
                    <a:cubicBezTo>
                      <a:pt x="76548" y="20763"/>
                      <a:pt x="76060" y="20417"/>
                      <a:pt x="75575" y="20019"/>
                    </a:cubicBezTo>
                    <a:cubicBezTo>
                      <a:pt x="74386" y="19043"/>
                      <a:pt x="73365" y="17836"/>
                      <a:pt x="72543" y="16438"/>
                    </a:cubicBezTo>
                    <a:cubicBezTo>
                      <a:pt x="71599" y="14830"/>
                      <a:pt x="70828" y="13131"/>
                      <a:pt x="70082" y="11487"/>
                    </a:cubicBezTo>
                    <a:cubicBezTo>
                      <a:pt x="69770" y="10801"/>
                      <a:pt x="69448" y="10092"/>
                      <a:pt x="69122" y="9407"/>
                    </a:cubicBezTo>
                    <a:cubicBezTo>
                      <a:pt x="66795" y="4535"/>
                      <a:pt x="64775" y="2618"/>
                      <a:pt x="60114" y="861"/>
                    </a:cubicBezTo>
                    <a:cubicBezTo>
                      <a:pt x="59877" y="772"/>
                      <a:pt x="59629" y="703"/>
                      <a:pt x="59389" y="636"/>
                    </a:cubicBezTo>
                    <a:lnTo>
                      <a:pt x="59290" y="609"/>
                    </a:lnTo>
                    <a:cubicBezTo>
                      <a:pt x="58469" y="377"/>
                      <a:pt x="57541" y="213"/>
                      <a:pt x="56448" y="111"/>
                    </a:cubicBezTo>
                    <a:cubicBezTo>
                      <a:pt x="55670" y="37"/>
                      <a:pt x="54842" y="0"/>
                      <a:pt x="53936" y="0"/>
                    </a:cubicBezTo>
                    <a:close/>
                  </a:path>
                </a:pathLst>
              </a:custGeom>
              <a:solidFill>
                <a:srgbClr val="61749c"/>
              </a:solidFill>
              <a:ln w="0">
                <a:noFill/>
              </a:ln>
            </p:spPr>
            <p:style>
              <a:lnRef idx="0"/>
              <a:fillRef idx="0"/>
              <a:effectRef idx="0"/>
              <a:fontRef idx="minor"/>
            </p:style>
          </p:sp>
          <p:sp>
            <p:nvSpPr>
              <p:cNvPr id="712" name="CustomShape 25"/>
              <p:cNvSpPr/>
              <p:nvPr/>
            </p:nvSpPr>
            <p:spPr>
              <a:xfrm flipH="1">
                <a:off x="4591080" y="-1196640"/>
                <a:ext cx="2235600" cy="693360"/>
              </a:xfrm>
              <a:custGeom>
                <a:avLst/>
                <a:gdLst/>
                <a:ahLst/>
                <a:rect l="l" t="t" r="r" b="b"/>
                <a:pathLst>
                  <a:path w="82678" h="25663">
                    <a:moveTo>
                      <a:pt x="53298" y="0"/>
                    </a:moveTo>
                    <a:cubicBezTo>
                      <a:pt x="53061" y="0"/>
                      <a:pt x="52819" y="3"/>
                      <a:pt x="52571" y="7"/>
                    </a:cubicBezTo>
                    <a:cubicBezTo>
                      <a:pt x="51507" y="23"/>
                      <a:pt x="50406" y="93"/>
                      <a:pt x="49297" y="213"/>
                    </a:cubicBezTo>
                    <a:cubicBezTo>
                      <a:pt x="48298" y="322"/>
                      <a:pt x="47246" y="481"/>
                      <a:pt x="46068" y="703"/>
                    </a:cubicBezTo>
                    <a:cubicBezTo>
                      <a:pt x="45106" y="1017"/>
                      <a:pt x="44252" y="1420"/>
                      <a:pt x="43455" y="1935"/>
                    </a:cubicBezTo>
                    <a:cubicBezTo>
                      <a:pt x="42317" y="2668"/>
                      <a:pt x="41170" y="3545"/>
                      <a:pt x="39733" y="4778"/>
                    </a:cubicBezTo>
                    <a:cubicBezTo>
                      <a:pt x="38767" y="5612"/>
                      <a:pt x="37818" y="6486"/>
                      <a:pt x="36900" y="7330"/>
                    </a:cubicBezTo>
                    <a:lnTo>
                      <a:pt x="36226" y="7950"/>
                    </a:lnTo>
                    <a:cubicBezTo>
                      <a:pt x="35744" y="8390"/>
                      <a:pt x="35268" y="8833"/>
                      <a:pt x="34791" y="9276"/>
                    </a:cubicBezTo>
                    <a:cubicBezTo>
                      <a:pt x="34152" y="9870"/>
                      <a:pt x="33493" y="10484"/>
                      <a:pt x="32839" y="11074"/>
                    </a:cubicBezTo>
                    <a:cubicBezTo>
                      <a:pt x="27600" y="15801"/>
                      <a:pt x="23285" y="19153"/>
                      <a:pt x="19257" y="21620"/>
                    </a:cubicBezTo>
                    <a:cubicBezTo>
                      <a:pt x="17853" y="22483"/>
                      <a:pt x="16436" y="23275"/>
                      <a:pt x="15049" y="23977"/>
                    </a:cubicBezTo>
                    <a:cubicBezTo>
                      <a:pt x="14163" y="24425"/>
                      <a:pt x="13024" y="24705"/>
                      <a:pt x="12129" y="24899"/>
                    </a:cubicBezTo>
                    <a:cubicBezTo>
                      <a:pt x="10245" y="25306"/>
                      <a:pt x="8399" y="25508"/>
                      <a:pt x="6659" y="25508"/>
                    </a:cubicBezTo>
                    <a:cubicBezTo>
                      <a:pt x="6605" y="25508"/>
                      <a:pt x="6552" y="25507"/>
                      <a:pt x="6499" y="25507"/>
                    </a:cubicBezTo>
                    <a:cubicBezTo>
                      <a:pt x="4974" y="25494"/>
                      <a:pt x="3740" y="25414"/>
                      <a:pt x="2620" y="25254"/>
                    </a:cubicBezTo>
                    <a:cubicBezTo>
                      <a:pt x="1671" y="25120"/>
                      <a:pt x="812" y="24880"/>
                      <a:pt x="29" y="24563"/>
                    </a:cubicBezTo>
                    <a:cubicBezTo>
                      <a:pt x="20" y="24614"/>
                      <a:pt x="10" y="24665"/>
                      <a:pt x="1" y="24718"/>
                    </a:cubicBezTo>
                    <a:cubicBezTo>
                      <a:pt x="786" y="25033"/>
                      <a:pt x="1647" y="25273"/>
                      <a:pt x="2599" y="25408"/>
                    </a:cubicBezTo>
                    <a:cubicBezTo>
                      <a:pt x="3726" y="25568"/>
                      <a:pt x="4964" y="25648"/>
                      <a:pt x="6499" y="25662"/>
                    </a:cubicBezTo>
                    <a:lnTo>
                      <a:pt x="6692" y="25662"/>
                    </a:lnTo>
                    <a:cubicBezTo>
                      <a:pt x="8439" y="25662"/>
                      <a:pt x="10278" y="25456"/>
                      <a:pt x="12163" y="25049"/>
                    </a:cubicBezTo>
                    <a:cubicBezTo>
                      <a:pt x="13065" y="24854"/>
                      <a:pt x="14217" y="24573"/>
                      <a:pt x="15120" y="24117"/>
                    </a:cubicBezTo>
                    <a:cubicBezTo>
                      <a:pt x="16510" y="23412"/>
                      <a:pt x="17931" y="22617"/>
                      <a:pt x="19339" y="21753"/>
                    </a:cubicBezTo>
                    <a:cubicBezTo>
                      <a:pt x="23374" y="19280"/>
                      <a:pt x="27696" y="15924"/>
                      <a:pt x="32943" y="11190"/>
                    </a:cubicBezTo>
                    <a:cubicBezTo>
                      <a:pt x="33599" y="10599"/>
                      <a:pt x="34258" y="9985"/>
                      <a:pt x="34896" y="9391"/>
                    </a:cubicBezTo>
                    <a:cubicBezTo>
                      <a:pt x="35373" y="8948"/>
                      <a:pt x="35850" y="8503"/>
                      <a:pt x="36330" y="8065"/>
                    </a:cubicBezTo>
                    <a:lnTo>
                      <a:pt x="37005" y="7444"/>
                    </a:lnTo>
                    <a:cubicBezTo>
                      <a:pt x="37922" y="6599"/>
                      <a:pt x="38871" y="5727"/>
                      <a:pt x="39834" y="4895"/>
                    </a:cubicBezTo>
                    <a:cubicBezTo>
                      <a:pt x="41266" y="3668"/>
                      <a:pt x="42409" y="2794"/>
                      <a:pt x="43540" y="2065"/>
                    </a:cubicBezTo>
                    <a:cubicBezTo>
                      <a:pt x="44326" y="1557"/>
                      <a:pt x="45169" y="1161"/>
                      <a:pt x="46106" y="853"/>
                    </a:cubicBezTo>
                    <a:cubicBezTo>
                      <a:pt x="47271" y="634"/>
                      <a:pt x="48321" y="476"/>
                      <a:pt x="49315" y="369"/>
                    </a:cubicBezTo>
                    <a:cubicBezTo>
                      <a:pt x="50417" y="249"/>
                      <a:pt x="51515" y="178"/>
                      <a:pt x="52574" y="162"/>
                    </a:cubicBezTo>
                    <a:cubicBezTo>
                      <a:pt x="52826" y="157"/>
                      <a:pt x="53072" y="155"/>
                      <a:pt x="53313" y="155"/>
                    </a:cubicBezTo>
                    <a:cubicBezTo>
                      <a:pt x="54205" y="155"/>
                      <a:pt x="55017" y="188"/>
                      <a:pt x="55776" y="253"/>
                    </a:cubicBezTo>
                    <a:cubicBezTo>
                      <a:pt x="56870" y="346"/>
                      <a:pt x="57796" y="495"/>
                      <a:pt x="58606" y="708"/>
                    </a:cubicBezTo>
                    <a:lnTo>
                      <a:pt x="58726" y="738"/>
                    </a:lnTo>
                    <a:cubicBezTo>
                      <a:pt x="58958" y="799"/>
                      <a:pt x="59200" y="861"/>
                      <a:pt x="59425" y="941"/>
                    </a:cubicBezTo>
                    <a:cubicBezTo>
                      <a:pt x="63678" y="2441"/>
                      <a:pt x="66006" y="3980"/>
                      <a:pt x="68555" y="9146"/>
                    </a:cubicBezTo>
                    <a:cubicBezTo>
                      <a:pt x="68920" y="9886"/>
                      <a:pt x="69278" y="10655"/>
                      <a:pt x="69626" y="11398"/>
                    </a:cubicBezTo>
                    <a:cubicBezTo>
                      <a:pt x="70365" y="12987"/>
                      <a:pt x="71131" y="14630"/>
                      <a:pt x="72051" y="16193"/>
                    </a:cubicBezTo>
                    <a:cubicBezTo>
                      <a:pt x="72887" y="17611"/>
                      <a:pt x="73915" y="18843"/>
                      <a:pt x="75111" y="19851"/>
                    </a:cubicBezTo>
                    <a:cubicBezTo>
                      <a:pt x="75557" y="20230"/>
                      <a:pt x="76004" y="20561"/>
                      <a:pt x="76533" y="20942"/>
                    </a:cubicBezTo>
                    <a:cubicBezTo>
                      <a:pt x="77143" y="21380"/>
                      <a:pt x="77776" y="21800"/>
                      <a:pt x="78530" y="22264"/>
                    </a:cubicBezTo>
                    <a:cubicBezTo>
                      <a:pt x="79508" y="22864"/>
                      <a:pt x="80503" y="23387"/>
                      <a:pt x="81466" y="23892"/>
                    </a:cubicBezTo>
                    <a:cubicBezTo>
                      <a:pt x="81876" y="24107"/>
                      <a:pt x="82279" y="24318"/>
                      <a:pt x="82677" y="24534"/>
                    </a:cubicBezTo>
                    <a:cubicBezTo>
                      <a:pt x="82665" y="24469"/>
                      <a:pt x="82653" y="24403"/>
                      <a:pt x="82641" y="24337"/>
                    </a:cubicBezTo>
                    <a:cubicBezTo>
                      <a:pt x="82277" y="24142"/>
                      <a:pt x="81909" y="23950"/>
                      <a:pt x="81538" y="23755"/>
                    </a:cubicBezTo>
                    <a:cubicBezTo>
                      <a:pt x="80578" y="23251"/>
                      <a:pt x="79583" y="22729"/>
                      <a:pt x="78610" y="22132"/>
                    </a:cubicBezTo>
                    <a:cubicBezTo>
                      <a:pt x="77861" y="21670"/>
                      <a:pt x="77229" y="21252"/>
                      <a:pt x="76624" y="20817"/>
                    </a:cubicBezTo>
                    <a:cubicBezTo>
                      <a:pt x="76095" y="20436"/>
                      <a:pt x="75653" y="20107"/>
                      <a:pt x="75210" y="19732"/>
                    </a:cubicBezTo>
                    <a:cubicBezTo>
                      <a:pt x="74029" y="18736"/>
                      <a:pt x="73010" y="17518"/>
                      <a:pt x="72184" y="16115"/>
                    </a:cubicBezTo>
                    <a:cubicBezTo>
                      <a:pt x="71267" y="14556"/>
                      <a:pt x="70504" y="12918"/>
                      <a:pt x="69765" y="11332"/>
                    </a:cubicBezTo>
                    <a:cubicBezTo>
                      <a:pt x="69418" y="10588"/>
                      <a:pt x="69059" y="9818"/>
                      <a:pt x="68694" y="9078"/>
                    </a:cubicBezTo>
                    <a:cubicBezTo>
                      <a:pt x="66120" y="3863"/>
                      <a:pt x="63771" y="2308"/>
                      <a:pt x="59477" y="796"/>
                    </a:cubicBezTo>
                    <a:cubicBezTo>
                      <a:pt x="59243" y="714"/>
                      <a:pt x="59000" y="650"/>
                      <a:pt x="58764" y="589"/>
                    </a:cubicBezTo>
                    <a:lnTo>
                      <a:pt x="58646" y="557"/>
                    </a:lnTo>
                    <a:cubicBezTo>
                      <a:pt x="57827" y="343"/>
                      <a:pt x="56892" y="192"/>
                      <a:pt x="55788" y="98"/>
                    </a:cubicBezTo>
                    <a:cubicBezTo>
                      <a:pt x="55021" y="32"/>
                      <a:pt x="54201" y="0"/>
                      <a:pt x="53298" y="0"/>
                    </a:cubicBezTo>
                    <a:close/>
                  </a:path>
                </a:pathLst>
              </a:custGeom>
              <a:solidFill>
                <a:srgbClr val="61749c"/>
              </a:solidFill>
              <a:ln w="0">
                <a:noFill/>
              </a:ln>
            </p:spPr>
            <p:style>
              <a:lnRef idx="0"/>
              <a:fillRef idx="0"/>
              <a:effectRef idx="0"/>
              <a:fontRef idx="minor"/>
            </p:style>
          </p:sp>
          <p:sp>
            <p:nvSpPr>
              <p:cNvPr id="713" name="CustomShape 26"/>
              <p:cNvSpPr/>
              <p:nvPr/>
            </p:nvSpPr>
            <p:spPr>
              <a:xfrm flipH="1">
                <a:off x="4581000" y="-1150200"/>
                <a:ext cx="2254680" cy="693720"/>
              </a:xfrm>
              <a:custGeom>
                <a:avLst/>
                <a:gdLst/>
                <a:ahLst/>
                <a:rect l="l" t="t" r="r" b="b"/>
                <a:pathLst>
                  <a:path w="83392" h="25672">
                    <a:moveTo>
                      <a:pt x="52599" y="1"/>
                    </a:moveTo>
                    <a:cubicBezTo>
                      <a:pt x="52339" y="1"/>
                      <a:pt x="52071" y="3"/>
                      <a:pt x="51795" y="8"/>
                    </a:cubicBezTo>
                    <a:cubicBezTo>
                      <a:pt x="50729" y="24"/>
                      <a:pt x="49622" y="88"/>
                      <a:pt x="48503" y="200"/>
                    </a:cubicBezTo>
                    <a:cubicBezTo>
                      <a:pt x="47518" y="299"/>
                      <a:pt x="46459" y="446"/>
                      <a:pt x="45257" y="651"/>
                    </a:cubicBezTo>
                    <a:cubicBezTo>
                      <a:pt x="44283" y="958"/>
                      <a:pt x="43420" y="1355"/>
                      <a:pt x="42622" y="1862"/>
                    </a:cubicBezTo>
                    <a:cubicBezTo>
                      <a:pt x="41482" y="2584"/>
                      <a:pt x="40330" y="3453"/>
                      <a:pt x="38889" y="4677"/>
                    </a:cubicBezTo>
                    <a:cubicBezTo>
                      <a:pt x="37881" y="5538"/>
                      <a:pt x="36892" y="6443"/>
                      <a:pt x="35935" y="7320"/>
                    </a:cubicBezTo>
                    <a:lnTo>
                      <a:pt x="35377" y="7830"/>
                    </a:lnTo>
                    <a:cubicBezTo>
                      <a:pt x="34860" y="8302"/>
                      <a:pt x="34346" y="8778"/>
                      <a:pt x="33834" y="9253"/>
                    </a:cubicBezTo>
                    <a:cubicBezTo>
                      <a:pt x="33233" y="9813"/>
                      <a:pt x="32610" y="10392"/>
                      <a:pt x="31992" y="10949"/>
                    </a:cubicBezTo>
                    <a:cubicBezTo>
                      <a:pt x="28388" y="14208"/>
                      <a:pt x="23597" y="18357"/>
                      <a:pt x="18496" y="21551"/>
                    </a:cubicBezTo>
                    <a:cubicBezTo>
                      <a:pt x="17109" y="22420"/>
                      <a:pt x="15705" y="23225"/>
                      <a:pt x="14326" y="23946"/>
                    </a:cubicBezTo>
                    <a:cubicBezTo>
                      <a:pt x="13462" y="24397"/>
                      <a:pt x="12373" y="24673"/>
                      <a:pt x="11420" y="24884"/>
                    </a:cubicBezTo>
                    <a:cubicBezTo>
                      <a:pt x="9531" y="25300"/>
                      <a:pt x="7683" y="25516"/>
                      <a:pt x="5937" y="25516"/>
                    </a:cubicBezTo>
                    <a:cubicBezTo>
                      <a:pt x="5892" y="25516"/>
                      <a:pt x="5848" y="25516"/>
                      <a:pt x="5804" y="25516"/>
                    </a:cubicBezTo>
                    <a:cubicBezTo>
                      <a:pt x="4251" y="25508"/>
                      <a:pt x="3057" y="25436"/>
                      <a:pt x="1931" y="25281"/>
                    </a:cubicBezTo>
                    <a:cubicBezTo>
                      <a:pt x="1250" y="25186"/>
                      <a:pt x="617" y="25037"/>
                      <a:pt x="22" y="24847"/>
                    </a:cubicBezTo>
                    <a:cubicBezTo>
                      <a:pt x="15" y="24900"/>
                      <a:pt x="7" y="24951"/>
                      <a:pt x="1" y="25004"/>
                    </a:cubicBezTo>
                    <a:cubicBezTo>
                      <a:pt x="596" y="25193"/>
                      <a:pt x="1230" y="25340"/>
                      <a:pt x="1910" y="25434"/>
                    </a:cubicBezTo>
                    <a:cubicBezTo>
                      <a:pt x="3043" y="25589"/>
                      <a:pt x="4244" y="25663"/>
                      <a:pt x="5803" y="25669"/>
                    </a:cubicBezTo>
                    <a:cubicBezTo>
                      <a:pt x="5839" y="25671"/>
                      <a:pt x="5875" y="25671"/>
                      <a:pt x="5911" y="25671"/>
                    </a:cubicBezTo>
                    <a:cubicBezTo>
                      <a:pt x="7680" y="25671"/>
                      <a:pt x="9544" y="25457"/>
                      <a:pt x="11454" y="25034"/>
                    </a:cubicBezTo>
                    <a:cubicBezTo>
                      <a:pt x="12416" y="24823"/>
                      <a:pt x="13517" y="24543"/>
                      <a:pt x="14398" y="24084"/>
                    </a:cubicBezTo>
                    <a:cubicBezTo>
                      <a:pt x="15781" y="23361"/>
                      <a:pt x="17187" y="22553"/>
                      <a:pt x="18578" y="21682"/>
                    </a:cubicBezTo>
                    <a:cubicBezTo>
                      <a:pt x="23690" y="18482"/>
                      <a:pt x="28487" y="14327"/>
                      <a:pt x="32096" y="11064"/>
                    </a:cubicBezTo>
                    <a:cubicBezTo>
                      <a:pt x="32714" y="10506"/>
                      <a:pt x="33337" y="9926"/>
                      <a:pt x="33940" y="9366"/>
                    </a:cubicBezTo>
                    <a:cubicBezTo>
                      <a:pt x="34452" y="8891"/>
                      <a:pt x="34964" y="8416"/>
                      <a:pt x="35481" y="7946"/>
                    </a:cubicBezTo>
                    <a:lnTo>
                      <a:pt x="36039" y="7434"/>
                    </a:lnTo>
                    <a:cubicBezTo>
                      <a:pt x="36996" y="6558"/>
                      <a:pt x="37983" y="5654"/>
                      <a:pt x="38990" y="4795"/>
                    </a:cubicBezTo>
                    <a:cubicBezTo>
                      <a:pt x="40425" y="3576"/>
                      <a:pt x="41570" y="2710"/>
                      <a:pt x="42703" y="1992"/>
                    </a:cubicBezTo>
                    <a:cubicBezTo>
                      <a:pt x="43492" y="1493"/>
                      <a:pt x="44342" y="1102"/>
                      <a:pt x="45292" y="801"/>
                    </a:cubicBezTo>
                    <a:cubicBezTo>
                      <a:pt x="46481" y="600"/>
                      <a:pt x="47537" y="453"/>
                      <a:pt x="48519" y="355"/>
                    </a:cubicBezTo>
                    <a:cubicBezTo>
                      <a:pt x="49633" y="243"/>
                      <a:pt x="50736" y="177"/>
                      <a:pt x="51798" y="163"/>
                    </a:cubicBezTo>
                    <a:cubicBezTo>
                      <a:pt x="52077" y="158"/>
                      <a:pt x="52348" y="155"/>
                      <a:pt x="52612" y="155"/>
                    </a:cubicBezTo>
                    <a:cubicBezTo>
                      <a:pt x="53483" y="155"/>
                      <a:pt x="54275" y="184"/>
                      <a:pt x="55016" y="241"/>
                    </a:cubicBezTo>
                    <a:cubicBezTo>
                      <a:pt x="56139" y="328"/>
                      <a:pt x="57045" y="461"/>
                      <a:pt x="57864" y="659"/>
                    </a:cubicBezTo>
                    <a:lnTo>
                      <a:pt x="57987" y="689"/>
                    </a:lnTo>
                    <a:cubicBezTo>
                      <a:pt x="58221" y="745"/>
                      <a:pt x="58461" y="803"/>
                      <a:pt x="58689" y="878"/>
                    </a:cubicBezTo>
                    <a:cubicBezTo>
                      <a:pt x="63170" y="2347"/>
                      <a:pt x="65456" y="3776"/>
                      <a:pt x="68027" y="8819"/>
                    </a:cubicBezTo>
                    <a:cubicBezTo>
                      <a:pt x="68432" y="9614"/>
                      <a:pt x="68827" y="10443"/>
                      <a:pt x="69211" y="11245"/>
                    </a:cubicBezTo>
                    <a:cubicBezTo>
                      <a:pt x="69941" y="12776"/>
                      <a:pt x="70698" y="14359"/>
                      <a:pt x="71591" y="15871"/>
                    </a:cubicBezTo>
                    <a:cubicBezTo>
                      <a:pt x="72429" y="17292"/>
                      <a:pt x="73455" y="18535"/>
                      <a:pt x="74640" y="19564"/>
                    </a:cubicBezTo>
                    <a:cubicBezTo>
                      <a:pt x="75132" y="19991"/>
                      <a:pt x="75626" y="20365"/>
                      <a:pt x="76050" y="20682"/>
                    </a:cubicBezTo>
                    <a:cubicBezTo>
                      <a:pt x="76644" y="21127"/>
                      <a:pt x="77269" y="21560"/>
                      <a:pt x="78020" y="22050"/>
                    </a:cubicBezTo>
                    <a:cubicBezTo>
                      <a:pt x="78967" y="22666"/>
                      <a:pt x="79933" y="23209"/>
                      <a:pt x="80868" y="23733"/>
                    </a:cubicBezTo>
                    <a:cubicBezTo>
                      <a:pt x="81734" y="24220"/>
                      <a:pt x="82577" y="24693"/>
                      <a:pt x="83391" y="25212"/>
                    </a:cubicBezTo>
                    <a:cubicBezTo>
                      <a:pt x="83382" y="25146"/>
                      <a:pt x="83372" y="25079"/>
                      <a:pt x="83362" y="25012"/>
                    </a:cubicBezTo>
                    <a:cubicBezTo>
                      <a:pt x="82580" y="24519"/>
                      <a:pt x="81772" y="24065"/>
                      <a:pt x="80943" y="23599"/>
                    </a:cubicBezTo>
                    <a:cubicBezTo>
                      <a:pt x="80012" y="23074"/>
                      <a:pt x="79047" y="22533"/>
                      <a:pt x="78105" y="21920"/>
                    </a:cubicBezTo>
                    <a:cubicBezTo>
                      <a:pt x="77357" y="21432"/>
                      <a:pt x="76735" y="20999"/>
                      <a:pt x="76143" y="20559"/>
                    </a:cubicBezTo>
                    <a:cubicBezTo>
                      <a:pt x="75721" y="20242"/>
                      <a:pt x="75229" y="19869"/>
                      <a:pt x="74743" y="19447"/>
                    </a:cubicBezTo>
                    <a:cubicBezTo>
                      <a:pt x="73570" y="18428"/>
                      <a:pt x="72554" y="17199"/>
                      <a:pt x="71724" y="15791"/>
                    </a:cubicBezTo>
                    <a:cubicBezTo>
                      <a:pt x="70834" y="14285"/>
                      <a:pt x="70080" y="12706"/>
                      <a:pt x="69351" y="11178"/>
                    </a:cubicBezTo>
                    <a:cubicBezTo>
                      <a:pt x="68967" y="10374"/>
                      <a:pt x="68571" y="9546"/>
                      <a:pt x="68165" y="8749"/>
                    </a:cubicBezTo>
                    <a:cubicBezTo>
                      <a:pt x="65570" y="3656"/>
                      <a:pt x="63261" y="2214"/>
                      <a:pt x="58737" y="731"/>
                    </a:cubicBezTo>
                    <a:cubicBezTo>
                      <a:pt x="58504" y="654"/>
                      <a:pt x="58259" y="595"/>
                      <a:pt x="58024" y="537"/>
                    </a:cubicBezTo>
                    <a:lnTo>
                      <a:pt x="57901" y="509"/>
                    </a:lnTo>
                    <a:cubicBezTo>
                      <a:pt x="57072" y="307"/>
                      <a:pt x="56160" y="173"/>
                      <a:pt x="55027" y="86"/>
                    </a:cubicBezTo>
                    <a:cubicBezTo>
                      <a:pt x="54279" y="28"/>
                      <a:pt x="53480" y="1"/>
                      <a:pt x="52599" y="1"/>
                    </a:cubicBezTo>
                    <a:close/>
                  </a:path>
                </a:pathLst>
              </a:custGeom>
              <a:solidFill>
                <a:srgbClr val="61749c"/>
              </a:solidFill>
              <a:ln w="0">
                <a:noFill/>
              </a:ln>
            </p:spPr>
            <p:style>
              <a:lnRef idx="0"/>
              <a:fillRef idx="0"/>
              <a:effectRef idx="0"/>
              <a:fontRef idx="minor"/>
            </p:style>
          </p:sp>
          <p:sp>
            <p:nvSpPr>
              <p:cNvPr id="714" name="CustomShape 27"/>
              <p:cNvSpPr/>
              <p:nvPr/>
            </p:nvSpPr>
            <p:spPr>
              <a:xfrm flipH="1">
                <a:off x="4573440" y="-1104120"/>
                <a:ext cx="2268000" cy="702720"/>
              </a:xfrm>
              <a:custGeom>
                <a:avLst/>
                <a:gdLst/>
                <a:ahLst/>
                <a:rect l="l" t="t" r="r" b="b"/>
                <a:pathLst>
                  <a:path w="83874" h="26012">
                    <a:moveTo>
                      <a:pt x="51797" y="1"/>
                    </a:moveTo>
                    <a:cubicBezTo>
                      <a:pt x="51513" y="1"/>
                      <a:pt x="51220" y="3"/>
                      <a:pt x="50917" y="9"/>
                    </a:cubicBezTo>
                    <a:cubicBezTo>
                      <a:pt x="49847" y="23"/>
                      <a:pt x="48733" y="84"/>
                      <a:pt x="47612" y="186"/>
                    </a:cubicBezTo>
                    <a:cubicBezTo>
                      <a:pt x="46624" y="277"/>
                      <a:pt x="45591" y="407"/>
                      <a:pt x="44346" y="599"/>
                    </a:cubicBezTo>
                    <a:cubicBezTo>
                      <a:pt x="43362" y="898"/>
                      <a:pt x="42491" y="1287"/>
                      <a:pt x="41687" y="1789"/>
                    </a:cubicBezTo>
                    <a:cubicBezTo>
                      <a:pt x="40549" y="2497"/>
                      <a:pt x="39395" y="3358"/>
                      <a:pt x="37946" y="4577"/>
                    </a:cubicBezTo>
                    <a:cubicBezTo>
                      <a:pt x="36890" y="5468"/>
                      <a:pt x="35856" y="6409"/>
                      <a:pt x="34858" y="7319"/>
                    </a:cubicBezTo>
                    <a:lnTo>
                      <a:pt x="34427" y="7711"/>
                    </a:lnTo>
                    <a:cubicBezTo>
                      <a:pt x="33870" y="8215"/>
                      <a:pt x="33320" y="8727"/>
                      <a:pt x="32769" y="9238"/>
                    </a:cubicBezTo>
                    <a:cubicBezTo>
                      <a:pt x="32205" y="9759"/>
                      <a:pt x="31622" y="10300"/>
                      <a:pt x="31046" y="10823"/>
                    </a:cubicBezTo>
                    <a:cubicBezTo>
                      <a:pt x="27409" y="14118"/>
                      <a:pt x="22599" y="18305"/>
                      <a:pt x="17633" y="21480"/>
                    </a:cubicBezTo>
                    <a:cubicBezTo>
                      <a:pt x="16265" y="22355"/>
                      <a:pt x="14874" y="23174"/>
                      <a:pt x="13503" y="23913"/>
                    </a:cubicBezTo>
                    <a:cubicBezTo>
                      <a:pt x="12654" y="24371"/>
                      <a:pt x="11565" y="24653"/>
                      <a:pt x="10613" y="24867"/>
                    </a:cubicBezTo>
                    <a:cubicBezTo>
                      <a:pt x="8756" y="25286"/>
                      <a:pt x="6869" y="25507"/>
                      <a:pt x="5007" y="25523"/>
                    </a:cubicBezTo>
                    <a:cubicBezTo>
                      <a:pt x="4911" y="25524"/>
                      <a:pt x="4815" y="25524"/>
                      <a:pt x="4720" y="25524"/>
                    </a:cubicBezTo>
                    <a:cubicBezTo>
                      <a:pt x="3427" y="25524"/>
                      <a:pt x="2249" y="25453"/>
                      <a:pt x="1141" y="25305"/>
                    </a:cubicBezTo>
                    <a:cubicBezTo>
                      <a:pt x="751" y="25254"/>
                      <a:pt x="376" y="25184"/>
                      <a:pt x="15" y="25099"/>
                    </a:cubicBezTo>
                    <a:cubicBezTo>
                      <a:pt x="10" y="25150"/>
                      <a:pt x="5" y="25200"/>
                      <a:pt x="0" y="25251"/>
                    </a:cubicBezTo>
                    <a:cubicBezTo>
                      <a:pt x="367" y="25337"/>
                      <a:pt x="741" y="25408"/>
                      <a:pt x="1120" y="25459"/>
                    </a:cubicBezTo>
                    <a:cubicBezTo>
                      <a:pt x="2237" y="25607"/>
                      <a:pt x="3420" y="25679"/>
                      <a:pt x="4724" y="25679"/>
                    </a:cubicBezTo>
                    <a:cubicBezTo>
                      <a:pt x="4818" y="25679"/>
                      <a:pt x="4913" y="25679"/>
                      <a:pt x="5008" y="25678"/>
                    </a:cubicBezTo>
                    <a:cubicBezTo>
                      <a:pt x="6882" y="25662"/>
                      <a:pt x="8780" y="25440"/>
                      <a:pt x="10647" y="25019"/>
                    </a:cubicBezTo>
                    <a:cubicBezTo>
                      <a:pt x="11609" y="24801"/>
                      <a:pt x="12711" y="24515"/>
                      <a:pt x="13577" y="24049"/>
                    </a:cubicBezTo>
                    <a:cubicBezTo>
                      <a:pt x="14951" y="23309"/>
                      <a:pt x="16345" y="22488"/>
                      <a:pt x="17718" y="21611"/>
                    </a:cubicBezTo>
                    <a:cubicBezTo>
                      <a:pt x="22692" y="18428"/>
                      <a:pt x="27508" y="14236"/>
                      <a:pt x="31150" y="10937"/>
                    </a:cubicBezTo>
                    <a:cubicBezTo>
                      <a:pt x="31728" y="10414"/>
                      <a:pt x="32310" y="9873"/>
                      <a:pt x="32875" y="9350"/>
                    </a:cubicBezTo>
                    <a:cubicBezTo>
                      <a:pt x="33424" y="8841"/>
                      <a:pt x="33974" y="8330"/>
                      <a:pt x="34531" y="7825"/>
                    </a:cubicBezTo>
                    <a:lnTo>
                      <a:pt x="34962" y="7433"/>
                    </a:lnTo>
                    <a:cubicBezTo>
                      <a:pt x="35960" y="6524"/>
                      <a:pt x="36992" y="5583"/>
                      <a:pt x="38045" y="4694"/>
                    </a:cubicBezTo>
                    <a:cubicBezTo>
                      <a:pt x="39488" y="3479"/>
                      <a:pt x="40637" y="2625"/>
                      <a:pt x="41768" y="1919"/>
                    </a:cubicBezTo>
                    <a:cubicBezTo>
                      <a:pt x="42562" y="1426"/>
                      <a:pt x="43419" y="1042"/>
                      <a:pt x="44380" y="749"/>
                    </a:cubicBezTo>
                    <a:cubicBezTo>
                      <a:pt x="45610" y="561"/>
                      <a:pt x="46642" y="429"/>
                      <a:pt x="47626" y="340"/>
                    </a:cubicBezTo>
                    <a:cubicBezTo>
                      <a:pt x="48744" y="237"/>
                      <a:pt x="49852" y="177"/>
                      <a:pt x="50921" y="162"/>
                    </a:cubicBezTo>
                    <a:cubicBezTo>
                      <a:pt x="51210" y="158"/>
                      <a:pt x="51490" y="155"/>
                      <a:pt x="51763" y="155"/>
                    </a:cubicBezTo>
                    <a:cubicBezTo>
                      <a:pt x="52635" y="155"/>
                      <a:pt x="53424" y="179"/>
                      <a:pt x="54154" y="228"/>
                    </a:cubicBezTo>
                    <a:cubicBezTo>
                      <a:pt x="55292" y="306"/>
                      <a:pt x="56202" y="426"/>
                      <a:pt x="57022" y="610"/>
                    </a:cubicBezTo>
                    <a:lnTo>
                      <a:pt x="57156" y="639"/>
                    </a:lnTo>
                    <a:cubicBezTo>
                      <a:pt x="57386" y="690"/>
                      <a:pt x="57626" y="743"/>
                      <a:pt x="57854" y="812"/>
                    </a:cubicBezTo>
                    <a:cubicBezTo>
                      <a:pt x="62310" y="2169"/>
                      <a:pt x="64705" y="3367"/>
                      <a:pt x="67398" y="8490"/>
                    </a:cubicBezTo>
                    <a:cubicBezTo>
                      <a:pt x="67846" y="9343"/>
                      <a:pt x="68281" y="10235"/>
                      <a:pt x="68704" y="11097"/>
                    </a:cubicBezTo>
                    <a:cubicBezTo>
                      <a:pt x="69424" y="12567"/>
                      <a:pt x="70166" y="14089"/>
                      <a:pt x="71029" y="15547"/>
                    </a:cubicBezTo>
                    <a:cubicBezTo>
                      <a:pt x="71872" y="16971"/>
                      <a:pt x="72894" y="18227"/>
                      <a:pt x="74072" y="19276"/>
                    </a:cubicBezTo>
                    <a:cubicBezTo>
                      <a:pt x="74553" y="19707"/>
                      <a:pt x="75046" y="20092"/>
                      <a:pt x="75469" y="20422"/>
                    </a:cubicBezTo>
                    <a:cubicBezTo>
                      <a:pt x="76048" y="20873"/>
                      <a:pt x="76666" y="21323"/>
                      <a:pt x="77410" y="21837"/>
                    </a:cubicBezTo>
                    <a:cubicBezTo>
                      <a:pt x="78328" y="22465"/>
                      <a:pt x="79264" y="23027"/>
                      <a:pt x="80168" y="23569"/>
                    </a:cubicBezTo>
                    <a:cubicBezTo>
                      <a:pt x="81463" y="24347"/>
                      <a:pt x="82711" y="25097"/>
                      <a:pt x="83874" y="26011"/>
                    </a:cubicBezTo>
                    <a:cubicBezTo>
                      <a:pt x="83869" y="25942"/>
                      <a:pt x="83864" y="25872"/>
                      <a:pt x="83859" y="25803"/>
                    </a:cubicBezTo>
                    <a:cubicBezTo>
                      <a:pt x="82720" y="24923"/>
                      <a:pt x="81506" y="24193"/>
                      <a:pt x="80248" y="23438"/>
                    </a:cubicBezTo>
                    <a:cubicBezTo>
                      <a:pt x="79346" y="22896"/>
                      <a:pt x="78411" y="22336"/>
                      <a:pt x="77498" y="21709"/>
                    </a:cubicBezTo>
                    <a:cubicBezTo>
                      <a:pt x="76755" y="21197"/>
                      <a:pt x="76141" y="20750"/>
                      <a:pt x="75563" y="20300"/>
                    </a:cubicBezTo>
                    <a:cubicBezTo>
                      <a:pt x="75142" y="19972"/>
                      <a:pt x="74653" y="19588"/>
                      <a:pt x="74176" y="19161"/>
                    </a:cubicBezTo>
                    <a:cubicBezTo>
                      <a:pt x="73009" y="18121"/>
                      <a:pt x="71997" y="16880"/>
                      <a:pt x="71161" y="15470"/>
                    </a:cubicBezTo>
                    <a:cubicBezTo>
                      <a:pt x="70304" y="14015"/>
                      <a:pt x="69561" y="12499"/>
                      <a:pt x="68843" y="11030"/>
                    </a:cubicBezTo>
                    <a:cubicBezTo>
                      <a:pt x="68420" y="10166"/>
                      <a:pt x="67984" y="9273"/>
                      <a:pt x="67534" y="8418"/>
                    </a:cubicBezTo>
                    <a:cubicBezTo>
                      <a:pt x="64937" y="3476"/>
                      <a:pt x="62566" y="2084"/>
                      <a:pt x="57898" y="665"/>
                    </a:cubicBezTo>
                    <a:cubicBezTo>
                      <a:pt x="57665" y="594"/>
                      <a:pt x="57423" y="540"/>
                      <a:pt x="57190" y="489"/>
                    </a:cubicBezTo>
                    <a:lnTo>
                      <a:pt x="57055" y="458"/>
                    </a:lnTo>
                    <a:cubicBezTo>
                      <a:pt x="56230" y="274"/>
                      <a:pt x="55311" y="153"/>
                      <a:pt x="54165" y="74"/>
                    </a:cubicBezTo>
                    <a:cubicBezTo>
                      <a:pt x="53441" y="25"/>
                      <a:pt x="52660" y="1"/>
                      <a:pt x="51797" y="1"/>
                    </a:cubicBezTo>
                    <a:close/>
                  </a:path>
                </a:pathLst>
              </a:custGeom>
              <a:solidFill>
                <a:srgbClr val="61749c"/>
              </a:solidFill>
              <a:ln w="0">
                <a:noFill/>
              </a:ln>
            </p:spPr>
            <p:style>
              <a:lnRef idx="0"/>
              <a:fillRef idx="0"/>
              <a:effectRef idx="0"/>
              <a:fontRef idx="minor"/>
            </p:style>
          </p:sp>
          <p:sp>
            <p:nvSpPr>
              <p:cNvPr id="715" name="CustomShape 28"/>
              <p:cNvSpPr/>
              <p:nvPr/>
            </p:nvSpPr>
            <p:spPr>
              <a:xfrm flipH="1">
                <a:off x="4570560" y="-1058040"/>
                <a:ext cx="2274480" cy="727920"/>
              </a:xfrm>
              <a:custGeom>
                <a:avLst/>
                <a:gdLst/>
                <a:ahLst/>
                <a:rect l="l" t="t" r="r" b="b"/>
                <a:pathLst>
                  <a:path w="84113" h="26944">
                    <a:moveTo>
                      <a:pt x="50950" y="0"/>
                    </a:moveTo>
                    <a:cubicBezTo>
                      <a:pt x="50628" y="0"/>
                      <a:pt x="50294" y="3"/>
                      <a:pt x="49947" y="9"/>
                    </a:cubicBezTo>
                    <a:cubicBezTo>
                      <a:pt x="48874" y="22"/>
                      <a:pt x="47758" y="78"/>
                      <a:pt x="46625" y="173"/>
                    </a:cubicBezTo>
                    <a:cubicBezTo>
                      <a:pt x="45652" y="254"/>
                      <a:pt x="44612" y="373"/>
                      <a:pt x="43340" y="547"/>
                    </a:cubicBezTo>
                    <a:cubicBezTo>
                      <a:pt x="42345" y="838"/>
                      <a:pt x="41466" y="1221"/>
                      <a:pt x="40658" y="1715"/>
                    </a:cubicBezTo>
                    <a:cubicBezTo>
                      <a:pt x="39519" y="2413"/>
                      <a:pt x="38362" y="3264"/>
                      <a:pt x="36906" y="4475"/>
                    </a:cubicBezTo>
                    <a:cubicBezTo>
                      <a:pt x="35808" y="5394"/>
                      <a:pt x="34735" y="6366"/>
                      <a:pt x="33698" y="7306"/>
                    </a:cubicBezTo>
                    <a:lnTo>
                      <a:pt x="33383" y="7592"/>
                    </a:lnTo>
                    <a:cubicBezTo>
                      <a:pt x="32787" y="8130"/>
                      <a:pt x="32189" y="8683"/>
                      <a:pt x="31611" y="9218"/>
                    </a:cubicBezTo>
                    <a:cubicBezTo>
                      <a:pt x="31077" y="9714"/>
                      <a:pt x="30543" y="10210"/>
                      <a:pt x="30005" y="10698"/>
                    </a:cubicBezTo>
                    <a:cubicBezTo>
                      <a:pt x="26106" y="14237"/>
                      <a:pt x="21473" y="18279"/>
                      <a:pt x="16676" y="21410"/>
                    </a:cubicBezTo>
                    <a:cubicBezTo>
                      <a:pt x="15331" y="22289"/>
                      <a:pt x="13955" y="23121"/>
                      <a:pt x="12587" y="23881"/>
                    </a:cubicBezTo>
                    <a:cubicBezTo>
                      <a:pt x="11751" y="24345"/>
                      <a:pt x="10663" y="24633"/>
                      <a:pt x="9710" y="24854"/>
                    </a:cubicBezTo>
                    <a:cubicBezTo>
                      <a:pt x="7857" y="25281"/>
                      <a:pt x="5975" y="25508"/>
                      <a:pt x="4118" y="25532"/>
                    </a:cubicBezTo>
                    <a:cubicBezTo>
                      <a:pt x="3989" y="25533"/>
                      <a:pt x="3861" y="25534"/>
                      <a:pt x="3734" y="25534"/>
                    </a:cubicBezTo>
                    <a:cubicBezTo>
                      <a:pt x="2476" y="25534"/>
                      <a:pt x="1335" y="25469"/>
                      <a:pt x="257" y="25332"/>
                    </a:cubicBezTo>
                    <a:cubicBezTo>
                      <a:pt x="173" y="25321"/>
                      <a:pt x="90" y="25306"/>
                      <a:pt x="5" y="25295"/>
                    </a:cubicBezTo>
                    <a:cubicBezTo>
                      <a:pt x="4" y="25346"/>
                      <a:pt x="2" y="25398"/>
                      <a:pt x="1" y="25450"/>
                    </a:cubicBezTo>
                    <a:cubicBezTo>
                      <a:pt x="79" y="25462"/>
                      <a:pt x="157" y="25474"/>
                      <a:pt x="237" y="25486"/>
                    </a:cubicBezTo>
                    <a:cubicBezTo>
                      <a:pt x="1307" y="25621"/>
                      <a:pt x="2436" y="25688"/>
                      <a:pt x="3676" y="25688"/>
                    </a:cubicBezTo>
                    <a:cubicBezTo>
                      <a:pt x="3822" y="25688"/>
                      <a:pt x="3970" y="25687"/>
                      <a:pt x="4119" y="25686"/>
                    </a:cubicBezTo>
                    <a:cubicBezTo>
                      <a:pt x="5988" y="25663"/>
                      <a:pt x="7881" y="25433"/>
                      <a:pt x="9743" y="25004"/>
                    </a:cubicBezTo>
                    <a:cubicBezTo>
                      <a:pt x="10708" y="24782"/>
                      <a:pt x="11809" y="24490"/>
                      <a:pt x="12660" y="24017"/>
                    </a:cubicBezTo>
                    <a:cubicBezTo>
                      <a:pt x="14033" y="23253"/>
                      <a:pt x="15412" y="22420"/>
                      <a:pt x="16761" y="21540"/>
                    </a:cubicBezTo>
                    <a:cubicBezTo>
                      <a:pt x="21566" y="18402"/>
                      <a:pt x="26205" y="14356"/>
                      <a:pt x="30107" y="10811"/>
                    </a:cubicBezTo>
                    <a:cubicBezTo>
                      <a:pt x="30647" y="10323"/>
                      <a:pt x="31181" y="9827"/>
                      <a:pt x="31717" y="9331"/>
                    </a:cubicBezTo>
                    <a:cubicBezTo>
                      <a:pt x="32295" y="8797"/>
                      <a:pt x="32891" y="8243"/>
                      <a:pt x="33487" y="7707"/>
                    </a:cubicBezTo>
                    <a:lnTo>
                      <a:pt x="33800" y="7421"/>
                    </a:lnTo>
                    <a:cubicBezTo>
                      <a:pt x="34837" y="6482"/>
                      <a:pt x="35909" y="5510"/>
                      <a:pt x="37005" y="4594"/>
                    </a:cubicBezTo>
                    <a:cubicBezTo>
                      <a:pt x="38455" y="3387"/>
                      <a:pt x="39607" y="2541"/>
                      <a:pt x="40738" y="1848"/>
                    </a:cubicBezTo>
                    <a:cubicBezTo>
                      <a:pt x="41535" y="1360"/>
                      <a:pt x="42401" y="984"/>
                      <a:pt x="43372" y="699"/>
                    </a:cubicBezTo>
                    <a:cubicBezTo>
                      <a:pt x="44630" y="526"/>
                      <a:pt x="45666" y="408"/>
                      <a:pt x="46638" y="326"/>
                    </a:cubicBezTo>
                    <a:cubicBezTo>
                      <a:pt x="47766" y="232"/>
                      <a:pt x="48879" y="177"/>
                      <a:pt x="49948" y="163"/>
                    </a:cubicBezTo>
                    <a:cubicBezTo>
                      <a:pt x="50282" y="157"/>
                      <a:pt x="50603" y="155"/>
                      <a:pt x="50913" y="155"/>
                    </a:cubicBezTo>
                    <a:cubicBezTo>
                      <a:pt x="51752" y="155"/>
                      <a:pt x="52506" y="175"/>
                      <a:pt x="53199" y="217"/>
                    </a:cubicBezTo>
                    <a:cubicBezTo>
                      <a:pt x="54351" y="286"/>
                      <a:pt x="55268" y="395"/>
                      <a:pt x="56083" y="561"/>
                    </a:cubicBezTo>
                    <a:lnTo>
                      <a:pt x="56243" y="593"/>
                    </a:lnTo>
                    <a:cubicBezTo>
                      <a:pt x="56468" y="640"/>
                      <a:pt x="56700" y="686"/>
                      <a:pt x="56923" y="749"/>
                    </a:cubicBezTo>
                    <a:cubicBezTo>
                      <a:pt x="61520" y="2040"/>
                      <a:pt x="63981" y="3192"/>
                      <a:pt x="66674" y="8163"/>
                    </a:cubicBezTo>
                    <a:cubicBezTo>
                      <a:pt x="67168" y="9075"/>
                      <a:pt x="67646" y="10032"/>
                      <a:pt x="68109" y="10957"/>
                    </a:cubicBezTo>
                    <a:cubicBezTo>
                      <a:pt x="68814" y="12367"/>
                      <a:pt x="69542" y="13824"/>
                      <a:pt x="70373" y="15226"/>
                    </a:cubicBezTo>
                    <a:cubicBezTo>
                      <a:pt x="71218" y="16652"/>
                      <a:pt x="72239" y="17919"/>
                      <a:pt x="73408" y="18991"/>
                    </a:cubicBezTo>
                    <a:cubicBezTo>
                      <a:pt x="73874" y="19418"/>
                      <a:pt x="74346" y="19804"/>
                      <a:pt x="74791" y="20162"/>
                    </a:cubicBezTo>
                    <a:cubicBezTo>
                      <a:pt x="75359" y="20621"/>
                      <a:pt x="75967" y="21085"/>
                      <a:pt x="76706" y="21623"/>
                    </a:cubicBezTo>
                    <a:cubicBezTo>
                      <a:pt x="77594" y="22266"/>
                      <a:pt x="78498" y="22845"/>
                      <a:pt x="79373" y="23405"/>
                    </a:cubicBezTo>
                    <a:cubicBezTo>
                      <a:pt x="81064" y="24487"/>
                      <a:pt x="82674" y="25519"/>
                      <a:pt x="84113" y="26943"/>
                    </a:cubicBezTo>
                    <a:cubicBezTo>
                      <a:pt x="84111" y="26871"/>
                      <a:pt x="84111" y="26798"/>
                      <a:pt x="84109" y="26724"/>
                    </a:cubicBezTo>
                    <a:cubicBezTo>
                      <a:pt x="82690" y="25346"/>
                      <a:pt x="81112" y="24333"/>
                      <a:pt x="79456" y="23274"/>
                    </a:cubicBezTo>
                    <a:cubicBezTo>
                      <a:pt x="78584" y="22716"/>
                      <a:pt x="77680" y="22138"/>
                      <a:pt x="76796" y="21498"/>
                    </a:cubicBezTo>
                    <a:cubicBezTo>
                      <a:pt x="76061" y="20962"/>
                      <a:pt x="75453" y="20500"/>
                      <a:pt x="74887" y="20042"/>
                    </a:cubicBezTo>
                    <a:cubicBezTo>
                      <a:pt x="74445" y="19685"/>
                      <a:pt x="73975" y="19300"/>
                      <a:pt x="73514" y="18877"/>
                    </a:cubicBezTo>
                    <a:cubicBezTo>
                      <a:pt x="72355" y="17815"/>
                      <a:pt x="71344" y="16560"/>
                      <a:pt x="70506" y="15146"/>
                    </a:cubicBezTo>
                    <a:cubicBezTo>
                      <a:pt x="69678" y="13751"/>
                      <a:pt x="68950" y="12295"/>
                      <a:pt x="68248" y="10888"/>
                    </a:cubicBezTo>
                    <a:cubicBezTo>
                      <a:pt x="67784" y="9962"/>
                      <a:pt x="67306" y="9003"/>
                      <a:pt x="66811" y="8090"/>
                    </a:cubicBezTo>
                    <a:cubicBezTo>
                      <a:pt x="64089" y="3066"/>
                      <a:pt x="61605" y="1902"/>
                      <a:pt x="56964" y="600"/>
                    </a:cubicBezTo>
                    <a:cubicBezTo>
                      <a:pt x="56737" y="536"/>
                      <a:pt x="56502" y="488"/>
                      <a:pt x="56273" y="441"/>
                    </a:cubicBezTo>
                    <a:lnTo>
                      <a:pt x="56115" y="409"/>
                    </a:lnTo>
                    <a:cubicBezTo>
                      <a:pt x="55292" y="241"/>
                      <a:pt x="54369" y="131"/>
                      <a:pt x="53209" y="62"/>
                    </a:cubicBezTo>
                    <a:cubicBezTo>
                      <a:pt x="52524" y="21"/>
                      <a:pt x="51778" y="0"/>
                      <a:pt x="50950" y="0"/>
                    </a:cubicBezTo>
                    <a:close/>
                  </a:path>
                </a:pathLst>
              </a:custGeom>
              <a:solidFill>
                <a:srgbClr val="61749c"/>
              </a:solidFill>
              <a:ln w="0">
                <a:noFill/>
              </a:ln>
            </p:spPr>
            <p:style>
              <a:lnRef idx="0"/>
              <a:fillRef idx="0"/>
              <a:effectRef idx="0"/>
              <a:fontRef idx="minor"/>
            </p:style>
          </p:sp>
          <p:sp>
            <p:nvSpPr>
              <p:cNvPr id="716" name="CustomShape 29"/>
              <p:cNvSpPr/>
              <p:nvPr/>
            </p:nvSpPr>
            <p:spPr>
              <a:xfrm flipH="1">
                <a:off x="4571640" y="-1011600"/>
                <a:ext cx="2274480" cy="756720"/>
              </a:xfrm>
              <a:custGeom>
                <a:avLst/>
                <a:gdLst/>
                <a:ahLst/>
                <a:rect l="l" t="t" r="r" b="b"/>
                <a:pathLst>
                  <a:path w="84113" h="28009">
                    <a:moveTo>
                      <a:pt x="49970" y="0"/>
                    </a:moveTo>
                    <a:cubicBezTo>
                      <a:pt x="49629" y="0"/>
                      <a:pt x="49270" y="3"/>
                      <a:pt x="48890" y="9"/>
                    </a:cubicBezTo>
                    <a:cubicBezTo>
                      <a:pt x="47818" y="23"/>
                      <a:pt x="46695" y="73"/>
                      <a:pt x="45552" y="159"/>
                    </a:cubicBezTo>
                    <a:cubicBezTo>
                      <a:pt x="44325" y="250"/>
                      <a:pt x="43149" y="386"/>
                      <a:pt x="42250" y="495"/>
                    </a:cubicBezTo>
                    <a:cubicBezTo>
                      <a:pt x="41242" y="778"/>
                      <a:pt x="40357" y="1154"/>
                      <a:pt x="39544" y="1642"/>
                    </a:cubicBezTo>
                    <a:cubicBezTo>
                      <a:pt x="38085" y="2521"/>
                      <a:pt x="36768" y="3562"/>
                      <a:pt x="35782" y="4374"/>
                    </a:cubicBezTo>
                    <a:cubicBezTo>
                      <a:pt x="34626" y="5332"/>
                      <a:pt x="33497" y="6350"/>
                      <a:pt x="32406" y="7334"/>
                    </a:cubicBezTo>
                    <a:lnTo>
                      <a:pt x="32253" y="7473"/>
                    </a:lnTo>
                    <a:cubicBezTo>
                      <a:pt x="31617" y="8046"/>
                      <a:pt x="30981" y="8635"/>
                      <a:pt x="30363" y="9206"/>
                    </a:cubicBezTo>
                    <a:cubicBezTo>
                      <a:pt x="29869" y="9663"/>
                      <a:pt x="29376" y="10121"/>
                      <a:pt x="28878" y="10572"/>
                    </a:cubicBezTo>
                    <a:cubicBezTo>
                      <a:pt x="24736" y="14340"/>
                      <a:pt x="20265" y="18253"/>
                      <a:pt x="15636" y="21339"/>
                    </a:cubicBezTo>
                    <a:cubicBezTo>
                      <a:pt x="14311" y="22222"/>
                      <a:pt x="12950" y="23066"/>
                      <a:pt x="11585" y="23848"/>
                    </a:cubicBezTo>
                    <a:cubicBezTo>
                      <a:pt x="10764" y="24318"/>
                      <a:pt x="9677" y="24613"/>
                      <a:pt x="8722" y="24837"/>
                    </a:cubicBezTo>
                    <a:cubicBezTo>
                      <a:pt x="6876" y="25272"/>
                      <a:pt x="4999" y="25509"/>
                      <a:pt x="3143" y="25539"/>
                    </a:cubicBezTo>
                    <a:cubicBezTo>
                      <a:pt x="2955" y="25542"/>
                      <a:pt x="2769" y="25544"/>
                      <a:pt x="2586" y="25544"/>
                    </a:cubicBezTo>
                    <a:cubicBezTo>
                      <a:pt x="1669" y="25544"/>
                      <a:pt x="816" y="25507"/>
                      <a:pt x="2" y="25432"/>
                    </a:cubicBezTo>
                    <a:cubicBezTo>
                      <a:pt x="2" y="25485"/>
                      <a:pt x="0" y="25536"/>
                      <a:pt x="0" y="25589"/>
                    </a:cubicBezTo>
                    <a:cubicBezTo>
                      <a:pt x="805" y="25663"/>
                      <a:pt x="1650" y="25699"/>
                      <a:pt x="2555" y="25699"/>
                    </a:cubicBezTo>
                    <a:cubicBezTo>
                      <a:pt x="2749" y="25699"/>
                      <a:pt x="2946" y="25698"/>
                      <a:pt x="3146" y="25694"/>
                    </a:cubicBezTo>
                    <a:cubicBezTo>
                      <a:pt x="5013" y="25662"/>
                      <a:pt x="6901" y="25426"/>
                      <a:pt x="8757" y="24987"/>
                    </a:cubicBezTo>
                    <a:cubicBezTo>
                      <a:pt x="9724" y="24760"/>
                      <a:pt x="10823" y="24464"/>
                      <a:pt x="11661" y="23982"/>
                    </a:cubicBezTo>
                    <a:cubicBezTo>
                      <a:pt x="13028" y="23198"/>
                      <a:pt x="14394" y="22352"/>
                      <a:pt x="15722" y="21469"/>
                    </a:cubicBezTo>
                    <a:cubicBezTo>
                      <a:pt x="20359" y="18377"/>
                      <a:pt x="24836" y="14459"/>
                      <a:pt x="28982" y="10686"/>
                    </a:cubicBezTo>
                    <a:cubicBezTo>
                      <a:pt x="29480" y="10235"/>
                      <a:pt x="29974" y="9777"/>
                      <a:pt x="30469" y="9319"/>
                    </a:cubicBezTo>
                    <a:cubicBezTo>
                      <a:pt x="31085" y="8748"/>
                      <a:pt x="31721" y="8159"/>
                      <a:pt x="32357" y="7588"/>
                    </a:cubicBezTo>
                    <a:lnTo>
                      <a:pt x="32510" y="7449"/>
                    </a:lnTo>
                    <a:cubicBezTo>
                      <a:pt x="33600" y="6465"/>
                      <a:pt x="34726" y="5449"/>
                      <a:pt x="35882" y="4494"/>
                    </a:cubicBezTo>
                    <a:cubicBezTo>
                      <a:pt x="36861" y="3686"/>
                      <a:pt x="38173" y="2647"/>
                      <a:pt x="39624" y="1775"/>
                    </a:cubicBezTo>
                    <a:cubicBezTo>
                      <a:pt x="40426" y="1294"/>
                      <a:pt x="41298" y="924"/>
                      <a:pt x="42280" y="647"/>
                    </a:cubicBezTo>
                    <a:cubicBezTo>
                      <a:pt x="43165" y="540"/>
                      <a:pt x="44340" y="406"/>
                      <a:pt x="45564" y="313"/>
                    </a:cubicBezTo>
                    <a:cubicBezTo>
                      <a:pt x="46703" y="228"/>
                      <a:pt x="47823" y="177"/>
                      <a:pt x="48893" y="164"/>
                    </a:cubicBezTo>
                    <a:cubicBezTo>
                      <a:pt x="49284" y="158"/>
                      <a:pt x="49652" y="154"/>
                      <a:pt x="50002" y="154"/>
                    </a:cubicBezTo>
                    <a:cubicBezTo>
                      <a:pt x="50799" y="154"/>
                      <a:pt x="51501" y="171"/>
                      <a:pt x="52161" y="206"/>
                    </a:cubicBezTo>
                    <a:cubicBezTo>
                      <a:pt x="53329" y="265"/>
                      <a:pt x="54250" y="362"/>
                      <a:pt x="55062" y="513"/>
                    </a:cubicBezTo>
                    <a:lnTo>
                      <a:pt x="55225" y="543"/>
                    </a:lnTo>
                    <a:cubicBezTo>
                      <a:pt x="55450" y="583"/>
                      <a:pt x="55684" y="626"/>
                      <a:pt x="55906" y="684"/>
                    </a:cubicBezTo>
                    <a:cubicBezTo>
                      <a:pt x="60359" y="1831"/>
                      <a:pt x="63019" y="2729"/>
                      <a:pt x="65867" y="7836"/>
                    </a:cubicBezTo>
                    <a:cubicBezTo>
                      <a:pt x="66408" y="8806"/>
                      <a:pt x="66929" y="9828"/>
                      <a:pt x="67435" y="10817"/>
                    </a:cubicBezTo>
                    <a:cubicBezTo>
                      <a:pt x="68123" y="12166"/>
                      <a:pt x="68833" y="13560"/>
                      <a:pt x="69632" y="14904"/>
                    </a:cubicBezTo>
                    <a:cubicBezTo>
                      <a:pt x="70480" y="16331"/>
                      <a:pt x="71499" y="17609"/>
                      <a:pt x="72661" y="18704"/>
                    </a:cubicBezTo>
                    <a:cubicBezTo>
                      <a:pt x="73117" y="19134"/>
                      <a:pt x="73568" y="19517"/>
                      <a:pt x="74029" y="19902"/>
                    </a:cubicBezTo>
                    <a:cubicBezTo>
                      <a:pt x="74733" y="20494"/>
                      <a:pt x="75406" y="21017"/>
                      <a:pt x="75915" y="21409"/>
                    </a:cubicBezTo>
                    <a:cubicBezTo>
                      <a:pt x="76773" y="22064"/>
                      <a:pt x="77646" y="22657"/>
                      <a:pt x="78491" y="23232"/>
                    </a:cubicBezTo>
                    <a:cubicBezTo>
                      <a:pt x="80437" y="24557"/>
                      <a:pt x="82277" y="25810"/>
                      <a:pt x="83847" y="27688"/>
                    </a:cubicBezTo>
                    <a:cubicBezTo>
                      <a:pt x="83936" y="27795"/>
                      <a:pt x="84018" y="27901"/>
                      <a:pt x="84099" y="28008"/>
                    </a:cubicBezTo>
                    <a:cubicBezTo>
                      <a:pt x="84104" y="27930"/>
                      <a:pt x="84109" y="27853"/>
                      <a:pt x="84112" y="27774"/>
                    </a:cubicBezTo>
                    <a:cubicBezTo>
                      <a:pt x="84063" y="27712"/>
                      <a:pt x="84016" y="27651"/>
                      <a:pt x="83965" y="27589"/>
                    </a:cubicBezTo>
                    <a:cubicBezTo>
                      <a:pt x="82381" y="25693"/>
                      <a:pt x="80533" y="24435"/>
                      <a:pt x="78578" y="23104"/>
                    </a:cubicBezTo>
                    <a:cubicBezTo>
                      <a:pt x="77736" y="22531"/>
                      <a:pt x="76864" y="21937"/>
                      <a:pt x="76011" y="21286"/>
                    </a:cubicBezTo>
                    <a:cubicBezTo>
                      <a:pt x="75502" y="20896"/>
                      <a:pt x="74830" y="20373"/>
                      <a:pt x="74128" y="19784"/>
                    </a:cubicBezTo>
                    <a:cubicBezTo>
                      <a:pt x="73670" y="19400"/>
                      <a:pt x="73221" y="19019"/>
                      <a:pt x="72766" y="18592"/>
                    </a:cubicBezTo>
                    <a:cubicBezTo>
                      <a:pt x="71616" y="17507"/>
                      <a:pt x="70606" y="16240"/>
                      <a:pt x="69766" y="14824"/>
                    </a:cubicBezTo>
                    <a:cubicBezTo>
                      <a:pt x="68969" y="13484"/>
                      <a:pt x="68259" y="12092"/>
                      <a:pt x="67572" y="10747"/>
                    </a:cubicBezTo>
                    <a:cubicBezTo>
                      <a:pt x="67067" y="9758"/>
                      <a:pt x="66544" y="8734"/>
                      <a:pt x="66003" y="7761"/>
                    </a:cubicBezTo>
                    <a:cubicBezTo>
                      <a:pt x="63123" y="2598"/>
                      <a:pt x="60439" y="1692"/>
                      <a:pt x="55946" y="534"/>
                    </a:cubicBezTo>
                    <a:cubicBezTo>
                      <a:pt x="55718" y="476"/>
                      <a:pt x="55481" y="433"/>
                      <a:pt x="55252" y="391"/>
                    </a:cubicBezTo>
                    <a:lnTo>
                      <a:pt x="55090" y="361"/>
                    </a:lnTo>
                    <a:cubicBezTo>
                      <a:pt x="54271" y="209"/>
                      <a:pt x="53343" y="111"/>
                      <a:pt x="52169" y="50"/>
                    </a:cubicBezTo>
                    <a:cubicBezTo>
                      <a:pt x="51498" y="17"/>
                      <a:pt x="50783" y="0"/>
                      <a:pt x="49970" y="0"/>
                    </a:cubicBezTo>
                    <a:close/>
                  </a:path>
                </a:pathLst>
              </a:custGeom>
              <a:solidFill>
                <a:srgbClr val="61749c"/>
              </a:solidFill>
              <a:ln w="0">
                <a:noFill/>
              </a:ln>
            </p:spPr>
            <p:style>
              <a:lnRef idx="0"/>
              <a:fillRef idx="0"/>
              <a:effectRef idx="0"/>
              <a:fontRef idx="minor"/>
            </p:style>
          </p:sp>
          <p:sp>
            <p:nvSpPr>
              <p:cNvPr id="717" name="CustomShape 30"/>
              <p:cNvSpPr/>
              <p:nvPr/>
            </p:nvSpPr>
            <p:spPr>
              <a:xfrm flipH="1">
                <a:off x="4578840" y="-965520"/>
                <a:ext cx="2266920" cy="789480"/>
              </a:xfrm>
              <a:custGeom>
                <a:avLst/>
                <a:gdLst/>
                <a:ahLst/>
                <a:rect l="l" t="t" r="r" b="b"/>
                <a:pathLst>
                  <a:path w="83843" h="29217">
                    <a:moveTo>
                      <a:pt x="49016" y="1"/>
                    </a:moveTo>
                    <a:cubicBezTo>
                      <a:pt x="48623" y="1"/>
                      <a:pt x="48207" y="4"/>
                      <a:pt x="47759" y="11"/>
                    </a:cubicBezTo>
                    <a:cubicBezTo>
                      <a:pt x="46686" y="23"/>
                      <a:pt x="45558" y="70"/>
                      <a:pt x="44406" y="147"/>
                    </a:cubicBezTo>
                    <a:cubicBezTo>
                      <a:pt x="43233" y="225"/>
                      <a:pt x="42074" y="340"/>
                      <a:pt x="41084" y="446"/>
                    </a:cubicBezTo>
                    <a:cubicBezTo>
                      <a:pt x="40066" y="719"/>
                      <a:pt x="39173" y="1087"/>
                      <a:pt x="38356" y="1571"/>
                    </a:cubicBezTo>
                    <a:cubicBezTo>
                      <a:pt x="36893" y="2435"/>
                      <a:pt x="35572" y="3470"/>
                      <a:pt x="34584" y="4275"/>
                    </a:cubicBezTo>
                    <a:cubicBezTo>
                      <a:pt x="33375" y="5267"/>
                      <a:pt x="32197" y="6323"/>
                      <a:pt x="31048" y="7355"/>
                    </a:cubicBezTo>
                    <a:cubicBezTo>
                      <a:pt x="30371" y="7963"/>
                      <a:pt x="29693" y="8590"/>
                      <a:pt x="29035" y="9198"/>
                    </a:cubicBezTo>
                    <a:cubicBezTo>
                      <a:pt x="28583" y="9616"/>
                      <a:pt x="28131" y="10033"/>
                      <a:pt x="27677" y="10448"/>
                    </a:cubicBezTo>
                    <a:cubicBezTo>
                      <a:pt x="23768" y="14011"/>
                      <a:pt x="19206" y="18080"/>
                      <a:pt x="14520" y="21270"/>
                    </a:cubicBezTo>
                    <a:cubicBezTo>
                      <a:pt x="13219" y="22155"/>
                      <a:pt x="11868" y="23013"/>
                      <a:pt x="10507" y="23818"/>
                    </a:cubicBezTo>
                    <a:cubicBezTo>
                      <a:pt x="9700" y="24295"/>
                      <a:pt x="8615" y="24594"/>
                      <a:pt x="7659" y="24824"/>
                    </a:cubicBezTo>
                    <a:cubicBezTo>
                      <a:pt x="5818" y="25266"/>
                      <a:pt x="3946" y="25511"/>
                      <a:pt x="2092" y="25549"/>
                    </a:cubicBezTo>
                    <a:cubicBezTo>
                      <a:pt x="1855" y="25554"/>
                      <a:pt x="1623" y="25556"/>
                      <a:pt x="1395" y="25556"/>
                    </a:cubicBezTo>
                    <a:cubicBezTo>
                      <a:pt x="914" y="25556"/>
                      <a:pt x="450" y="25546"/>
                      <a:pt x="1" y="25525"/>
                    </a:cubicBezTo>
                    <a:lnTo>
                      <a:pt x="1" y="25525"/>
                    </a:lnTo>
                    <a:cubicBezTo>
                      <a:pt x="2" y="25578"/>
                      <a:pt x="4" y="25629"/>
                      <a:pt x="5" y="25682"/>
                    </a:cubicBezTo>
                    <a:cubicBezTo>
                      <a:pt x="435" y="25702"/>
                      <a:pt x="877" y="25712"/>
                      <a:pt x="1336" y="25712"/>
                    </a:cubicBezTo>
                    <a:cubicBezTo>
                      <a:pt x="1584" y="25712"/>
                      <a:pt x="1837" y="25709"/>
                      <a:pt x="2095" y="25703"/>
                    </a:cubicBezTo>
                    <a:cubicBezTo>
                      <a:pt x="3961" y="25664"/>
                      <a:pt x="5844" y="25419"/>
                      <a:pt x="7695" y="24975"/>
                    </a:cubicBezTo>
                    <a:cubicBezTo>
                      <a:pt x="8662" y="24741"/>
                      <a:pt x="9761" y="24439"/>
                      <a:pt x="10585" y="23951"/>
                    </a:cubicBezTo>
                    <a:cubicBezTo>
                      <a:pt x="11950" y="23144"/>
                      <a:pt x="13302" y="22285"/>
                      <a:pt x="14606" y="21399"/>
                    </a:cubicBezTo>
                    <a:cubicBezTo>
                      <a:pt x="19301" y="18203"/>
                      <a:pt x="23869" y="14129"/>
                      <a:pt x="27781" y="10561"/>
                    </a:cubicBezTo>
                    <a:cubicBezTo>
                      <a:pt x="28235" y="10149"/>
                      <a:pt x="28688" y="9729"/>
                      <a:pt x="29141" y="9312"/>
                    </a:cubicBezTo>
                    <a:cubicBezTo>
                      <a:pt x="29797" y="8704"/>
                      <a:pt x="30475" y="8076"/>
                      <a:pt x="31163" y="7460"/>
                    </a:cubicBezTo>
                    <a:cubicBezTo>
                      <a:pt x="32299" y="6440"/>
                      <a:pt x="33474" y="5384"/>
                      <a:pt x="34682" y="4395"/>
                    </a:cubicBezTo>
                    <a:cubicBezTo>
                      <a:pt x="35666" y="3593"/>
                      <a:pt x="36980" y="2563"/>
                      <a:pt x="38434" y="1703"/>
                    </a:cubicBezTo>
                    <a:cubicBezTo>
                      <a:pt x="39239" y="1228"/>
                      <a:pt x="40119" y="865"/>
                      <a:pt x="41113" y="596"/>
                    </a:cubicBezTo>
                    <a:cubicBezTo>
                      <a:pt x="42089" y="494"/>
                      <a:pt x="43245" y="379"/>
                      <a:pt x="44417" y="300"/>
                    </a:cubicBezTo>
                    <a:cubicBezTo>
                      <a:pt x="45564" y="223"/>
                      <a:pt x="46690" y="179"/>
                      <a:pt x="47761" y="166"/>
                    </a:cubicBezTo>
                    <a:cubicBezTo>
                      <a:pt x="48206" y="159"/>
                      <a:pt x="48622" y="155"/>
                      <a:pt x="49013" y="155"/>
                    </a:cubicBezTo>
                    <a:cubicBezTo>
                      <a:pt x="49766" y="155"/>
                      <a:pt x="50429" y="168"/>
                      <a:pt x="51046" y="195"/>
                    </a:cubicBezTo>
                    <a:cubicBezTo>
                      <a:pt x="52247" y="246"/>
                      <a:pt x="53148" y="329"/>
                      <a:pt x="53964" y="465"/>
                    </a:cubicBezTo>
                    <a:lnTo>
                      <a:pt x="54151" y="495"/>
                    </a:lnTo>
                    <a:cubicBezTo>
                      <a:pt x="54371" y="532"/>
                      <a:pt x="54598" y="569"/>
                      <a:pt x="54816" y="620"/>
                    </a:cubicBezTo>
                    <a:cubicBezTo>
                      <a:pt x="59534" y="1727"/>
                      <a:pt x="62131" y="2537"/>
                      <a:pt x="64984" y="7510"/>
                    </a:cubicBezTo>
                    <a:cubicBezTo>
                      <a:pt x="65574" y="8539"/>
                      <a:pt x="66142" y="9630"/>
                      <a:pt x="66691" y="10683"/>
                    </a:cubicBezTo>
                    <a:cubicBezTo>
                      <a:pt x="67360" y="11968"/>
                      <a:pt x="68053" y="13296"/>
                      <a:pt x="68818" y="14581"/>
                    </a:cubicBezTo>
                    <a:cubicBezTo>
                      <a:pt x="69669" y="16011"/>
                      <a:pt x="70685" y="17302"/>
                      <a:pt x="71837" y="18418"/>
                    </a:cubicBezTo>
                    <a:cubicBezTo>
                      <a:pt x="72285" y="18850"/>
                      <a:pt x="72733" y="19245"/>
                      <a:pt x="73191" y="19643"/>
                    </a:cubicBezTo>
                    <a:cubicBezTo>
                      <a:pt x="73866" y="20232"/>
                      <a:pt x="74511" y="20758"/>
                      <a:pt x="75051" y="21195"/>
                    </a:cubicBezTo>
                    <a:cubicBezTo>
                      <a:pt x="75879" y="21859"/>
                      <a:pt x="76720" y="22469"/>
                      <a:pt x="77533" y="23056"/>
                    </a:cubicBezTo>
                    <a:cubicBezTo>
                      <a:pt x="79464" y="24451"/>
                      <a:pt x="81287" y="25770"/>
                      <a:pt x="82826" y="27714"/>
                    </a:cubicBezTo>
                    <a:cubicBezTo>
                      <a:pt x="83218" y="28210"/>
                      <a:pt x="83543" y="28708"/>
                      <a:pt x="83812" y="29216"/>
                    </a:cubicBezTo>
                    <a:cubicBezTo>
                      <a:pt x="83823" y="29127"/>
                      <a:pt x="83831" y="29037"/>
                      <a:pt x="83842" y="28946"/>
                    </a:cubicBezTo>
                    <a:cubicBezTo>
                      <a:pt x="83589" y="28498"/>
                      <a:pt x="83293" y="28058"/>
                      <a:pt x="82946" y="27618"/>
                    </a:cubicBezTo>
                    <a:cubicBezTo>
                      <a:pt x="81394" y="25658"/>
                      <a:pt x="79564" y="24333"/>
                      <a:pt x="77624" y="22931"/>
                    </a:cubicBezTo>
                    <a:cubicBezTo>
                      <a:pt x="76813" y="22344"/>
                      <a:pt x="75973" y="21738"/>
                      <a:pt x="75149" y="21075"/>
                    </a:cubicBezTo>
                    <a:cubicBezTo>
                      <a:pt x="74608" y="20638"/>
                      <a:pt x="73967" y="20114"/>
                      <a:pt x="73293" y="19526"/>
                    </a:cubicBezTo>
                    <a:cubicBezTo>
                      <a:pt x="72835" y="19130"/>
                      <a:pt x="72389" y="18738"/>
                      <a:pt x="71944" y="18307"/>
                    </a:cubicBezTo>
                    <a:cubicBezTo>
                      <a:pt x="70802" y="17202"/>
                      <a:pt x="69794" y="15922"/>
                      <a:pt x="68950" y="14502"/>
                    </a:cubicBezTo>
                    <a:cubicBezTo>
                      <a:pt x="68187" y="13222"/>
                      <a:pt x="67496" y="11896"/>
                      <a:pt x="66829" y="10613"/>
                    </a:cubicBezTo>
                    <a:cubicBezTo>
                      <a:pt x="66280" y="9557"/>
                      <a:pt x="65710" y="8465"/>
                      <a:pt x="65118" y="7433"/>
                    </a:cubicBezTo>
                    <a:cubicBezTo>
                      <a:pt x="62233" y="2406"/>
                      <a:pt x="59614" y="1588"/>
                      <a:pt x="54852" y="470"/>
                    </a:cubicBezTo>
                    <a:cubicBezTo>
                      <a:pt x="54628" y="417"/>
                      <a:pt x="54399" y="380"/>
                      <a:pt x="54175" y="343"/>
                    </a:cubicBezTo>
                    <a:lnTo>
                      <a:pt x="53990" y="311"/>
                    </a:lnTo>
                    <a:cubicBezTo>
                      <a:pt x="53167" y="175"/>
                      <a:pt x="52262" y="91"/>
                      <a:pt x="51052" y="39"/>
                    </a:cubicBezTo>
                    <a:cubicBezTo>
                      <a:pt x="50434" y="13"/>
                      <a:pt x="49769" y="1"/>
                      <a:pt x="49016" y="1"/>
                    </a:cubicBezTo>
                    <a:close/>
                  </a:path>
                </a:pathLst>
              </a:custGeom>
              <a:solidFill>
                <a:srgbClr val="61749c"/>
              </a:solidFill>
              <a:ln w="0">
                <a:noFill/>
              </a:ln>
            </p:spPr>
            <p:style>
              <a:lnRef idx="0"/>
              <a:fillRef idx="0"/>
              <a:effectRef idx="0"/>
              <a:fontRef idx="minor"/>
            </p:style>
          </p:sp>
          <p:sp>
            <p:nvSpPr>
              <p:cNvPr id="718" name="CustomShape 31"/>
              <p:cNvSpPr/>
              <p:nvPr/>
            </p:nvSpPr>
            <p:spPr>
              <a:xfrm flipH="1">
                <a:off x="4591800" y="-919440"/>
                <a:ext cx="2251800" cy="826200"/>
              </a:xfrm>
              <a:custGeom>
                <a:avLst/>
                <a:gdLst/>
                <a:ahLst/>
                <a:rect l="l" t="t" r="r" b="b"/>
                <a:pathLst>
                  <a:path w="83279" h="30568">
                    <a:moveTo>
                      <a:pt x="48062" y="1"/>
                    </a:moveTo>
                    <a:cubicBezTo>
                      <a:pt x="47607" y="1"/>
                      <a:pt x="47112" y="5"/>
                      <a:pt x="46562" y="12"/>
                    </a:cubicBezTo>
                    <a:cubicBezTo>
                      <a:pt x="45486" y="24"/>
                      <a:pt x="44351" y="65"/>
                      <a:pt x="43193" y="132"/>
                    </a:cubicBezTo>
                    <a:cubicBezTo>
                      <a:pt x="42049" y="200"/>
                      <a:pt x="40921" y="299"/>
                      <a:pt x="39852" y="395"/>
                    </a:cubicBezTo>
                    <a:cubicBezTo>
                      <a:pt x="38823" y="660"/>
                      <a:pt x="37922" y="1022"/>
                      <a:pt x="37100" y="1499"/>
                    </a:cubicBezTo>
                    <a:cubicBezTo>
                      <a:pt x="35637" y="2347"/>
                      <a:pt x="34311" y="3374"/>
                      <a:pt x="33319" y="4174"/>
                    </a:cubicBezTo>
                    <a:cubicBezTo>
                      <a:pt x="32069" y="5189"/>
                      <a:pt x="30851" y="6277"/>
                      <a:pt x="29778" y="7237"/>
                    </a:cubicBezTo>
                    <a:cubicBezTo>
                      <a:pt x="29059" y="7878"/>
                      <a:pt x="28339" y="8544"/>
                      <a:pt x="27643" y="9187"/>
                    </a:cubicBezTo>
                    <a:cubicBezTo>
                      <a:pt x="27234" y="9566"/>
                      <a:pt x="26822" y="9946"/>
                      <a:pt x="26410" y="10323"/>
                    </a:cubicBezTo>
                    <a:cubicBezTo>
                      <a:pt x="22262" y="14112"/>
                      <a:pt x="17837" y="18074"/>
                      <a:pt x="13336" y="21200"/>
                    </a:cubicBezTo>
                    <a:cubicBezTo>
                      <a:pt x="12057" y="22090"/>
                      <a:pt x="10721" y="22960"/>
                      <a:pt x="9364" y="23786"/>
                    </a:cubicBezTo>
                    <a:cubicBezTo>
                      <a:pt x="8571" y="24269"/>
                      <a:pt x="7486" y="24575"/>
                      <a:pt x="6529" y="24810"/>
                    </a:cubicBezTo>
                    <a:cubicBezTo>
                      <a:pt x="4695" y="25260"/>
                      <a:pt x="2826" y="25512"/>
                      <a:pt x="977" y="25557"/>
                    </a:cubicBezTo>
                    <a:cubicBezTo>
                      <a:pt x="698" y="25564"/>
                      <a:pt x="426" y="25567"/>
                      <a:pt x="160" y="25567"/>
                    </a:cubicBezTo>
                    <a:cubicBezTo>
                      <a:pt x="106" y="25567"/>
                      <a:pt x="53" y="25567"/>
                      <a:pt x="1" y="25567"/>
                    </a:cubicBezTo>
                    <a:lnTo>
                      <a:pt x="1" y="25567"/>
                    </a:lnTo>
                    <a:cubicBezTo>
                      <a:pt x="4" y="25620"/>
                      <a:pt x="10" y="25671"/>
                      <a:pt x="13" y="25722"/>
                    </a:cubicBezTo>
                    <a:cubicBezTo>
                      <a:pt x="329" y="25722"/>
                      <a:pt x="649" y="25721"/>
                      <a:pt x="980" y="25713"/>
                    </a:cubicBezTo>
                    <a:cubicBezTo>
                      <a:pt x="2842" y="25666"/>
                      <a:pt x="4721" y="25412"/>
                      <a:pt x="6566" y="24959"/>
                    </a:cubicBezTo>
                    <a:cubicBezTo>
                      <a:pt x="7534" y="24722"/>
                      <a:pt x="8633" y="24413"/>
                      <a:pt x="9444" y="23919"/>
                    </a:cubicBezTo>
                    <a:cubicBezTo>
                      <a:pt x="10803" y="23090"/>
                      <a:pt x="12142" y="22218"/>
                      <a:pt x="13425" y="21327"/>
                    </a:cubicBezTo>
                    <a:cubicBezTo>
                      <a:pt x="17933" y="18195"/>
                      <a:pt x="22363" y="14229"/>
                      <a:pt x="26515" y="10437"/>
                    </a:cubicBezTo>
                    <a:cubicBezTo>
                      <a:pt x="26926" y="10059"/>
                      <a:pt x="27338" y="9680"/>
                      <a:pt x="27749" y="9299"/>
                    </a:cubicBezTo>
                    <a:cubicBezTo>
                      <a:pt x="28445" y="8658"/>
                      <a:pt x="29163" y="7992"/>
                      <a:pt x="29882" y="7350"/>
                    </a:cubicBezTo>
                    <a:cubicBezTo>
                      <a:pt x="30954" y="6392"/>
                      <a:pt x="32168" y="5305"/>
                      <a:pt x="33416" y="4294"/>
                    </a:cubicBezTo>
                    <a:cubicBezTo>
                      <a:pt x="34404" y="3497"/>
                      <a:pt x="35724" y="2475"/>
                      <a:pt x="37176" y="1632"/>
                    </a:cubicBezTo>
                    <a:cubicBezTo>
                      <a:pt x="37988" y="1163"/>
                      <a:pt x="38874" y="806"/>
                      <a:pt x="39877" y="545"/>
                    </a:cubicBezTo>
                    <a:cubicBezTo>
                      <a:pt x="40933" y="451"/>
                      <a:pt x="42060" y="355"/>
                      <a:pt x="43201" y="288"/>
                    </a:cubicBezTo>
                    <a:cubicBezTo>
                      <a:pt x="44358" y="219"/>
                      <a:pt x="45489" y="179"/>
                      <a:pt x="46564" y="166"/>
                    </a:cubicBezTo>
                    <a:cubicBezTo>
                      <a:pt x="47092" y="159"/>
                      <a:pt x="47569" y="155"/>
                      <a:pt x="48009" y="155"/>
                    </a:cubicBezTo>
                    <a:cubicBezTo>
                      <a:pt x="48698" y="155"/>
                      <a:pt x="49298" y="164"/>
                      <a:pt x="49863" y="184"/>
                    </a:cubicBezTo>
                    <a:cubicBezTo>
                      <a:pt x="51086" y="225"/>
                      <a:pt x="51991" y="297"/>
                      <a:pt x="52799" y="416"/>
                    </a:cubicBezTo>
                    <a:lnTo>
                      <a:pt x="52999" y="446"/>
                    </a:lnTo>
                    <a:cubicBezTo>
                      <a:pt x="53217" y="476"/>
                      <a:pt x="53443" y="510"/>
                      <a:pt x="53659" y="556"/>
                    </a:cubicBezTo>
                    <a:cubicBezTo>
                      <a:pt x="58267" y="1534"/>
                      <a:pt x="61049" y="2125"/>
                      <a:pt x="64033" y="7182"/>
                    </a:cubicBezTo>
                    <a:cubicBezTo>
                      <a:pt x="64678" y="8275"/>
                      <a:pt x="65294" y="9435"/>
                      <a:pt x="65890" y="10557"/>
                    </a:cubicBezTo>
                    <a:cubicBezTo>
                      <a:pt x="66536" y="11776"/>
                      <a:pt x="67206" y="13037"/>
                      <a:pt x="67934" y="14259"/>
                    </a:cubicBezTo>
                    <a:cubicBezTo>
                      <a:pt x="68790" y="15693"/>
                      <a:pt x="69803" y="16995"/>
                      <a:pt x="70947" y="18131"/>
                    </a:cubicBezTo>
                    <a:cubicBezTo>
                      <a:pt x="71405" y="18586"/>
                      <a:pt x="71874" y="19010"/>
                      <a:pt x="72287" y="19384"/>
                    </a:cubicBezTo>
                    <a:cubicBezTo>
                      <a:pt x="72832" y="19876"/>
                      <a:pt x="73399" y="20368"/>
                      <a:pt x="74122" y="20983"/>
                    </a:cubicBezTo>
                    <a:cubicBezTo>
                      <a:pt x="74927" y="21666"/>
                      <a:pt x="75746" y="22295"/>
                      <a:pt x="76540" y="22903"/>
                    </a:cubicBezTo>
                    <a:cubicBezTo>
                      <a:pt x="78442" y="24362"/>
                      <a:pt x="80239" y="25741"/>
                      <a:pt x="81738" y="27741"/>
                    </a:cubicBezTo>
                    <a:cubicBezTo>
                      <a:pt x="82429" y="28663"/>
                      <a:pt x="82911" y="29580"/>
                      <a:pt x="83220" y="30567"/>
                    </a:cubicBezTo>
                    <a:cubicBezTo>
                      <a:pt x="83241" y="30465"/>
                      <a:pt x="83260" y="30364"/>
                      <a:pt x="83279" y="30261"/>
                    </a:cubicBezTo>
                    <a:cubicBezTo>
                      <a:pt x="82964" y="29356"/>
                      <a:pt x="82503" y="28503"/>
                      <a:pt x="81861" y="27647"/>
                    </a:cubicBezTo>
                    <a:cubicBezTo>
                      <a:pt x="80349" y="25631"/>
                      <a:pt x="78544" y="24247"/>
                      <a:pt x="76634" y="22781"/>
                    </a:cubicBezTo>
                    <a:cubicBezTo>
                      <a:pt x="75842" y="22173"/>
                      <a:pt x="75024" y="21546"/>
                      <a:pt x="74221" y="20866"/>
                    </a:cubicBezTo>
                    <a:cubicBezTo>
                      <a:pt x="73499" y="20253"/>
                      <a:pt x="72935" y="19760"/>
                      <a:pt x="72392" y="19269"/>
                    </a:cubicBezTo>
                    <a:cubicBezTo>
                      <a:pt x="71978" y="18896"/>
                      <a:pt x="71512" y="18474"/>
                      <a:pt x="71056" y="18021"/>
                    </a:cubicBezTo>
                    <a:cubicBezTo>
                      <a:pt x="69922" y="16895"/>
                      <a:pt x="68917" y="15603"/>
                      <a:pt x="68067" y="14181"/>
                    </a:cubicBezTo>
                    <a:cubicBezTo>
                      <a:pt x="67341" y="12962"/>
                      <a:pt x="66674" y="11702"/>
                      <a:pt x="66027" y="10486"/>
                    </a:cubicBezTo>
                    <a:cubicBezTo>
                      <a:pt x="65430" y="9362"/>
                      <a:pt x="64814" y="8200"/>
                      <a:pt x="64168" y="7105"/>
                    </a:cubicBezTo>
                    <a:cubicBezTo>
                      <a:pt x="61149" y="1989"/>
                      <a:pt x="58340" y="1393"/>
                      <a:pt x="53691" y="406"/>
                    </a:cubicBezTo>
                    <a:cubicBezTo>
                      <a:pt x="53470" y="358"/>
                      <a:pt x="53243" y="326"/>
                      <a:pt x="53022" y="292"/>
                    </a:cubicBezTo>
                    <a:lnTo>
                      <a:pt x="52823" y="264"/>
                    </a:lnTo>
                    <a:cubicBezTo>
                      <a:pt x="52009" y="144"/>
                      <a:pt x="51099" y="70"/>
                      <a:pt x="49870" y="28"/>
                    </a:cubicBezTo>
                    <a:cubicBezTo>
                      <a:pt x="49317" y="9"/>
                      <a:pt x="48731" y="1"/>
                      <a:pt x="48062" y="1"/>
                    </a:cubicBezTo>
                    <a:close/>
                  </a:path>
                </a:pathLst>
              </a:custGeom>
              <a:solidFill>
                <a:srgbClr val="61749c"/>
              </a:solidFill>
              <a:ln w="0">
                <a:noFill/>
              </a:ln>
            </p:spPr>
            <p:style>
              <a:lnRef idx="0"/>
              <a:fillRef idx="0"/>
              <a:effectRef idx="0"/>
              <a:fontRef idx="minor"/>
            </p:style>
          </p:sp>
          <p:sp>
            <p:nvSpPr>
              <p:cNvPr id="719" name="CustomShape 32"/>
              <p:cNvSpPr/>
              <p:nvPr/>
            </p:nvSpPr>
            <p:spPr>
              <a:xfrm flipH="1">
                <a:off x="4610880" y="-873000"/>
                <a:ext cx="2228040" cy="864360"/>
              </a:xfrm>
              <a:custGeom>
                <a:avLst/>
                <a:gdLst/>
                <a:ahLst/>
                <a:rect l="l" t="t" r="r" b="b"/>
                <a:pathLst>
                  <a:path w="82403" h="31983">
                    <a:moveTo>
                      <a:pt x="47109" y="0"/>
                    </a:moveTo>
                    <a:cubicBezTo>
                      <a:pt x="46512" y="0"/>
                      <a:pt x="45906" y="6"/>
                      <a:pt x="45292" y="13"/>
                    </a:cubicBezTo>
                    <a:cubicBezTo>
                      <a:pt x="44166" y="28"/>
                      <a:pt x="43026" y="63"/>
                      <a:pt x="41908" y="119"/>
                    </a:cubicBezTo>
                    <a:cubicBezTo>
                      <a:pt x="40807" y="175"/>
                      <a:pt x="39725" y="255"/>
                      <a:pt x="38679" y="332"/>
                    </a:cubicBezTo>
                    <a:lnTo>
                      <a:pt x="38548" y="343"/>
                    </a:lnTo>
                    <a:cubicBezTo>
                      <a:pt x="37508" y="601"/>
                      <a:pt x="36600" y="954"/>
                      <a:pt x="35773" y="1426"/>
                    </a:cubicBezTo>
                    <a:cubicBezTo>
                      <a:pt x="34306" y="2263"/>
                      <a:pt x="32976" y="3281"/>
                      <a:pt x="31983" y="4074"/>
                    </a:cubicBezTo>
                    <a:cubicBezTo>
                      <a:pt x="30784" y="5034"/>
                      <a:pt x="29621" y="6061"/>
                      <a:pt x="28435" y="7118"/>
                    </a:cubicBezTo>
                    <a:cubicBezTo>
                      <a:pt x="27672" y="7798"/>
                      <a:pt x="26909" y="8502"/>
                      <a:pt x="26171" y="9183"/>
                    </a:cubicBezTo>
                    <a:cubicBezTo>
                      <a:pt x="25805" y="9522"/>
                      <a:pt x="25438" y="9862"/>
                      <a:pt x="25070" y="10198"/>
                    </a:cubicBezTo>
                    <a:cubicBezTo>
                      <a:pt x="20510" y="14372"/>
                      <a:pt x="16385" y="18078"/>
                      <a:pt x="12081" y="21131"/>
                    </a:cubicBezTo>
                    <a:cubicBezTo>
                      <a:pt x="10827" y="22020"/>
                      <a:pt x="9503" y="22904"/>
                      <a:pt x="8148" y="23755"/>
                    </a:cubicBezTo>
                    <a:cubicBezTo>
                      <a:pt x="7371" y="24243"/>
                      <a:pt x="6286" y="24555"/>
                      <a:pt x="5329" y="24795"/>
                    </a:cubicBezTo>
                    <a:cubicBezTo>
                      <a:pt x="3567" y="25237"/>
                      <a:pt x="1775" y="25491"/>
                      <a:pt x="1" y="25557"/>
                    </a:cubicBezTo>
                    <a:cubicBezTo>
                      <a:pt x="7" y="25608"/>
                      <a:pt x="12" y="25661"/>
                      <a:pt x="18" y="25712"/>
                    </a:cubicBezTo>
                    <a:cubicBezTo>
                      <a:pt x="1799" y="25645"/>
                      <a:pt x="3598" y="25389"/>
                      <a:pt x="5367" y="24945"/>
                    </a:cubicBezTo>
                    <a:cubicBezTo>
                      <a:pt x="6335" y="24702"/>
                      <a:pt x="7435" y="24387"/>
                      <a:pt x="8231" y="23885"/>
                    </a:cubicBezTo>
                    <a:cubicBezTo>
                      <a:pt x="9588" y="23032"/>
                      <a:pt x="10915" y="22148"/>
                      <a:pt x="12171" y="21257"/>
                    </a:cubicBezTo>
                    <a:cubicBezTo>
                      <a:pt x="16483" y="18198"/>
                      <a:pt x="20611" y="14491"/>
                      <a:pt x="25176" y="10311"/>
                    </a:cubicBezTo>
                    <a:cubicBezTo>
                      <a:pt x="25542" y="9975"/>
                      <a:pt x="25909" y="9636"/>
                      <a:pt x="26277" y="9297"/>
                    </a:cubicBezTo>
                    <a:cubicBezTo>
                      <a:pt x="27013" y="8617"/>
                      <a:pt x="27776" y="7911"/>
                      <a:pt x="28539" y="7233"/>
                    </a:cubicBezTo>
                    <a:cubicBezTo>
                      <a:pt x="29723" y="6178"/>
                      <a:pt x="30883" y="5153"/>
                      <a:pt x="32080" y="4194"/>
                    </a:cubicBezTo>
                    <a:cubicBezTo>
                      <a:pt x="33069" y="3405"/>
                      <a:pt x="34392" y="2391"/>
                      <a:pt x="35850" y="1561"/>
                    </a:cubicBezTo>
                    <a:cubicBezTo>
                      <a:pt x="36664" y="1097"/>
                      <a:pt x="37559" y="748"/>
                      <a:pt x="38573" y="495"/>
                    </a:cubicBezTo>
                    <a:lnTo>
                      <a:pt x="38690" y="487"/>
                    </a:lnTo>
                    <a:cubicBezTo>
                      <a:pt x="39735" y="410"/>
                      <a:pt x="40817" y="330"/>
                      <a:pt x="41916" y="274"/>
                    </a:cubicBezTo>
                    <a:cubicBezTo>
                      <a:pt x="43033" y="218"/>
                      <a:pt x="44169" y="181"/>
                      <a:pt x="45294" y="169"/>
                    </a:cubicBezTo>
                    <a:cubicBezTo>
                      <a:pt x="45903" y="161"/>
                      <a:pt x="46505" y="154"/>
                      <a:pt x="47098" y="154"/>
                    </a:cubicBezTo>
                    <a:cubicBezTo>
                      <a:pt x="47609" y="154"/>
                      <a:pt x="48113" y="159"/>
                      <a:pt x="48610" y="172"/>
                    </a:cubicBezTo>
                    <a:cubicBezTo>
                      <a:pt x="49500" y="194"/>
                      <a:pt x="50547" y="236"/>
                      <a:pt x="51564" y="369"/>
                    </a:cubicBezTo>
                    <a:lnTo>
                      <a:pt x="51771" y="394"/>
                    </a:lnTo>
                    <a:cubicBezTo>
                      <a:pt x="51988" y="423"/>
                      <a:pt x="52214" y="452"/>
                      <a:pt x="52430" y="493"/>
                    </a:cubicBezTo>
                    <a:lnTo>
                      <a:pt x="52750" y="553"/>
                    </a:lnTo>
                    <a:cubicBezTo>
                      <a:pt x="57289" y="1415"/>
                      <a:pt x="60029" y="1935"/>
                      <a:pt x="63013" y="6857"/>
                    </a:cubicBezTo>
                    <a:cubicBezTo>
                      <a:pt x="63713" y="8010"/>
                      <a:pt x="64379" y="9244"/>
                      <a:pt x="65022" y="10436"/>
                    </a:cubicBezTo>
                    <a:cubicBezTo>
                      <a:pt x="65645" y="11588"/>
                      <a:pt x="66288" y="12780"/>
                      <a:pt x="66981" y="13939"/>
                    </a:cubicBezTo>
                    <a:cubicBezTo>
                      <a:pt x="67840" y="15372"/>
                      <a:pt x="68850" y="16687"/>
                      <a:pt x="69986" y="17846"/>
                    </a:cubicBezTo>
                    <a:cubicBezTo>
                      <a:pt x="70429" y="18297"/>
                      <a:pt x="70872" y="18712"/>
                      <a:pt x="71312" y="19124"/>
                    </a:cubicBezTo>
                    <a:cubicBezTo>
                      <a:pt x="71962" y="19734"/>
                      <a:pt x="72591" y="20299"/>
                      <a:pt x="73119" y="20769"/>
                    </a:cubicBezTo>
                    <a:cubicBezTo>
                      <a:pt x="73893" y="21460"/>
                      <a:pt x="74682" y="22102"/>
                      <a:pt x="75445" y="22721"/>
                    </a:cubicBezTo>
                    <a:cubicBezTo>
                      <a:pt x="77330" y="24253"/>
                      <a:pt x="79111" y="25701"/>
                      <a:pt x="80578" y="27766"/>
                    </a:cubicBezTo>
                    <a:cubicBezTo>
                      <a:pt x="81477" y="29035"/>
                      <a:pt x="82012" y="30282"/>
                      <a:pt x="82260" y="31690"/>
                    </a:cubicBezTo>
                    <a:cubicBezTo>
                      <a:pt x="82276" y="31786"/>
                      <a:pt x="82289" y="31885"/>
                      <a:pt x="82305" y="31982"/>
                    </a:cubicBezTo>
                    <a:cubicBezTo>
                      <a:pt x="82338" y="31861"/>
                      <a:pt x="82369" y="31739"/>
                      <a:pt x="82402" y="31618"/>
                    </a:cubicBezTo>
                    <a:cubicBezTo>
                      <a:pt x="82148" y="30205"/>
                      <a:pt x="81607" y="28952"/>
                      <a:pt x="80704" y="27677"/>
                    </a:cubicBezTo>
                    <a:cubicBezTo>
                      <a:pt x="79224" y="25593"/>
                      <a:pt x="77437" y="24139"/>
                      <a:pt x="75543" y="22601"/>
                    </a:cubicBezTo>
                    <a:cubicBezTo>
                      <a:pt x="74781" y="21982"/>
                      <a:pt x="73994" y="21342"/>
                      <a:pt x="73221" y="20654"/>
                    </a:cubicBezTo>
                    <a:cubicBezTo>
                      <a:pt x="72693" y="20184"/>
                      <a:pt x="72067" y="19619"/>
                      <a:pt x="71405" y="18998"/>
                    </a:cubicBezTo>
                    <a:cubicBezTo>
                      <a:pt x="70978" y="18600"/>
                      <a:pt x="70538" y="18187"/>
                      <a:pt x="70096" y="17737"/>
                    </a:cubicBezTo>
                    <a:cubicBezTo>
                      <a:pt x="68970" y="16588"/>
                      <a:pt x="67966" y="15283"/>
                      <a:pt x="67114" y="13859"/>
                    </a:cubicBezTo>
                    <a:cubicBezTo>
                      <a:pt x="66424" y="12703"/>
                      <a:pt x="65781" y="11513"/>
                      <a:pt x="65158" y="10362"/>
                    </a:cubicBezTo>
                    <a:cubicBezTo>
                      <a:pt x="64513" y="9167"/>
                      <a:pt x="63848" y="7934"/>
                      <a:pt x="63145" y="6777"/>
                    </a:cubicBezTo>
                    <a:cubicBezTo>
                      <a:pt x="60125" y="1794"/>
                      <a:pt x="57203" y="1241"/>
                      <a:pt x="52779" y="401"/>
                    </a:cubicBezTo>
                    <a:lnTo>
                      <a:pt x="52459" y="341"/>
                    </a:lnTo>
                    <a:cubicBezTo>
                      <a:pt x="52238" y="298"/>
                      <a:pt x="52011" y="269"/>
                      <a:pt x="51791" y="241"/>
                    </a:cubicBezTo>
                    <a:lnTo>
                      <a:pt x="51585" y="215"/>
                    </a:lnTo>
                    <a:cubicBezTo>
                      <a:pt x="50559" y="82"/>
                      <a:pt x="49508" y="40"/>
                      <a:pt x="48615" y="16"/>
                    </a:cubicBezTo>
                    <a:cubicBezTo>
                      <a:pt x="48120" y="5"/>
                      <a:pt x="47617" y="0"/>
                      <a:pt x="47109" y="0"/>
                    </a:cubicBezTo>
                    <a:close/>
                  </a:path>
                </a:pathLst>
              </a:custGeom>
              <a:solidFill>
                <a:srgbClr val="61749c"/>
              </a:solidFill>
              <a:ln w="0">
                <a:noFill/>
              </a:ln>
            </p:spPr>
            <p:style>
              <a:lnRef idx="0"/>
              <a:fillRef idx="0"/>
              <a:effectRef idx="0"/>
              <a:fontRef idx="minor"/>
            </p:style>
          </p:sp>
          <p:sp>
            <p:nvSpPr>
              <p:cNvPr id="720" name="CustomShape 33"/>
              <p:cNvSpPr/>
              <p:nvPr/>
            </p:nvSpPr>
            <p:spPr>
              <a:xfrm flipH="1">
                <a:off x="4634640" y="-826920"/>
                <a:ext cx="2197440" cy="897120"/>
              </a:xfrm>
              <a:custGeom>
                <a:avLst/>
                <a:gdLst/>
                <a:ahLst/>
                <a:rect l="l" t="t" r="r" b="b"/>
                <a:pathLst>
                  <a:path w="81269" h="33201">
                    <a:moveTo>
                      <a:pt x="46161" y="0"/>
                    </a:moveTo>
                    <a:cubicBezTo>
                      <a:pt x="45483" y="0"/>
                      <a:pt x="44789" y="9"/>
                      <a:pt x="44071" y="18"/>
                    </a:cubicBezTo>
                    <a:lnTo>
                      <a:pt x="43965" y="18"/>
                    </a:lnTo>
                    <a:cubicBezTo>
                      <a:pt x="42816" y="33"/>
                      <a:pt x="41671" y="63"/>
                      <a:pt x="40563" y="111"/>
                    </a:cubicBezTo>
                    <a:cubicBezTo>
                      <a:pt x="39634" y="149"/>
                      <a:pt x="38712" y="204"/>
                      <a:pt x="37822" y="257"/>
                    </a:cubicBezTo>
                    <a:lnTo>
                      <a:pt x="37187" y="295"/>
                    </a:lnTo>
                    <a:cubicBezTo>
                      <a:pt x="36134" y="545"/>
                      <a:pt x="35219" y="892"/>
                      <a:pt x="34387" y="1357"/>
                    </a:cubicBezTo>
                    <a:cubicBezTo>
                      <a:pt x="32915" y="2181"/>
                      <a:pt x="31584" y="3189"/>
                      <a:pt x="30589" y="3977"/>
                    </a:cubicBezTo>
                    <a:cubicBezTo>
                      <a:pt x="29355" y="4956"/>
                      <a:pt x="28157" y="6009"/>
                      <a:pt x="27035" y="7002"/>
                    </a:cubicBezTo>
                    <a:cubicBezTo>
                      <a:pt x="26222" y="7724"/>
                      <a:pt x="25412" y="8471"/>
                      <a:pt x="24628" y="9196"/>
                    </a:cubicBezTo>
                    <a:cubicBezTo>
                      <a:pt x="24310" y="9490"/>
                      <a:pt x="23993" y="9783"/>
                      <a:pt x="23675" y="10076"/>
                    </a:cubicBezTo>
                    <a:cubicBezTo>
                      <a:pt x="19495" y="13910"/>
                      <a:pt x="15175" y="17875"/>
                      <a:pt x="10769" y="21064"/>
                    </a:cubicBezTo>
                    <a:cubicBezTo>
                      <a:pt x="9548" y="21948"/>
                      <a:pt x="8237" y="22845"/>
                      <a:pt x="6876" y="23726"/>
                    </a:cubicBezTo>
                    <a:cubicBezTo>
                      <a:pt x="6112" y="24221"/>
                      <a:pt x="5076" y="24526"/>
                      <a:pt x="4071" y="24784"/>
                    </a:cubicBezTo>
                    <a:cubicBezTo>
                      <a:pt x="2727" y="25128"/>
                      <a:pt x="1363" y="25361"/>
                      <a:pt x="0" y="25486"/>
                    </a:cubicBezTo>
                    <a:cubicBezTo>
                      <a:pt x="8" y="25537"/>
                      <a:pt x="16" y="25589"/>
                      <a:pt x="24" y="25640"/>
                    </a:cubicBezTo>
                    <a:cubicBezTo>
                      <a:pt x="1392" y="25513"/>
                      <a:pt x="2760" y="25278"/>
                      <a:pt x="4109" y="24933"/>
                    </a:cubicBezTo>
                    <a:cubicBezTo>
                      <a:pt x="5127" y="24673"/>
                      <a:pt x="6178" y="24363"/>
                      <a:pt x="6959" y="23856"/>
                    </a:cubicBezTo>
                    <a:cubicBezTo>
                      <a:pt x="8324" y="22973"/>
                      <a:pt x="9637" y="22075"/>
                      <a:pt x="10860" y="21190"/>
                    </a:cubicBezTo>
                    <a:cubicBezTo>
                      <a:pt x="15273" y="17995"/>
                      <a:pt x="19598" y="14027"/>
                      <a:pt x="23779" y="10190"/>
                    </a:cubicBezTo>
                    <a:cubicBezTo>
                      <a:pt x="24097" y="9898"/>
                      <a:pt x="24416" y="9604"/>
                      <a:pt x="24734" y="9310"/>
                    </a:cubicBezTo>
                    <a:cubicBezTo>
                      <a:pt x="25516" y="8586"/>
                      <a:pt x="26326" y="7838"/>
                      <a:pt x="27139" y="7119"/>
                    </a:cubicBezTo>
                    <a:cubicBezTo>
                      <a:pt x="28259" y="6126"/>
                      <a:pt x="29454" y="5074"/>
                      <a:pt x="30685" y="4098"/>
                    </a:cubicBezTo>
                    <a:cubicBezTo>
                      <a:pt x="31675" y="3316"/>
                      <a:pt x="33001" y="2311"/>
                      <a:pt x="34464" y="1492"/>
                    </a:cubicBezTo>
                    <a:cubicBezTo>
                      <a:pt x="35282" y="1034"/>
                      <a:pt x="36184" y="692"/>
                      <a:pt x="37210" y="449"/>
                    </a:cubicBezTo>
                    <a:lnTo>
                      <a:pt x="37832" y="412"/>
                    </a:lnTo>
                    <a:cubicBezTo>
                      <a:pt x="38722" y="359"/>
                      <a:pt x="39642" y="305"/>
                      <a:pt x="40570" y="265"/>
                    </a:cubicBezTo>
                    <a:cubicBezTo>
                      <a:pt x="41677" y="217"/>
                      <a:pt x="42819" y="186"/>
                      <a:pt x="43967" y="173"/>
                    </a:cubicBezTo>
                    <a:lnTo>
                      <a:pt x="44072" y="172"/>
                    </a:lnTo>
                    <a:cubicBezTo>
                      <a:pt x="44803" y="163"/>
                      <a:pt x="45505" y="156"/>
                      <a:pt x="46191" y="156"/>
                    </a:cubicBezTo>
                    <a:cubicBezTo>
                      <a:pt x="46565" y="156"/>
                      <a:pt x="46934" y="158"/>
                      <a:pt x="47300" y="164"/>
                    </a:cubicBezTo>
                    <a:cubicBezTo>
                      <a:pt x="48269" y="181"/>
                      <a:pt x="49300" y="212"/>
                      <a:pt x="50271" y="324"/>
                    </a:cubicBezTo>
                    <a:lnTo>
                      <a:pt x="50477" y="346"/>
                    </a:lnTo>
                    <a:cubicBezTo>
                      <a:pt x="50698" y="370"/>
                      <a:pt x="50924" y="394"/>
                      <a:pt x="51143" y="433"/>
                    </a:cubicBezTo>
                    <a:lnTo>
                      <a:pt x="51791" y="540"/>
                    </a:lnTo>
                    <a:cubicBezTo>
                      <a:pt x="56097" y="1255"/>
                      <a:pt x="58942" y="1729"/>
                      <a:pt x="61932" y="6532"/>
                    </a:cubicBezTo>
                    <a:cubicBezTo>
                      <a:pt x="62692" y="7751"/>
                      <a:pt x="63409" y="9058"/>
                      <a:pt x="64103" y="10322"/>
                    </a:cubicBezTo>
                    <a:cubicBezTo>
                      <a:pt x="64699" y="11407"/>
                      <a:pt x="65315" y="12527"/>
                      <a:pt x="65969" y="13620"/>
                    </a:cubicBezTo>
                    <a:cubicBezTo>
                      <a:pt x="66830" y="15055"/>
                      <a:pt x="67836" y="16382"/>
                      <a:pt x="68966" y="17563"/>
                    </a:cubicBezTo>
                    <a:cubicBezTo>
                      <a:pt x="69380" y="17996"/>
                      <a:pt x="69793" y="18396"/>
                      <a:pt x="70192" y="18785"/>
                    </a:cubicBezTo>
                    <a:lnTo>
                      <a:pt x="70278" y="18868"/>
                    </a:lnTo>
                    <a:cubicBezTo>
                      <a:pt x="70897" y="19470"/>
                      <a:pt x="71499" y="20036"/>
                      <a:pt x="72057" y="20560"/>
                    </a:cubicBezTo>
                    <a:cubicBezTo>
                      <a:pt x="72801" y="21257"/>
                      <a:pt x="73560" y="21908"/>
                      <a:pt x="74294" y="22539"/>
                    </a:cubicBezTo>
                    <a:cubicBezTo>
                      <a:pt x="76162" y="24144"/>
                      <a:pt x="77926" y="25661"/>
                      <a:pt x="79360" y="27797"/>
                    </a:cubicBezTo>
                    <a:cubicBezTo>
                      <a:pt x="80232" y="29094"/>
                      <a:pt x="80747" y="30357"/>
                      <a:pt x="80983" y="31771"/>
                    </a:cubicBezTo>
                    <a:cubicBezTo>
                      <a:pt x="81059" y="32234"/>
                      <a:pt x="81111" y="32712"/>
                      <a:pt x="81139" y="33200"/>
                    </a:cubicBezTo>
                    <a:cubicBezTo>
                      <a:pt x="81184" y="33077"/>
                      <a:pt x="81226" y="32954"/>
                      <a:pt x="81269" y="32832"/>
                    </a:cubicBezTo>
                    <a:cubicBezTo>
                      <a:pt x="81237" y="32462"/>
                      <a:pt x="81194" y="32101"/>
                      <a:pt x="81135" y="31746"/>
                    </a:cubicBezTo>
                    <a:cubicBezTo>
                      <a:pt x="80896" y="30309"/>
                      <a:pt x="80373" y="29027"/>
                      <a:pt x="79488" y="27710"/>
                    </a:cubicBezTo>
                    <a:cubicBezTo>
                      <a:pt x="78043" y="25557"/>
                      <a:pt x="76270" y="24033"/>
                      <a:pt x="74395" y="22421"/>
                    </a:cubicBezTo>
                    <a:cubicBezTo>
                      <a:pt x="73662" y="21792"/>
                      <a:pt x="72905" y="21142"/>
                      <a:pt x="72163" y="20446"/>
                    </a:cubicBezTo>
                    <a:cubicBezTo>
                      <a:pt x="71606" y="19924"/>
                      <a:pt x="71005" y="19358"/>
                      <a:pt x="70385" y="18756"/>
                    </a:cubicBezTo>
                    <a:lnTo>
                      <a:pt x="70301" y="18673"/>
                    </a:lnTo>
                    <a:cubicBezTo>
                      <a:pt x="69902" y="18288"/>
                      <a:pt x="69491" y="17886"/>
                      <a:pt x="69078" y="17456"/>
                    </a:cubicBezTo>
                    <a:cubicBezTo>
                      <a:pt x="67958" y="16283"/>
                      <a:pt x="66956" y="14966"/>
                      <a:pt x="66102" y="13540"/>
                    </a:cubicBezTo>
                    <a:cubicBezTo>
                      <a:pt x="65449" y="12451"/>
                      <a:pt x="64835" y="11331"/>
                      <a:pt x="64239" y="10247"/>
                    </a:cubicBezTo>
                    <a:cubicBezTo>
                      <a:pt x="63545" y="8982"/>
                      <a:pt x="62825" y="7673"/>
                      <a:pt x="62065" y="6450"/>
                    </a:cubicBezTo>
                    <a:cubicBezTo>
                      <a:pt x="59036" y="1588"/>
                      <a:pt x="56164" y="1109"/>
                      <a:pt x="51817" y="388"/>
                    </a:cubicBezTo>
                    <a:lnTo>
                      <a:pt x="51170" y="279"/>
                    </a:lnTo>
                    <a:cubicBezTo>
                      <a:pt x="50946" y="242"/>
                      <a:pt x="50717" y="217"/>
                      <a:pt x="50495" y="193"/>
                    </a:cubicBezTo>
                    <a:lnTo>
                      <a:pt x="50289" y="170"/>
                    </a:lnTo>
                    <a:cubicBezTo>
                      <a:pt x="49309" y="58"/>
                      <a:pt x="48276" y="26"/>
                      <a:pt x="47303" y="10"/>
                    </a:cubicBezTo>
                    <a:cubicBezTo>
                      <a:pt x="46927" y="3"/>
                      <a:pt x="46546" y="0"/>
                      <a:pt x="46161" y="0"/>
                    </a:cubicBezTo>
                    <a:close/>
                  </a:path>
                </a:pathLst>
              </a:custGeom>
              <a:solidFill>
                <a:srgbClr val="61749c"/>
              </a:solidFill>
              <a:ln w="0">
                <a:noFill/>
              </a:ln>
            </p:spPr>
            <p:style>
              <a:lnRef idx="0"/>
              <a:fillRef idx="0"/>
              <a:effectRef idx="0"/>
              <a:fontRef idx="minor"/>
            </p:style>
          </p:sp>
          <p:sp>
            <p:nvSpPr>
              <p:cNvPr id="721" name="CustomShape 34"/>
              <p:cNvSpPr/>
              <p:nvPr/>
            </p:nvSpPr>
            <p:spPr>
              <a:xfrm flipH="1">
                <a:off x="4662720" y="-780840"/>
                <a:ext cx="2162520" cy="920880"/>
              </a:xfrm>
              <a:custGeom>
                <a:avLst/>
                <a:gdLst/>
                <a:ahLst/>
                <a:rect l="l" t="t" r="r" b="b"/>
                <a:pathLst>
                  <a:path w="79978" h="34078">
                    <a:moveTo>
                      <a:pt x="45260" y="0"/>
                    </a:moveTo>
                    <a:cubicBezTo>
                      <a:pt x="44600" y="0"/>
                      <a:pt x="43926" y="8"/>
                      <a:pt x="43223" y="16"/>
                    </a:cubicBezTo>
                    <a:lnTo>
                      <a:pt x="42588" y="24"/>
                    </a:lnTo>
                    <a:cubicBezTo>
                      <a:pt x="41410" y="37"/>
                      <a:pt x="40261" y="62"/>
                      <a:pt x="39172" y="101"/>
                    </a:cubicBezTo>
                    <a:cubicBezTo>
                      <a:pt x="38410" y="128"/>
                      <a:pt x="37656" y="163"/>
                      <a:pt x="36917" y="197"/>
                    </a:cubicBezTo>
                    <a:cubicBezTo>
                      <a:pt x="36538" y="214"/>
                      <a:pt x="36162" y="232"/>
                      <a:pt x="35776" y="250"/>
                    </a:cubicBezTo>
                    <a:cubicBezTo>
                      <a:pt x="34714" y="488"/>
                      <a:pt x="33791" y="829"/>
                      <a:pt x="32954" y="1290"/>
                    </a:cubicBezTo>
                    <a:cubicBezTo>
                      <a:pt x="31478" y="2101"/>
                      <a:pt x="30142" y="3101"/>
                      <a:pt x="29144" y="3880"/>
                    </a:cubicBezTo>
                    <a:cubicBezTo>
                      <a:pt x="27877" y="4875"/>
                      <a:pt x="26643" y="5954"/>
                      <a:pt x="25585" y="6888"/>
                    </a:cubicBezTo>
                    <a:cubicBezTo>
                      <a:pt x="24728" y="7645"/>
                      <a:pt x="23872" y="8435"/>
                      <a:pt x="23046" y="9199"/>
                    </a:cubicBezTo>
                    <a:cubicBezTo>
                      <a:pt x="22774" y="9452"/>
                      <a:pt x="22501" y="9704"/>
                      <a:pt x="22227" y="9956"/>
                    </a:cubicBezTo>
                    <a:lnTo>
                      <a:pt x="21670" y="10468"/>
                    </a:lnTo>
                    <a:cubicBezTo>
                      <a:pt x="17683" y="14136"/>
                      <a:pt x="13559" y="17930"/>
                      <a:pt x="9407" y="20999"/>
                    </a:cubicBezTo>
                    <a:cubicBezTo>
                      <a:pt x="8198" y="21892"/>
                      <a:pt x="6937" y="22777"/>
                      <a:pt x="5553" y="23700"/>
                    </a:cubicBezTo>
                    <a:cubicBezTo>
                      <a:pt x="4802" y="24199"/>
                      <a:pt x="3769" y="24511"/>
                      <a:pt x="2762" y="24774"/>
                    </a:cubicBezTo>
                    <a:cubicBezTo>
                      <a:pt x="1849" y="25012"/>
                      <a:pt x="925" y="25199"/>
                      <a:pt x="0" y="25337"/>
                    </a:cubicBezTo>
                    <a:cubicBezTo>
                      <a:pt x="10" y="25386"/>
                      <a:pt x="20" y="25438"/>
                      <a:pt x="29" y="25489"/>
                    </a:cubicBezTo>
                    <a:cubicBezTo>
                      <a:pt x="959" y="25351"/>
                      <a:pt x="1885" y="25162"/>
                      <a:pt x="2801" y="24922"/>
                    </a:cubicBezTo>
                    <a:cubicBezTo>
                      <a:pt x="3821" y="24657"/>
                      <a:pt x="4869" y="24340"/>
                      <a:pt x="5639" y="23828"/>
                    </a:cubicBezTo>
                    <a:cubicBezTo>
                      <a:pt x="7025" y="22903"/>
                      <a:pt x="8289" y="22018"/>
                      <a:pt x="9500" y="21122"/>
                    </a:cubicBezTo>
                    <a:cubicBezTo>
                      <a:pt x="13659" y="18050"/>
                      <a:pt x="17784" y="14253"/>
                      <a:pt x="21774" y="10581"/>
                    </a:cubicBezTo>
                    <a:lnTo>
                      <a:pt x="22333" y="10069"/>
                    </a:lnTo>
                    <a:cubicBezTo>
                      <a:pt x="22606" y="9818"/>
                      <a:pt x="22878" y="9565"/>
                      <a:pt x="23152" y="9312"/>
                    </a:cubicBezTo>
                    <a:cubicBezTo>
                      <a:pt x="23977" y="8549"/>
                      <a:pt x="24832" y="7760"/>
                      <a:pt x="25689" y="7003"/>
                    </a:cubicBezTo>
                    <a:cubicBezTo>
                      <a:pt x="26744" y="6072"/>
                      <a:pt x="27976" y="4994"/>
                      <a:pt x="29240" y="4002"/>
                    </a:cubicBezTo>
                    <a:cubicBezTo>
                      <a:pt x="30234" y="3226"/>
                      <a:pt x="31563" y="2230"/>
                      <a:pt x="33027" y="1424"/>
                    </a:cubicBezTo>
                    <a:cubicBezTo>
                      <a:pt x="33853" y="971"/>
                      <a:pt x="34762" y="637"/>
                      <a:pt x="35797" y="402"/>
                    </a:cubicBezTo>
                    <a:cubicBezTo>
                      <a:pt x="36168" y="386"/>
                      <a:pt x="36544" y="368"/>
                      <a:pt x="36923" y="350"/>
                    </a:cubicBezTo>
                    <a:cubicBezTo>
                      <a:pt x="37663" y="317"/>
                      <a:pt x="38416" y="283"/>
                      <a:pt x="39176" y="256"/>
                    </a:cubicBezTo>
                    <a:cubicBezTo>
                      <a:pt x="40264" y="218"/>
                      <a:pt x="41413" y="192"/>
                      <a:pt x="42591" y="178"/>
                    </a:cubicBezTo>
                    <a:lnTo>
                      <a:pt x="43226" y="171"/>
                    </a:lnTo>
                    <a:cubicBezTo>
                      <a:pt x="43960" y="163"/>
                      <a:pt x="44664" y="155"/>
                      <a:pt x="45352" y="155"/>
                    </a:cubicBezTo>
                    <a:cubicBezTo>
                      <a:pt x="45549" y="155"/>
                      <a:pt x="45745" y="155"/>
                      <a:pt x="45940" y="157"/>
                    </a:cubicBezTo>
                    <a:cubicBezTo>
                      <a:pt x="46866" y="166"/>
                      <a:pt x="47938" y="182"/>
                      <a:pt x="48929" y="278"/>
                    </a:cubicBezTo>
                    <a:lnTo>
                      <a:pt x="49151" y="299"/>
                    </a:lnTo>
                    <a:cubicBezTo>
                      <a:pt x="49367" y="320"/>
                      <a:pt x="49591" y="341"/>
                      <a:pt x="49807" y="371"/>
                    </a:cubicBezTo>
                    <a:cubicBezTo>
                      <a:pt x="50127" y="419"/>
                      <a:pt x="50438" y="462"/>
                      <a:pt x="50742" y="506"/>
                    </a:cubicBezTo>
                    <a:cubicBezTo>
                      <a:pt x="54993" y="1110"/>
                      <a:pt x="57801" y="1509"/>
                      <a:pt x="60806" y="6210"/>
                    </a:cubicBezTo>
                    <a:cubicBezTo>
                      <a:pt x="61625" y="7495"/>
                      <a:pt x="62363" y="8818"/>
                      <a:pt x="63145" y="10218"/>
                    </a:cubicBezTo>
                    <a:cubicBezTo>
                      <a:pt x="63710" y="11232"/>
                      <a:pt x="64294" y="12279"/>
                      <a:pt x="64909" y="13301"/>
                    </a:cubicBezTo>
                    <a:cubicBezTo>
                      <a:pt x="65771" y="14740"/>
                      <a:pt x="66777" y="16077"/>
                      <a:pt x="67897" y="17281"/>
                    </a:cubicBezTo>
                    <a:cubicBezTo>
                      <a:pt x="68289" y="17701"/>
                      <a:pt x="68681" y="18095"/>
                      <a:pt x="69059" y="18474"/>
                    </a:cubicBezTo>
                    <a:lnTo>
                      <a:pt x="69195" y="18612"/>
                    </a:lnTo>
                    <a:cubicBezTo>
                      <a:pt x="69829" y="19250"/>
                      <a:pt x="70450" y="19860"/>
                      <a:pt x="70949" y="20351"/>
                    </a:cubicBezTo>
                    <a:cubicBezTo>
                      <a:pt x="71662" y="21054"/>
                      <a:pt x="72390" y="21713"/>
                      <a:pt x="73093" y="22351"/>
                    </a:cubicBezTo>
                    <a:cubicBezTo>
                      <a:pt x="74944" y="24031"/>
                      <a:pt x="76693" y="25620"/>
                      <a:pt x="78093" y="27827"/>
                    </a:cubicBezTo>
                    <a:cubicBezTo>
                      <a:pt x="78935" y="29151"/>
                      <a:pt x="79431" y="30431"/>
                      <a:pt x="79656" y="31854"/>
                    </a:cubicBezTo>
                    <a:cubicBezTo>
                      <a:pt x="79768" y="32566"/>
                      <a:pt x="79824" y="33308"/>
                      <a:pt x="79829" y="34078"/>
                    </a:cubicBezTo>
                    <a:cubicBezTo>
                      <a:pt x="79879" y="33964"/>
                      <a:pt x="79930" y="33851"/>
                      <a:pt x="79978" y="33737"/>
                    </a:cubicBezTo>
                    <a:cubicBezTo>
                      <a:pt x="79960" y="33081"/>
                      <a:pt x="79906" y="32443"/>
                      <a:pt x="79808" y="31830"/>
                    </a:cubicBezTo>
                    <a:cubicBezTo>
                      <a:pt x="79581" y="30385"/>
                      <a:pt x="79077" y="29087"/>
                      <a:pt x="78224" y="27743"/>
                    </a:cubicBezTo>
                    <a:cubicBezTo>
                      <a:pt x="76811" y="25519"/>
                      <a:pt x="75056" y="23926"/>
                      <a:pt x="73197" y="22238"/>
                    </a:cubicBezTo>
                    <a:cubicBezTo>
                      <a:pt x="72494" y="21599"/>
                      <a:pt x="71770" y="20940"/>
                      <a:pt x="71058" y="20241"/>
                    </a:cubicBezTo>
                    <a:cubicBezTo>
                      <a:pt x="70558" y="19749"/>
                      <a:pt x="69938" y="19140"/>
                      <a:pt x="69305" y="18505"/>
                    </a:cubicBezTo>
                    <a:lnTo>
                      <a:pt x="69169" y="18365"/>
                    </a:lnTo>
                    <a:cubicBezTo>
                      <a:pt x="68792" y="17986"/>
                      <a:pt x="68401" y="17594"/>
                      <a:pt x="68011" y="17175"/>
                    </a:cubicBezTo>
                    <a:cubicBezTo>
                      <a:pt x="66897" y="15980"/>
                      <a:pt x="65899" y="14650"/>
                      <a:pt x="65041" y="13223"/>
                    </a:cubicBezTo>
                    <a:cubicBezTo>
                      <a:pt x="64428" y="12202"/>
                      <a:pt x="63844" y="11156"/>
                      <a:pt x="63280" y="10144"/>
                    </a:cubicBezTo>
                    <a:cubicBezTo>
                      <a:pt x="62532" y="8802"/>
                      <a:pt x="61758" y="7416"/>
                      <a:pt x="60936" y="6127"/>
                    </a:cubicBezTo>
                    <a:cubicBezTo>
                      <a:pt x="57892" y="1366"/>
                      <a:pt x="55057" y="963"/>
                      <a:pt x="50762" y="354"/>
                    </a:cubicBezTo>
                    <a:cubicBezTo>
                      <a:pt x="50458" y="310"/>
                      <a:pt x="50148" y="266"/>
                      <a:pt x="49830" y="219"/>
                    </a:cubicBezTo>
                    <a:cubicBezTo>
                      <a:pt x="49610" y="187"/>
                      <a:pt x="49383" y="166"/>
                      <a:pt x="49164" y="146"/>
                    </a:cubicBezTo>
                    <a:lnTo>
                      <a:pt x="48943" y="125"/>
                    </a:lnTo>
                    <a:cubicBezTo>
                      <a:pt x="47946" y="29"/>
                      <a:pt x="46871" y="11"/>
                      <a:pt x="45941" y="3"/>
                    </a:cubicBezTo>
                    <a:cubicBezTo>
                      <a:pt x="45715" y="1"/>
                      <a:pt x="45488" y="0"/>
                      <a:pt x="45260" y="0"/>
                    </a:cubicBezTo>
                    <a:close/>
                  </a:path>
                </a:pathLst>
              </a:custGeom>
              <a:solidFill>
                <a:srgbClr val="61749c"/>
              </a:solidFill>
              <a:ln w="0">
                <a:noFill/>
              </a:ln>
            </p:spPr>
            <p:style>
              <a:lnRef idx="0"/>
              <a:fillRef idx="0"/>
              <a:effectRef idx="0"/>
              <a:fontRef idx="minor"/>
            </p:style>
          </p:sp>
          <p:sp>
            <p:nvSpPr>
              <p:cNvPr id="722" name="CustomShape 35"/>
              <p:cNvSpPr/>
              <p:nvPr/>
            </p:nvSpPr>
            <p:spPr>
              <a:xfrm flipH="1">
                <a:off x="4690440" y="-735120"/>
                <a:ext cx="2125440" cy="936000"/>
              </a:xfrm>
              <a:custGeom>
                <a:avLst/>
                <a:gdLst/>
                <a:ahLst/>
                <a:rect l="l" t="t" r="r" b="b"/>
                <a:pathLst>
                  <a:path w="78615" h="34634">
                    <a:moveTo>
                      <a:pt x="45012" y="0"/>
                    </a:moveTo>
                    <a:cubicBezTo>
                      <a:pt x="44859" y="0"/>
                      <a:pt x="44702" y="1"/>
                      <a:pt x="44541" y="2"/>
                    </a:cubicBezTo>
                    <a:cubicBezTo>
                      <a:pt x="43739" y="9"/>
                      <a:pt x="42914" y="18"/>
                      <a:pt x="42067" y="26"/>
                    </a:cubicBezTo>
                    <a:lnTo>
                      <a:pt x="41173" y="36"/>
                    </a:lnTo>
                    <a:cubicBezTo>
                      <a:pt x="39976" y="49"/>
                      <a:pt x="38821" y="69"/>
                      <a:pt x="37741" y="98"/>
                    </a:cubicBezTo>
                    <a:cubicBezTo>
                      <a:pt x="37141" y="116"/>
                      <a:pt x="36547" y="135"/>
                      <a:pt x="35960" y="154"/>
                    </a:cubicBezTo>
                    <a:cubicBezTo>
                      <a:pt x="35413" y="173"/>
                      <a:pt x="34872" y="191"/>
                      <a:pt x="34326" y="209"/>
                    </a:cubicBezTo>
                    <a:cubicBezTo>
                      <a:pt x="33254" y="439"/>
                      <a:pt x="32323" y="772"/>
                      <a:pt x="31480" y="1228"/>
                    </a:cubicBezTo>
                    <a:cubicBezTo>
                      <a:pt x="30001" y="2026"/>
                      <a:pt x="28662" y="3017"/>
                      <a:pt x="27662" y="3791"/>
                    </a:cubicBezTo>
                    <a:cubicBezTo>
                      <a:pt x="26420" y="4754"/>
                      <a:pt x="25215" y="5798"/>
                      <a:pt x="24097" y="6780"/>
                    </a:cubicBezTo>
                    <a:cubicBezTo>
                      <a:pt x="23193" y="7575"/>
                      <a:pt x="22295" y="8406"/>
                      <a:pt x="21426" y="9209"/>
                    </a:cubicBezTo>
                    <a:lnTo>
                      <a:pt x="19582" y="10911"/>
                    </a:lnTo>
                    <a:cubicBezTo>
                      <a:pt x="15812" y="14393"/>
                      <a:pt x="11913" y="17993"/>
                      <a:pt x="8007" y="20941"/>
                    </a:cubicBezTo>
                    <a:cubicBezTo>
                      <a:pt x="6837" y="21822"/>
                      <a:pt x="5589" y="22718"/>
                      <a:pt x="4192" y="23680"/>
                    </a:cubicBezTo>
                    <a:cubicBezTo>
                      <a:pt x="3456" y="24184"/>
                      <a:pt x="2423" y="24502"/>
                      <a:pt x="1415" y="24770"/>
                    </a:cubicBezTo>
                    <a:cubicBezTo>
                      <a:pt x="946" y="24894"/>
                      <a:pt x="474" y="25005"/>
                      <a:pt x="0" y="25104"/>
                    </a:cubicBezTo>
                    <a:cubicBezTo>
                      <a:pt x="13" y="25154"/>
                      <a:pt x="26" y="25203"/>
                      <a:pt x="37" y="25254"/>
                    </a:cubicBezTo>
                    <a:cubicBezTo>
                      <a:pt x="512" y="25155"/>
                      <a:pt x="984" y="25045"/>
                      <a:pt x="1455" y="24920"/>
                    </a:cubicBezTo>
                    <a:cubicBezTo>
                      <a:pt x="2475" y="24648"/>
                      <a:pt x="3525" y="24325"/>
                      <a:pt x="4279" y="23806"/>
                    </a:cubicBezTo>
                    <a:cubicBezTo>
                      <a:pt x="5679" y="22845"/>
                      <a:pt x="6928" y="21947"/>
                      <a:pt x="8100" y="21064"/>
                    </a:cubicBezTo>
                    <a:cubicBezTo>
                      <a:pt x="12012" y="18112"/>
                      <a:pt x="15914" y="14510"/>
                      <a:pt x="19687" y="11025"/>
                    </a:cubicBezTo>
                    <a:lnTo>
                      <a:pt x="21532" y="9323"/>
                    </a:lnTo>
                    <a:cubicBezTo>
                      <a:pt x="22401" y="8519"/>
                      <a:pt x="23297" y="7691"/>
                      <a:pt x="24199" y="6897"/>
                    </a:cubicBezTo>
                    <a:cubicBezTo>
                      <a:pt x="25315" y="5914"/>
                      <a:pt x="26518" y="4874"/>
                      <a:pt x="27758" y="3913"/>
                    </a:cubicBezTo>
                    <a:cubicBezTo>
                      <a:pt x="28753" y="3143"/>
                      <a:pt x="30084" y="2158"/>
                      <a:pt x="31555" y="1364"/>
                    </a:cubicBezTo>
                    <a:cubicBezTo>
                      <a:pt x="32384" y="916"/>
                      <a:pt x="33301" y="586"/>
                      <a:pt x="34345" y="361"/>
                    </a:cubicBezTo>
                    <a:cubicBezTo>
                      <a:pt x="34877" y="346"/>
                      <a:pt x="35417" y="329"/>
                      <a:pt x="35966" y="309"/>
                    </a:cubicBezTo>
                    <a:cubicBezTo>
                      <a:pt x="36552" y="290"/>
                      <a:pt x="37147" y="269"/>
                      <a:pt x="37745" y="253"/>
                    </a:cubicBezTo>
                    <a:cubicBezTo>
                      <a:pt x="38824" y="223"/>
                      <a:pt x="39978" y="202"/>
                      <a:pt x="41176" y="189"/>
                    </a:cubicBezTo>
                    <a:lnTo>
                      <a:pt x="42069" y="181"/>
                    </a:lnTo>
                    <a:cubicBezTo>
                      <a:pt x="42917" y="172"/>
                      <a:pt x="43743" y="164"/>
                      <a:pt x="44543" y="157"/>
                    </a:cubicBezTo>
                    <a:cubicBezTo>
                      <a:pt x="44728" y="155"/>
                      <a:pt x="44907" y="155"/>
                      <a:pt x="45082" y="155"/>
                    </a:cubicBezTo>
                    <a:cubicBezTo>
                      <a:pt x="46036" y="155"/>
                      <a:pt x="46828" y="184"/>
                      <a:pt x="47547" y="242"/>
                    </a:cubicBezTo>
                    <a:lnTo>
                      <a:pt x="47775" y="260"/>
                    </a:lnTo>
                    <a:cubicBezTo>
                      <a:pt x="47992" y="276"/>
                      <a:pt x="48216" y="292"/>
                      <a:pt x="48434" y="319"/>
                    </a:cubicBezTo>
                    <a:cubicBezTo>
                      <a:pt x="48840" y="370"/>
                      <a:pt x="49236" y="417"/>
                      <a:pt x="49620" y="461"/>
                    </a:cubicBezTo>
                    <a:cubicBezTo>
                      <a:pt x="53682" y="938"/>
                      <a:pt x="56617" y="1282"/>
                      <a:pt x="59639" y="5894"/>
                    </a:cubicBezTo>
                    <a:cubicBezTo>
                      <a:pt x="60524" y="7247"/>
                      <a:pt x="61318" y="8647"/>
                      <a:pt x="62156" y="10131"/>
                    </a:cubicBezTo>
                    <a:cubicBezTo>
                      <a:pt x="62687" y="11070"/>
                      <a:pt x="63238" y="12041"/>
                      <a:pt x="63809" y="12992"/>
                    </a:cubicBezTo>
                    <a:cubicBezTo>
                      <a:pt x="64675" y="14428"/>
                      <a:pt x="65676" y="15779"/>
                      <a:pt x="66790" y="17004"/>
                    </a:cubicBezTo>
                    <a:cubicBezTo>
                      <a:pt x="67172" y="17425"/>
                      <a:pt x="67551" y="17820"/>
                      <a:pt x="67919" y="18201"/>
                    </a:cubicBezTo>
                    <a:lnTo>
                      <a:pt x="68076" y="18364"/>
                    </a:lnTo>
                    <a:cubicBezTo>
                      <a:pt x="68558" y="18869"/>
                      <a:pt x="69022" y="19345"/>
                      <a:pt x="69467" y="19803"/>
                    </a:cubicBezTo>
                    <a:lnTo>
                      <a:pt x="69801" y="20149"/>
                    </a:lnTo>
                    <a:cubicBezTo>
                      <a:pt x="70484" y="20854"/>
                      <a:pt x="71180" y="21520"/>
                      <a:pt x="71854" y="22165"/>
                    </a:cubicBezTo>
                    <a:cubicBezTo>
                      <a:pt x="73689" y="23923"/>
                      <a:pt x="75422" y="25584"/>
                      <a:pt x="76790" y="27864"/>
                    </a:cubicBezTo>
                    <a:cubicBezTo>
                      <a:pt x="77601" y="29218"/>
                      <a:pt x="78078" y="30514"/>
                      <a:pt x="78293" y="31944"/>
                    </a:cubicBezTo>
                    <a:cubicBezTo>
                      <a:pt x="78419" y="32799"/>
                      <a:pt x="78470" y="33699"/>
                      <a:pt x="78448" y="34634"/>
                    </a:cubicBezTo>
                    <a:cubicBezTo>
                      <a:pt x="78504" y="34527"/>
                      <a:pt x="78557" y="34418"/>
                      <a:pt x="78611" y="34309"/>
                    </a:cubicBezTo>
                    <a:cubicBezTo>
                      <a:pt x="78614" y="33482"/>
                      <a:pt x="78560" y="32683"/>
                      <a:pt x="78446" y="31922"/>
                    </a:cubicBezTo>
                    <a:cubicBezTo>
                      <a:pt x="78229" y="30470"/>
                      <a:pt x="77745" y="29157"/>
                      <a:pt x="76923" y="27784"/>
                    </a:cubicBezTo>
                    <a:lnTo>
                      <a:pt x="76921" y="27784"/>
                    </a:lnTo>
                    <a:cubicBezTo>
                      <a:pt x="75544" y="25486"/>
                      <a:pt x="73803" y="23819"/>
                      <a:pt x="71960" y="22053"/>
                    </a:cubicBezTo>
                    <a:cubicBezTo>
                      <a:pt x="71288" y="21409"/>
                      <a:pt x="70593" y="20744"/>
                      <a:pt x="69912" y="20040"/>
                    </a:cubicBezTo>
                    <a:lnTo>
                      <a:pt x="69577" y="19696"/>
                    </a:lnTo>
                    <a:cubicBezTo>
                      <a:pt x="69132" y="19238"/>
                      <a:pt x="68668" y="18760"/>
                      <a:pt x="68187" y="18257"/>
                    </a:cubicBezTo>
                    <a:lnTo>
                      <a:pt x="68030" y="18094"/>
                    </a:lnTo>
                    <a:cubicBezTo>
                      <a:pt x="67663" y="17713"/>
                      <a:pt x="67284" y="17320"/>
                      <a:pt x="66903" y="16900"/>
                    </a:cubicBezTo>
                    <a:cubicBezTo>
                      <a:pt x="65798" y="15681"/>
                      <a:pt x="64801" y="14340"/>
                      <a:pt x="63942" y="12912"/>
                    </a:cubicBezTo>
                    <a:cubicBezTo>
                      <a:pt x="63370" y="11963"/>
                      <a:pt x="62822" y="10993"/>
                      <a:pt x="62290" y="10054"/>
                    </a:cubicBezTo>
                    <a:cubicBezTo>
                      <a:pt x="61487" y="8635"/>
                      <a:pt x="60657" y="7166"/>
                      <a:pt x="59767" y="5809"/>
                    </a:cubicBezTo>
                    <a:cubicBezTo>
                      <a:pt x="56706" y="1138"/>
                      <a:pt x="53741" y="789"/>
                      <a:pt x="49637" y="308"/>
                    </a:cubicBezTo>
                    <a:cubicBezTo>
                      <a:pt x="49253" y="263"/>
                      <a:pt x="48858" y="217"/>
                      <a:pt x="48452" y="165"/>
                    </a:cubicBezTo>
                    <a:cubicBezTo>
                      <a:pt x="48231" y="138"/>
                      <a:pt x="48005" y="121"/>
                      <a:pt x="47786" y="105"/>
                    </a:cubicBezTo>
                    <a:lnTo>
                      <a:pt x="47559" y="87"/>
                    </a:lnTo>
                    <a:cubicBezTo>
                      <a:pt x="46819" y="28"/>
                      <a:pt x="45999" y="0"/>
                      <a:pt x="45012" y="0"/>
                    </a:cubicBezTo>
                    <a:close/>
                  </a:path>
                </a:pathLst>
              </a:custGeom>
              <a:solidFill>
                <a:srgbClr val="61749c"/>
              </a:solidFill>
              <a:ln w="0">
                <a:noFill/>
              </a:ln>
            </p:spPr>
            <p:style>
              <a:lnRef idx="0"/>
              <a:fillRef idx="0"/>
              <a:effectRef idx="0"/>
              <a:fontRef idx="minor"/>
            </p:style>
          </p:sp>
          <p:sp>
            <p:nvSpPr>
              <p:cNvPr id="723" name="CustomShape 36"/>
              <p:cNvSpPr/>
              <p:nvPr/>
            </p:nvSpPr>
            <p:spPr>
              <a:xfrm flipH="1">
                <a:off x="4719960" y="-689400"/>
                <a:ext cx="2087640" cy="942840"/>
              </a:xfrm>
              <a:custGeom>
                <a:avLst/>
                <a:gdLst/>
                <a:ahLst/>
                <a:rect l="l" t="t" r="r" b="b"/>
                <a:pathLst>
                  <a:path w="77212" h="34890">
                    <a:moveTo>
                      <a:pt x="44087" y="0"/>
                    </a:moveTo>
                    <a:cubicBezTo>
                      <a:pt x="43759" y="0"/>
                      <a:pt x="43432" y="3"/>
                      <a:pt x="43108" y="5"/>
                    </a:cubicBezTo>
                    <a:cubicBezTo>
                      <a:pt x="42533" y="9"/>
                      <a:pt x="41947" y="18"/>
                      <a:pt x="41349" y="28"/>
                    </a:cubicBezTo>
                    <a:cubicBezTo>
                      <a:pt x="40816" y="37"/>
                      <a:pt x="40275" y="45"/>
                      <a:pt x="39725" y="50"/>
                    </a:cubicBezTo>
                    <a:cubicBezTo>
                      <a:pt x="38437" y="63"/>
                      <a:pt x="37309" y="79"/>
                      <a:pt x="36275" y="100"/>
                    </a:cubicBezTo>
                    <a:cubicBezTo>
                      <a:pt x="35845" y="108"/>
                      <a:pt x="35416" y="117"/>
                      <a:pt x="34990" y="127"/>
                    </a:cubicBezTo>
                    <a:cubicBezTo>
                      <a:pt x="34267" y="145"/>
                      <a:pt x="33555" y="161"/>
                      <a:pt x="32843" y="172"/>
                    </a:cubicBezTo>
                    <a:cubicBezTo>
                      <a:pt x="31760" y="393"/>
                      <a:pt x="30822" y="719"/>
                      <a:pt x="29974" y="1169"/>
                    </a:cubicBezTo>
                    <a:cubicBezTo>
                      <a:pt x="28488" y="1957"/>
                      <a:pt x="27147" y="2938"/>
                      <a:pt x="26145" y="3705"/>
                    </a:cubicBezTo>
                    <a:cubicBezTo>
                      <a:pt x="24880" y="4676"/>
                      <a:pt x="23683" y="5706"/>
                      <a:pt x="22576" y="6676"/>
                    </a:cubicBezTo>
                    <a:cubicBezTo>
                      <a:pt x="21622" y="7511"/>
                      <a:pt x="20676" y="8386"/>
                      <a:pt x="19761" y="9233"/>
                    </a:cubicBezTo>
                    <a:lnTo>
                      <a:pt x="19223" y="9729"/>
                    </a:lnTo>
                    <a:cubicBezTo>
                      <a:pt x="18649" y="10260"/>
                      <a:pt x="18073" y="10794"/>
                      <a:pt x="17497" y="11329"/>
                    </a:cubicBezTo>
                    <a:cubicBezTo>
                      <a:pt x="13932" y="14635"/>
                      <a:pt x="10247" y="18054"/>
                      <a:pt x="6573" y="20883"/>
                    </a:cubicBezTo>
                    <a:cubicBezTo>
                      <a:pt x="5442" y="21755"/>
                      <a:pt x="4207" y="22662"/>
                      <a:pt x="2797" y="23661"/>
                    </a:cubicBezTo>
                    <a:cubicBezTo>
                      <a:pt x="2074" y="24173"/>
                      <a:pt x="1042" y="24496"/>
                      <a:pt x="34" y="24768"/>
                    </a:cubicBezTo>
                    <a:cubicBezTo>
                      <a:pt x="23" y="24771"/>
                      <a:pt x="11" y="24774"/>
                      <a:pt x="0" y="24777"/>
                    </a:cubicBezTo>
                    <a:cubicBezTo>
                      <a:pt x="13" y="24827"/>
                      <a:pt x="26" y="24877"/>
                      <a:pt x="40" y="24926"/>
                    </a:cubicBezTo>
                    <a:cubicBezTo>
                      <a:pt x="51" y="24923"/>
                      <a:pt x="63" y="24921"/>
                      <a:pt x="75" y="24918"/>
                    </a:cubicBezTo>
                    <a:cubicBezTo>
                      <a:pt x="1096" y="24641"/>
                      <a:pt x="2144" y="24313"/>
                      <a:pt x="2887" y="23787"/>
                    </a:cubicBezTo>
                    <a:cubicBezTo>
                      <a:pt x="4298" y="22788"/>
                      <a:pt x="5535" y="21878"/>
                      <a:pt x="6668" y="21004"/>
                    </a:cubicBezTo>
                    <a:cubicBezTo>
                      <a:pt x="10348" y="18171"/>
                      <a:pt x="14036" y="14750"/>
                      <a:pt x="17603" y="11443"/>
                    </a:cubicBezTo>
                    <a:cubicBezTo>
                      <a:pt x="18179" y="10906"/>
                      <a:pt x="18755" y="10374"/>
                      <a:pt x="19329" y="9842"/>
                    </a:cubicBezTo>
                    <a:lnTo>
                      <a:pt x="19867" y="9346"/>
                    </a:lnTo>
                    <a:cubicBezTo>
                      <a:pt x="20780" y="8500"/>
                      <a:pt x="21724" y="7625"/>
                      <a:pt x="22678" y="6791"/>
                    </a:cubicBezTo>
                    <a:cubicBezTo>
                      <a:pt x="23782" y="5825"/>
                      <a:pt x="24979" y="4796"/>
                      <a:pt x="26241" y="3826"/>
                    </a:cubicBezTo>
                    <a:cubicBezTo>
                      <a:pt x="27237" y="3065"/>
                      <a:pt x="28571" y="2089"/>
                      <a:pt x="30046" y="1306"/>
                    </a:cubicBezTo>
                    <a:cubicBezTo>
                      <a:pt x="30881" y="863"/>
                      <a:pt x="31806" y="541"/>
                      <a:pt x="32859" y="324"/>
                    </a:cubicBezTo>
                    <a:cubicBezTo>
                      <a:pt x="33558" y="316"/>
                      <a:pt x="34272" y="298"/>
                      <a:pt x="34994" y="282"/>
                    </a:cubicBezTo>
                    <a:cubicBezTo>
                      <a:pt x="35419" y="273"/>
                      <a:pt x="35848" y="263"/>
                      <a:pt x="36278" y="253"/>
                    </a:cubicBezTo>
                    <a:cubicBezTo>
                      <a:pt x="37312" y="234"/>
                      <a:pt x="38439" y="218"/>
                      <a:pt x="39727" y="205"/>
                    </a:cubicBezTo>
                    <a:cubicBezTo>
                      <a:pt x="40277" y="201"/>
                      <a:pt x="40819" y="191"/>
                      <a:pt x="41352" y="183"/>
                    </a:cubicBezTo>
                    <a:cubicBezTo>
                      <a:pt x="41949" y="173"/>
                      <a:pt x="42536" y="164"/>
                      <a:pt x="43109" y="159"/>
                    </a:cubicBezTo>
                    <a:cubicBezTo>
                      <a:pt x="43431" y="157"/>
                      <a:pt x="43757" y="155"/>
                      <a:pt x="44083" y="155"/>
                    </a:cubicBezTo>
                    <a:cubicBezTo>
                      <a:pt x="44773" y="155"/>
                      <a:pt x="45465" y="165"/>
                      <a:pt x="46132" y="207"/>
                    </a:cubicBezTo>
                    <a:lnTo>
                      <a:pt x="46375" y="221"/>
                    </a:lnTo>
                    <a:cubicBezTo>
                      <a:pt x="46589" y="233"/>
                      <a:pt x="46810" y="245"/>
                      <a:pt x="47024" y="268"/>
                    </a:cubicBezTo>
                    <a:cubicBezTo>
                      <a:pt x="47511" y="319"/>
                      <a:pt x="47980" y="362"/>
                      <a:pt x="48436" y="405"/>
                    </a:cubicBezTo>
                    <a:cubicBezTo>
                      <a:pt x="52474" y="778"/>
                      <a:pt x="55393" y="1049"/>
                      <a:pt x="58438" y="5580"/>
                    </a:cubicBezTo>
                    <a:cubicBezTo>
                      <a:pt x="59395" y="7006"/>
                      <a:pt x="60244" y="8487"/>
                      <a:pt x="61145" y="10058"/>
                    </a:cubicBezTo>
                    <a:cubicBezTo>
                      <a:pt x="61638" y="10919"/>
                      <a:pt x="62150" y="11811"/>
                      <a:pt x="62675" y="12683"/>
                    </a:cubicBezTo>
                    <a:cubicBezTo>
                      <a:pt x="63543" y="14121"/>
                      <a:pt x="64544" y="15484"/>
                      <a:pt x="65649" y="16732"/>
                    </a:cubicBezTo>
                    <a:cubicBezTo>
                      <a:pt x="65982" y="17108"/>
                      <a:pt x="66313" y="17465"/>
                      <a:pt x="66635" y="17809"/>
                    </a:cubicBezTo>
                    <a:lnTo>
                      <a:pt x="66920" y="18118"/>
                    </a:lnTo>
                    <a:cubicBezTo>
                      <a:pt x="67209" y="18430"/>
                      <a:pt x="67491" y="18732"/>
                      <a:pt x="67764" y="19027"/>
                    </a:cubicBezTo>
                    <a:cubicBezTo>
                      <a:pt x="68057" y="19342"/>
                      <a:pt x="68342" y="19648"/>
                      <a:pt x="68619" y="19948"/>
                    </a:cubicBezTo>
                    <a:cubicBezTo>
                      <a:pt x="69272" y="20654"/>
                      <a:pt x="69937" y="21326"/>
                      <a:pt x="70579" y="21976"/>
                    </a:cubicBezTo>
                    <a:cubicBezTo>
                      <a:pt x="72398" y="23813"/>
                      <a:pt x="74117" y="25549"/>
                      <a:pt x="75451" y="27902"/>
                    </a:cubicBezTo>
                    <a:cubicBezTo>
                      <a:pt x="76234" y="29283"/>
                      <a:pt x="76691" y="30598"/>
                      <a:pt x="76893" y="32037"/>
                    </a:cubicBezTo>
                    <a:cubicBezTo>
                      <a:pt x="77021" y="32939"/>
                      <a:pt x="77066" y="33893"/>
                      <a:pt x="77034" y="34890"/>
                    </a:cubicBezTo>
                    <a:cubicBezTo>
                      <a:pt x="77088" y="34797"/>
                      <a:pt x="77142" y="34704"/>
                      <a:pt x="77195" y="34610"/>
                    </a:cubicBezTo>
                    <a:cubicBezTo>
                      <a:pt x="77211" y="33707"/>
                      <a:pt x="77163" y="32840"/>
                      <a:pt x="77046" y="32014"/>
                    </a:cubicBezTo>
                    <a:lnTo>
                      <a:pt x="77046" y="32016"/>
                    </a:lnTo>
                    <a:cubicBezTo>
                      <a:pt x="76842" y="30557"/>
                      <a:pt x="76378" y="29227"/>
                      <a:pt x="75584" y="27827"/>
                    </a:cubicBezTo>
                    <a:cubicBezTo>
                      <a:pt x="74241" y="25456"/>
                      <a:pt x="72515" y="23713"/>
                      <a:pt x="70689" y="21867"/>
                    </a:cubicBezTo>
                    <a:cubicBezTo>
                      <a:pt x="70048" y="21219"/>
                      <a:pt x="69384" y="20548"/>
                      <a:pt x="68732" y="19843"/>
                    </a:cubicBezTo>
                    <a:cubicBezTo>
                      <a:pt x="68456" y="19544"/>
                      <a:pt x="68171" y="19238"/>
                      <a:pt x="67876" y="18923"/>
                    </a:cubicBezTo>
                    <a:cubicBezTo>
                      <a:pt x="67603" y="18627"/>
                      <a:pt x="67321" y="18324"/>
                      <a:pt x="67033" y="18014"/>
                    </a:cubicBezTo>
                    <a:lnTo>
                      <a:pt x="66747" y="17705"/>
                    </a:lnTo>
                    <a:cubicBezTo>
                      <a:pt x="66427" y="17361"/>
                      <a:pt x="66097" y="17004"/>
                      <a:pt x="65764" y="16630"/>
                    </a:cubicBezTo>
                    <a:cubicBezTo>
                      <a:pt x="64665" y="15388"/>
                      <a:pt x="63671" y="14035"/>
                      <a:pt x="62807" y="12604"/>
                    </a:cubicBezTo>
                    <a:cubicBezTo>
                      <a:pt x="62283" y="11732"/>
                      <a:pt x="61772" y="10842"/>
                      <a:pt x="61278" y="9982"/>
                    </a:cubicBezTo>
                    <a:cubicBezTo>
                      <a:pt x="60417" y="8478"/>
                      <a:pt x="59526" y="6924"/>
                      <a:pt x="58566" y="5495"/>
                    </a:cubicBezTo>
                    <a:cubicBezTo>
                      <a:pt x="55481" y="901"/>
                      <a:pt x="52532" y="629"/>
                      <a:pt x="48450" y="252"/>
                    </a:cubicBezTo>
                    <a:cubicBezTo>
                      <a:pt x="47994" y="210"/>
                      <a:pt x="47525" y="165"/>
                      <a:pt x="47040" y="114"/>
                    </a:cubicBezTo>
                    <a:cubicBezTo>
                      <a:pt x="46823" y="92"/>
                      <a:pt x="46599" y="79"/>
                      <a:pt x="46383" y="68"/>
                    </a:cubicBezTo>
                    <a:lnTo>
                      <a:pt x="46141" y="53"/>
                    </a:lnTo>
                    <a:cubicBezTo>
                      <a:pt x="45471" y="11"/>
                      <a:pt x="44778" y="0"/>
                      <a:pt x="44087" y="0"/>
                    </a:cubicBezTo>
                    <a:close/>
                  </a:path>
                </a:pathLst>
              </a:custGeom>
              <a:solidFill>
                <a:srgbClr val="61749c"/>
              </a:solidFill>
              <a:ln w="0">
                <a:noFill/>
              </a:ln>
            </p:spPr>
            <p:style>
              <a:lnRef idx="0"/>
              <a:fillRef idx="0"/>
              <a:effectRef idx="0"/>
              <a:fontRef idx="minor"/>
            </p:style>
          </p:sp>
          <p:sp>
            <p:nvSpPr>
              <p:cNvPr id="724" name="CustomShape 37"/>
              <p:cNvSpPr/>
              <p:nvPr/>
            </p:nvSpPr>
            <p:spPr>
              <a:xfrm flipH="1">
                <a:off x="4747680" y="-643680"/>
                <a:ext cx="2049120" cy="944280"/>
              </a:xfrm>
              <a:custGeom>
                <a:avLst/>
                <a:gdLst/>
                <a:ahLst/>
                <a:rect l="l" t="t" r="r" b="b"/>
                <a:pathLst>
                  <a:path w="75788" h="34938">
                    <a:moveTo>
                      <a:pt x="43339" y="1"/>
                    </a:moveTo>
                    <a:cubicBezTo>
                      <a:pt x="42846" y="1"/>
                      <a:pt x="42342" y="9"/>
                      <a:pt x="41823" y="17"/>
                    </a:cubicBezTo>
                    <a:lnTo>
                      <a:pt x="41661" y="18"/>
                    </a:lnTo>
                    <a:cubicBezTo>
                      <a:pt x="41229" y="25"/>
                      <a:pt x="40791" y="34"/>
                      <a:pt x="40344" y="42"/>
                    </a:cubicBezTo>
                    <a:cubicBezTo>
                      <a:pt x="39666" y="57"/>
                      <a:pt x="38971" y="71"/>
                      <a:pt x="38263" y="78"/>
                    </a:cubicBezTo>
                    <a:cubicBezTo>
                      <a:pt x="37107" y="87"/>
                      <a:pt x="35946" y="98"/>
                      <a:pt x="34798" y="111"/>
                    </a:cubicBezTo>
                    <a:lnTo>
                      <a:pt x="33976" y="122"/>
                    </a:lnTo>
                    <a:cubicBezTo>
                      <a:pt x="33070" y="134"/>
                      <a:pt x="32214" y="145"/>
                      <a:pt x="31347" y="146"/>
                    </a:cubicBezTo>
                    <a:cubicBezTo>
                      <a:pt x="30256" y="358"/>
                      <a:pt x="29309" y="678"/>
                      <a:pt x="28454" y="1122"/>
                    </a:cubicBezTo>
                    <a:cubicBezTo>
                      <a:pt x="26963" y="1898"/>
                      <a:pt x="25620" y="2870"/>
                      <a:pt x="24617" y="3630"/>
                    </a:cubicBezTo>
                    <a:cubicBezTo>
                      <a:pt x="23323" y="4612"/>
                      <a:pt x="22083" y="5673"/>
                      <a:pt x="21041" y="6582"/>
                    </a:cubicBezTo>
                    <a:cubicBezTo>
                      <a:pt x="20039" y="7455"/>
                      <a:pt x="19049" y="8372"/>
                      <a:pt x="18092" y="9259"/>
                    </a:cubicBezTo>
                    <a:lnTo>
                      <a:pt x="17692" y="9630"/>
                    </a:lnTo>
                    <a:cubicBezTo>
                      <a:pt x="16937" y="10329"/>
                      <a:pt x="16180" y="11033"/>
                      <a:pt x="15425" y="11740"/>
                    </a:cubicBezTo>
                    <a:cubicBezTo>
                      <a:pt x="12060" y="14878"/>
                      <a:pt x="8580" y="18123"/>
                      <a:pt x="5125" y="20838"/>
                    </a:cubicBezTo>
                    <a:cubicBezTo>
                      <a:pt x="4032" y="21698"/>
                      <a:pt x="2845" y="22592"/>
                      <a:pt x="1389" y="23654"/>
                    </a:cubicBezTo>
                    <a:cubicBezTo>
                      <a:pt x="1002" y="23936"/>
                      <a:pt x="520" y="24160"/>
                      <a:pt x="0" y="24354"/>
                    </a:cubicBezTo>
                    <a:cubicBezTo>
                      <a:pt x="15" y="24402"/>
                      <a:pt x="29" y="24453"/>
                      <a:pt x="43" y="24501"/>
                    </a:cubicBezTo>
                    <a:cubicBezTo>
                      <a:pt x="580" y="24304"/>
                      <a:pt x="1079" y="24072"/>
                      <a:pt x="1480" y="23779"/>
                    </a:cubicBezTo>
                    <a:cubicBezTo>
                      <a:pt x="2938" y="22717"/>
                      <a:pt x="4127" y="21821"/>
                      <a:pt x="5221" y="20961"/>
                    </a:cubicBezTo>
                    <a:cubicBezTo>
                      <a:pt x="8681" y="18241"/>
                      <a:pt x="12162" y="14993"/>
                      <a:pt x="15530" y="11852"/>
                    </a:cubicBezTo>
                    <a:cubicBezTo>
                      <a:pt x="16286" y="11147"/>
                      <a:pt x="17043" y="10443"/>
                      <a:pt x="17798" y="9744"/>
                    </a:cubicBezTo>
                    <a:lnTo>
                      <a:pt x="18198" y="9372"/>
                    </a:lnTo>
                    <a:cubicBezTo>
                      <a:pt x="19153" y="8486"/>
                      <a:pt x="20143" y="7571"/>
                      <a:pt x="21143" y="6699"/>
                    </a:cubicBezTo>
                    <a:cubicBezTo>
                      <a:pt x="22184" y="5791"/>
                      <a:pt x="23420" y="4732"/>
                      <a:pt x="24710" y="3753"/>
                    </a:cubicBezTo>
                    <a:cubicBezTo>
                      <a:pt x="25710" y="2998"/>
                      <a:pt x="27045" y="2031"/>
                      <a:pt x="28526" y="1258"/>
                    </a:cubicBezTo>
                    <a:cubicBezTo>
                      <a:pt x="29368" y="822"/>
                      <a:pt x="30299" y="506"/>
                      <a:pt x="31361" y="298"/>
                    </a:cubicBezTo>
                    <a:cubicBezTo>
                      <a:pt x="32216" y="298"/>
                      <a:pt x="33072" y="289"/>
                      <a:pt x="33979" y="278"/>
                    </a:cubicBezTo>
                    <a:lnTo>
                      <a:pt x="34800" y="266"/>
                    </a:lnTo>
                    <a:cubicBezTo>
                      <a:pt x="35947" y="252"/>
                      <a:pt x="37109" y="242"/>
                      <a:pt x="38264" y="231"/>
                    </a:cubicBezTo>
                    <a:cubicBezTo>
                      <a:pt x="38973" y="225"/>
                      <a:pt x="39669" y="212"/>
                      <a:pt x="40347" y="198"/>
                    </a:cubicBezTo>
                    <a:cubicBezTo>
                      <a:pt x="40794" y="190"/>
                      <a:pt x="41232" y="180"/>
                      <a:pt x="41664" y="174"/>
                    </a:cubicBezTo>
                    <a:lnTo>
                      <a:pt x="41826" y="170"/>
                    </a:lnTo>
                    <a:cubicBezTo>
                      <a:pt x="42337" y="162"/>
                      <a:pt x="42833" y="155"/>
                      <a:pt x="43318" y="155"/>
                    </a:cubicBezTo>
                    <a:cubicBezTo>
                      <a:pt x="43790" y="155"/>
                      <a:pt x="44251" y="162"/>
                      <a:pt x="44704" y="183"/>
                    </a:cubicBezTo>
                    <a:lnTo>
                      <a:pt x="44964" y="194"/>
                    </a:lnTo>
                    <a:cubicBezTo>
                      <a:pt x="45175" y="202"/>
                      <a:pt x="45392" y="212"/>
                      <a:pt x="45604" y="230"/>
                    </a:cubicBezTo>
                    <a:cubicBezTo>
                      <a:pt x="46159" y="276"/>
                      <a:pt x="46696" y="313"/>
                      <a:pt x="47215" y="348"/>
                    </a:cubicBezTo>
                    <a:cubicBezTo>
                      <a:pt x="51242" y="620"/>
                      <a:pt x="54153" y="817"/>
                      <a:pt x="57223" y="5279"/>
                    </a:cubicBezTo>
                    <a:cubicBezTo>
                      <a:pt x="58252" y="6774"/>
                      <a:pt x="59159" y="8337"/>
                      <a:pt x="60121" y="9993"/>
                    </a:cubicBezTo>
                    <a:cubicBezTo>
                      <a:pt x="60577" y="10779"/>
                      <a:pt x="61047" y="11590"/>
                      <a:pt x="61529" y="12387"/>
                    </a:cubicBezTo>
                    <a:cubicBezTo>
                      <a:pt x="62399" y="13825"/>
                      <a:pt x="63398" y="15200"/>
                      <a:pt x="64496" y="16470"/>
                    </a:cubicBezTo>
                    <a:cubicBezTo>
                      <a:pt x="64806" y="16830"/>
                      <a:pt x="65116" y="17176"/>
                      <a:pt x="65416" y="17507"/>
                    </a:cubicBezTo>
                    <a:lnTo>
                      <a:pt x="65928" y="18080"/>
                    </a:lnTo>
                    <a:cubicBezTo>
                      <a:pt x="66452" y="18665"/>
                      <a:pt x="66952" y="19224"/>
                      <a:pt x="67425" y="19761"/>
                    </a:cubicBezTo>
                    <a:cubicBezTo>
                      <a:pt x="68048" y="20465"/>
                      <a:pt x="68680" y="21141"/>
                      <a:pt x="69293" y="21792"/>
                    </a:cubicBezTo>
                    <a:cubicBezTo>
                      <a:pt x="71096" y="23712"/>
                      <a:pt x="72800" y="25525"/>
                      <a:pt x="74099" y="27954"/>
                    </a:cubicBezTo>
                    <a:cubicBezTo>
                      <a:pt x="74851" y="29363"/>
                      <a:pt x="75291" y="30693"/>
                      <a:pt x="75482" y="32141"/>
                    </a:cubicBezTo>
                    <a:cubicBezTo>
                      <a:pt x="75598" y="33026"/>
                      <a:pt x="75640" y="33962"/>
                      <a:pt x="75611" y="34938"/>
                    </a:cubicBezTo>
                    <a:cubicBezTo>
                      <a:pt x="75664" y="34855"/>
                      <a:pt x="75718" y="34772"/>
                      <a:pt x="75773" y="34688"/>
                    </a:cubicBezTo>
                    <a:cubicBezTo>
                      <a:pt x="75787" y="33796"/>
                      <a:pt x="75742" y="32936"/>
                      <a:pt x="75635" y="32120"/>
                    </a:cubicBezTo>
                    <a:cubicBezTo>
                      <a:pt x="75442" y="30655"/>
                      <a:pt x="74997" y="29307"/>
                      <a:pt x="74235" y="27882"/>
                    </a:cubicBezTo>
                    <a:cubicBezTo>
                      <a:pt x="72926" y="25434"/>
                      <a:pt x="71216" y="23613"/>
                      <a:pt x="69406" y="21686"/>
                    </a:cubicBezTo>
                    <a:cubicBezTo>
                      <a:pt x="68793" y="21035"/>
                      <a:pt x="68161" y="20361"/>
                      <a:pt x="67540" y="19657"/>
                    </a:cubicBezTo>
                    <a:cubicBezTo>
                      <a:pt x="67067" y="19120"/>
                      <a:pt x="66568" y="18563"/>
                      <a:pt x="66043" y="17976"/>
                    </a:cubicBezTo>
                    <a:lnTo>
                      <a:pt x="65529" y="17405"/>
                    </a:lnTo>
                    <a:cubicBezTo>
                      <a:pt x="65232" y="17072"/>
                      <a:pt x="64923" y="16728"/>
                      <a:pt x="64612" y="16369"/>
                    </a:cubicBezTo>
                    <a:cubicBezTo>
                      <a:pt x="63521" y="15105"/>
                      <a:pt x="62527" y="13737"/>
                      <a:pt x="61662" y="12307"/>
                    </a:cubicBezTo>
                    <a:cubicBezTo>
                      <a:pt x="61182" y="11512"/>
                      <a:pt x="60710" y="10699"/>
                      <a:pt x="60254" y="9915"/>
                    </a:cubicBezTo>
                    <a:cubicBezTo>
                      <a:pt x="59334" y="8329"/>
                      <a:pt x="58382" y="6691"/>
                      <a:pt x="57351" y="5191"/>
                    </a:cubicBezTo>
                    <a:cubicBezTo>
                      <a:pt x="54238" y="666"/>
                      <a:pt x="51297" y="468"/>
                      <a:pt x="47226" y="193"/>
                    </a:cubicBezTo>
                    <a:cubicBezTo>
                      <a:pt x="46708" y="158"/>
                      <a:pt x="46172" y="122"/>
                      <a:pt x="45616" y="74"/>
                    </a:cubicBezTo>
                    <a:cubicBezTo>
                      <a:pt x="45402" y="57"/>
                      <a:pt x="45183" y="47"/>
                      <a:pt x="44970" y="39"/>
                    </a:cubicBezTo>
                    <a:lnTo>
                      <a:pt x="44711" y="28"/>
                    </a:lnTo>
                    <a:cubicBezTo>
                      <a:pt x="44262" y="8"/>
                      <a:pt x="43806" y="1"/>
                      <a:pt x="43339" y="1"/>
                    </a:cubicBezTo>
                    <a:close/>
                  </a:path>
                </a:pathLst>
              </a:custGeom>
              <a:solidFill>
                <a:srgbClr val="61749c"/>
              </a:solidFill>
              <a:ln w="0">
                <a:noFill/>
              </a:ln>
            </p:spPr>
            <p:style>
              <a:lnRef idx="0"/>
              <a:fillRef idx="0"/>
              <a:effectRef idx="0"/>
              <a:fontRef idx="minor"/>
            </p:style>
          </p:sp>
          <p:sp>
            <p:nvSpPr>
              <p:cNvPr id="725" name="CustomShape 38"/>
              <p:cNvSpPr/>
              <p:nvPr/>
            </p:nvSpPr>
            <p:spPr>
              <a:xfrm flipH="1">
                <a:off x="4776840" y="-598320"/>
                <a:ext cx="2011680" cy="941040"/>
              </a:xfrm>
              <a:custGeom>
                <a:avLst/>
                <a:gdLst/>
                <a:ahLst/>
                <a:rect l="l" t="t" r="r" b="b"/>
                <a:pathLst>
                  <a:path w="74402" h="34819">
                    <a:moveTo>
                      <a:pt x="42498" y="1"/>
                    </a:moveTo>
                    <a:cubicBezTo>
                      <a:pt x="41895" y="1"/>
                      <a:pt x="41278" y="15"/>
                      <a:pt x="40635" y="30"/>
                    </a:cubicBezTo>
                    <a:lnTo>
                      <a:pt x="39413" y="59"/>
                    </a:lnTo>
                    <a:cubicBezTo>
                      <a:pt x="38582" y="80"/>
                      <a:pt x="37723" y="102"/>
                      <a:pt x="36845" y="110"/>
                    </a:cubicBezTo>
                    <a:cubicBezTo>
                      <a:pt x="35683" y="120"/>
                      <a:pt x="34518" y="125"/>
                      <a:pt x="33365" y="130"/>
                    </a:cubicBezTo>
                    <a:lnTo>
                      <a:pt x="33049" y="131"/>
                    </a:lnTo>
                    <a:cubicBezTo>
                      <a:pt x="32505" y="134"/>
                      <a:pt x="31975" y="136"/>
                      <a:pt x="31452" y="136"/>
                    </a:cubicBezTo>
                    <a:cubicBezTo>
                      <a:pt x="30929" y="136"/>
                      <a:pt x="30412" y="134"/>
                      <a:pt x="29894" y="126"/>
                    </a:cubicBezTo>
                    <a:cubicBezTo>
                      <a:pt x="28793" y="328"/>
                      <a:pt x="27840" y="642"/>
                      <a:pt x="26979" y="1082"/>
                    </a:cubicBezTo>
                    <a:cubicBezTo>
                      <a:pt x="25483" y="1846"/>
                      <a:pt x="24137" y="2808"/>
                      <a:pt x="23132" y="3560"/>
                    </a:cubicBezTo>
                    <a:cubicBezTo>
                      <a:pt x="21817" y="4547"/>
                      <a:pt x="20583" y="5597"/>
                      <a:pt x="19550" y="6495"/>
                    </a:cubicBezTo>
                    <a:cubicBezTo>
                      <a:pt x="18490" y="7415"/>
                      <a:pt x="17447" y="8383"/>
                      <a:pt x="16438" y="9319"/>
                    </a:cubicBezTo>
                    <a:lnTo>
                      <a:pt x="16204" y="9536"/>
                    </a:lnTo>
                    <a:cubicBezTo>
                      <a:pt x="15277" y="10396"/>
                      <a:pt x="14349" y="11266"/>
                      <a:pt x="13423" y="12136"/>
                    </a:cubicBezTo>
                    <a:cubicBezTo>
                      <a:pt x="10250" y="15116"/>
                      <a:pt x="6968" y="18196"/>
                      <a:pt x="3722" y="20801"/>
                    </a:cubicBezTo>
                    <a:cubicBezTo>
                      <a:pt x="2376" y="21881"/>
                      <a:pt x="1039" y="22892"/>
                      <a:pt x="24" y="23655"/>
                    </a:cubicBezTo>
                    <a:cubicBezTo>
                      <a:pt x="16" y="23660"/>
                      <a:pt x="8" y="23666"/>
                      <a:pt x="0" y="23671"/>
                    </a:cubicBezTo>
                    <a:cubicBezTo>
                      <a:pt x="16" y="23722"/>
                      <a:pt x="32" y="23774"/>
                      <a:pt x="50" y="23825"/>
                    </a:cubicBezTo>
                    <a:cubicBezTo>
                      <a:pt x="72" y="23809"/>
                      <a:pt x="96" y="23794"/>
                      <a:pt x="119" y="23778"/>
                    </a:cubicBezTo>
                    <a:cubicBezTo>
                      <a:pt x="1133" y="23015"/>
                      <a:pt x="2471" y="22001"/>
                      <a:pt x="3818" y="20921"/>
                    </a:cubicBezTo>
                    <a:cubicBezTo>
                      <a:pt x="7071" y="18313"/>
                      <a:pt x="10354" y="15229"/>
                      <a:pt x="13529" y="12248"/>
                    </a:cubicBezTo>
                    <a:cubicBezTo>
                      <a:pt x="14455" y="11380"/>
                      <a:pt x="15383" y="10509"/>
                      <a:pt x="16310" y="9648"/>
                    </a:cubicBezTo>
                    <a:lnTo>
                      <a:pt x="16543" y="9432"/>
                    </a:lnTo>
                    <a:cubicBezTo>
                      <a:pt x="17551" y="8496"/>
                      <a:pt x="18594" y="7528"/>
                      <a:pt x="19652" y="6611"/>
                    </a:cubicBezTo>
                    <a:cubicBezTo>
                      <a:pt x="20682" y="5715"/>
                      <a:pt x="21915" y="4667"/>
                      <a:pt x="23225" y="3685"/>
                    </a:cubicBezTo>
                    <a:cubicBezTo>
                      <a:pt x="24225" y="2936"/>
                      <a:pt x="25563" y="1979"/>
                      <a:pt x="27049" y="1219"/>
                    </a:cubicBezTo>
                    <a:cubicBezTo>
                      <a:pt x="27897" y="786"/>
                      <a:pt x="28836" y="478"/>
                      <a:pt x="29907" y="280"/>
                    </a:cubicBezTo>
                    <a:cubicBezTo>
                      <a:pt x="30439" y="288"/>
                      <a:pt x="30972" y="291"/>
                      <a:pt x="31515" y="291"/>
                    </a:cubicBezTo>
                    <a:cubicBezTo>
                      <a:pt x="32016" y="291"/>
                      <a:pt x="32526" y="289"/>
                      <a:pt x="33049" y="286"/>
                    </a:cubicBezTo>
                    <a:lnTo>
                      <a:pt x="33365" y="285"/>
                    </a:lnTo>
                    <a:cubicBezTo>
                      <a:pt x="34518" y="280"/>
                      <a:pt x="35685" y="274"/>
                      <a:pt x="36846" y="264"/>
                    </a:cubicBezTo>
                    <a:cubicBezTo>
                      <a:pt x="37726" y="258"/>
                      <a:pt x="38586" y="235"/>
                      <a:pt x="39418" y="214"/>
                    </a:cubicBezTo>
                    <a:lnTo>
                      <a:pt x="40638" y="184"/>
                    </a:lnTo>
                    <a:cubicBezTo>
                      <a:pt x="41269" y="169"/>
                      <a:pt x="41875" y="155"/>
                      <a:pt x="42466" y="155"/>
                    </a:cubicBezTo>
                    <a:cubicBezTo>
                      <a:pt x="42754" y="155"/>
                      <a:pt x="43039" y="158"/>
                      <a:pt x="43320" y="166"/>
                    </a:cubicBezTo>
                    <a:lnTo>
                      <a:pt x="43586" y="173"/>
                    </a:lnTo>
                    <a:cubicBezTo>
                      <a:pt x="43797" y="178"/>
                      <a:pt x="44015" y="182"/>
                      <a:pt x="44226" y="197"/>
                    </a:cubicBezTo>
                    <a:cubicBezTo>
                      <a:pt x="44845" y="237"/>
                      <a:pt x="45442" y="261"/>
                      <a:pt x="46018" y="286"/>
                    </a:cubicBezTo>
                    <a:cubicBezTo>
                      <a:pt x="49893" y="451"/>
                      <a:pt x="52953" y="582"/>
                      <a:pt x="56053" y="4983"/>
                    </a:cubicBezTo>
                    <a:cubicBezTo>
                      <a:pt x="57157" y="6552"/>
                      <a:pt x="58127" y="8204"/>
                      <a:pt x="59154" y="9952"/>
                    </a:cubicBezTo>
                    <a:cubicBezTo>
                      <a:pt x="59567" y="10655"/>
                      <a:pt x="59994" y="11383"/>
                      <a:pt x="60426" y="12096"/>
                    </a:cubicBezTo>
                    <a:cubicBezTo>
                      <a:pt x="61310" y="13552"/>
                      <a:pt x="62278" y="14901"/>
                      <a:pt x="63385" y="16215"/>
                    </a:cubicBezTo>
                    <a:cubicBezTo>
                      <a:pt x="63671" y="16556"/>
                      <a:pt x="63956" y="16884"/>
                      <a:pt x="64235" y="17204"/>
                    </a:cubicBezTo>
                    <a:cubicBezTo>
                      <a:pt x="64367" y="17356"/>
                      <a:pt x="64500" y="17506"/>
                      <a:pt x="64628" y="17657"/>
                    </a:cubicBezTo>
                    <a:cubicBezTo>
                      <a:pt x="65134" y="18241"/>
                      <a:pt x="65724" y="18927"/>
                      <a:pt x="66273" y="19578"/>
                    </a:cubicBezTo>
                    <a:cubicBezTo>
                      <a:pt x="66865" y="20282"/>
                      <a:pt x="67468" y="20956"/>
                      <a:pt x="68051" y="21609"/>
                    </a:cubicBezTo>
                    <a:cubicBezTo>
                      <a:pt x="69838" y="23612"/>
                      <a:pt x="71526" y="25503"/>
                      <a:pt x="72790" y="28012"/>
                    </a:cubicBezTo>
                    <a:cubicBezTo>
                      <a:pt x="73513" y="29447"/>
                      <a:pt x="73934" y="30795"/>
                      <a:pt x="74113" y="32251"/>
                    </a:cubicBezTo>
                    <a:cubicBezTo>
                      <a:pt x="74214" y="33065"/>
                      <a:pt x="74254" y="33924"/>
                      <a:pt x="74237" y="34819"/>
                    </a:cubicBezTo>
                    <a:cubicBezTo>
                      <a:pt x="74291" y="34744"/>
                      <a:pt x="74342" y="34667"/>
                      <a:pt x="74395" y="34592"/>
                    </a:cubicBezTo>
                    <a:cubicBezTo>
                      <a:pt x="74401" y="33772"/>
                      <a:pt x="74360" y="32984"/>
                      <a:pt x="74267" y="32232"/>
                    </a:cubicBezTo>
                    <a:cubicBezTo>
                      <a:pt x="74085" y="30756"/>
                      <a:pt x="73660" y="29395"/>
                      <a:pt x="72928" y="27942"/>
                    </a:cubicBezTo>
                    <a:cubicBezTo>
                      <a:pt x="71656" y="25415"/>
                      <a:pt x="69961" y="23518"/>
                      <a:pt x="68166" y="21506"/>
                    </a:cubicBezTo>
                    <a:cubicBezTo>
                      <a:pt x="67583" y="20855"/>
                      <a:pt x="66982" y="20180"/>
                      <a:pt x="66391" y="19479"/>
                    </a:cubicBezTo>
                    <a:cubicBezTo>
                      <a:pt x="65843" y="18826"/>
                      <a:pt x="65252" y="18140"/>
                      <a:pt x="64745" y="17554"/>
                    </a:cubicBezTo>
                    <a:cubicBezTo>
                      <a:pt x="64617" y="17405"/>
                      <a:pt x="64484" y="17255"/>
                      <a:pt x="64351" y="17101"/>
                    </a:cubicBezTo>
                    <a:cubicBezTo>
                      <a:pt x="64075" y="16783"/>
                      <a:pt x="63790" y="16457"/>
                      <a:pt x="63503" y="16117"/>
                    </a:cubicBezTo>
                    <a:cubicBezTo>
                      <a:pt x="62401" y="14807"/>
                      <a:pt x="61438" y="13466"/>
                      <a:pt x="60559" y="12015"/>
                    </a:cubicBezTo>
                    <a:cubicBezTo>
                      <a:pt x="60127" y="11303"/>
                      <a:pt x="59700" y="10576"/>
                      <a:pt x="59289" y="9874"/>
                    </a:cubicBezTo>
                    <a:cubicBezTo>
                      <a:pt x="58305" y="8200"/>
                      <a:pt x="57289" y="6469"/>
                      <a:pt x="56180" y="4895"/>
                    </a:cubicBezTo>
                    <a:cubicBezTo>
                      <a:pt x="53036" y="430"/>
                      <a:pt x="49941" y="299"/>
                      <a:pt x="46024" y="131"/>
                    </a:cubicBezTo>
                    <a:cubicBezTo>
                      <a:pt x="45448" y="107"/>
                      <a:pt x="44853" y="82"/>
                      <a:pt x="44235" y="42"/>
                    </a:cubicBezTo>
                    <a:cubicBezTo>
                      <a:pt x="44021" y="29"/>
                      <a:pt x="43802" y="24"/>
                      <a:pt x="43589" y="19"/>
                    </a:cubicBezTo>
                    <a:lnTo>
                      <a:pt x="43325" y="11"/>
                    </a:lnTo>
                    <a:cubicBezTo>
                      <a:pt x="43052" y="4"/>
                      <a:pt x="42777" y="1"/>
                      <a:pt x="42498" y="1"/>
                    </a:cubicBezTo>
                    <a:close/>
                  </a:path>
                </a:pathLst>
              </a:custGeom>
              <a:solidFill>
                <a:srgbClr val="61749c"/>
              </a:solidFill>
              <a:ln w="0">
                <a:noFill/>
              </a:ln>
            </p:spPr>
            <p:style>
              <a:lnRef idx="0"/>
              <a:fillRef idx="0"/>
              <a:effectRef idx="0"/>
              <a:fontRef idx="minor"/>
            </p:style>
          </p:sp>
          <p:sp>
            <p:nvSpPr>
              <p:cNvPr id="726" name="CustomShape 39"/>
              <p:cNvSpPr/>
              <p:nvPr/>
            </p:nvSpPr>
            <p:spPr>
              <a:xfrm flipH="1">
                <a:off x="4805640" y="-553320"/>
                <a:ext cx="1976400" cy="934200"/>
              </a:xfrm>
              <a:custGeom>
                <a:avLst/>
                <a:gdLst/>
                <a:ahLst/>
                <a:rect l="l" t="t" r="r" b="b"/>
                <a:pathLst>
                  <a:path w="73102" h="34569">
                    <a:moveTo>
                      <a:pt x="41656" y="0"/>
                    </a:moveTo>
                    <a:cubicBezTo>
                      <a:pt x="40974" y="0"/>
                      <a:pt x="40275" y="24"/>
                      <a:pt x="39541" y="49"/>
                    </a:cubicBezTo>
                    <a:lnTo>
                      <a:pt x="38503" y="81"/>
                    </a:lnTo>
                    <a:cubicBezTo>
                      <a:pt x="37537" y="111"/>
                      <a:pt x="36540" y="143"/>
                      <a:pt x="35509" y="151"/>
                    </a:cubicBezTo>
                    <a:cubicBezTo>
                      <a:pt x="34854" y="156"/>
                      <a:pt x="34162" y="159"/>
                      <a:pt x="33416" y="159"/>
                    </a:cubicBezTo>
                    <a:cubicBezTo>
                      <a:pt x="32969" y="159"/>
                      <a:pt x="32502" y="158"/>
                      <a:pt x="32013" y="156"/>
                    </a:cubicBezTo>
                    <a:cubicBezTo>
                      <a:pt x="30712" y="153"/>
                      <a:pt x="29631" y="146"/>
                      <a:pt x="28525" y="114"/>
                    </a:cubicBezTo>
                    <a:cubicBezTo>
                      <a:pt x="27415" y="308"/>
                      <a:pt x="26453" y="614"/>
                      <a:pt x="25586" y="1049"/>
                    </a:cubicBezTo>
                    <a:cubicBezTo>
                      <a:pt x="24082" y="1804"/>
                      <a:pt x="22736" y="2755"/>
                      <a:pt x="21730" y="3500"/>
                    </a:cubicBezTo>
                    <a:cubicBezTo>
                      <a:pt x="20384" y="4499"/>
                      <a:pt x="19105" y="5583"/>
                      <a:pt x="18142" y="6416"/>
                    </a:cubicBezTo>
                    <a:cubicBezTo>
                      <a:pt x="17021" y="7385"/>
                      <a:pt x="15918" y="8411"/>
                      <a:pt x="14851" y="9403"/>
                    </a:cubicBezTo>
                    <a:lnTo>
                      <a:pt x="14800" y="9451"/>
                    </a:lnTo>
                    <a:cubicBezTo>
                      <a:pt x="13705" y="10467"/>
                      <a:pt x="12596" y="11516"/>
                      <a:pt x="11524" y="12531"/>
                    </a:cubicBezTo>
                    <a:cubicBezTo>
                      <a:pt x="8537" y="15355"/>
                      <a:pt x="5447" y="18277"/>
                      <a:pt x="2402" y="20771"/>
                    </a:cubicBezTo>
                    <a:cubicBezTo>
                      <a:pt x="1586" y="21438"/>
                      <a:pt x="770" y="22085"/>
                      <a:pt x="1" y="22686"/>
                    </a:cubicBezTo>
                    <a:cubicBezTo>
                      <a:pt x="18" y="22739"/>
                      <a:pt x="36" y="22790"/>
                      <a:pt x="55" y="22842"/>
                    </a:cubicBezTo>
                    <a:cubicBezTo>
                      <a:pt x="838" y="22229"/>
                      <a:pt x="1670" y="21571"/>
                      <a:pt x="2500" y="20890"/>
                    </a:cubicBezTo>
                    <a:cubicBezTo>
                      <a:pt x="5550" y="18392"/>
                      <a:pt x="8641" y="15470"/>
                      <a:pt x="11630" y="12643"/>
                    </a:cubicBezTo>
                    <a:cubicBezTo>
                      <a:pt x="12702" y="11628"/>
                      <a:pt x="13812" y="10580"/>
                      <a:pt x="14905" y="9564"/>
                    </a:cubicBezTo>
                    <a:lnTo>
                      <a:pt x="14956" y="9516"/>
                    </a:lnTo>
                    <a:cubicBezTo>
                      <a:pt x="16022" y="8526"/>
                      <a:pt x="17123" y="7500"/>
                      <a:pt x="18243" y="6534"/>
                    </a:cubicBezTo>
                    <a:cubicBezTo>
                      <a:pt x="19205" y="5702"/>
                      <a:pt x="20480" y="4620"/>
                      <a:pt x="21822" y="3625"/>
                    </a:cubicBezTo>
                    <a:cubicBezTo>
                      <a:pt x="22822" y="2884"/>
                      <a:pt x="24162" y="1937"/>
                      <a:pt x="25656" y="1187"/>
                    </a:cubicBezTo>
                    <a:cubicBezTo>
                      <a:pt x="26509" y="759"/>
                      <a:pt x="27456" y="457"/>
                      <a:pt x="28536" y="268"/>
                    </a:cubicBezTo>
                    <a:cubicBezTo>
                      <a:pt x="29627" y="302"/>
                      <a:pt x="30711" y="308"/>
                      <a:pt x="32013" y="311"/>
                    </a:cubicBezTo>
                    <a:cubicBezTo>
                      <a:pt x="32503" y="313"/>
                      <a:pt x="32969" y="314"/>
                      <a:pt x="33417" y="314"/>
                    </a:cubicBezTo>
                    <a:cubicBezTo>
                      <a:pt x="34163" y="314"/>
                      <a:pt x="34855" y="312"/>
                      <a:pt x="35511" y="307"/>
                    </a:cubicBezTo>
                    <a:cubicBezTo>
                      <a:pt x="36541" y="299"/>
                      <a:pt x="37541" y="267"/>
                      <a:pt x="38508" y="236"/>
                    </a:cubicBezTo>
                    <a:lnTo>
                      <a:pt x="39548" y="202"/>
                    </a:lnTo>
                    <a:cubicBezTo>
                      <a:pt x="40284" y="178"/>
                      <a:pt x="40986" y="156"/>
                      <a:pt x="41669" y="156"/>
                    </a:cubicBezTo>
                    <a:cubicBezTo>
                      <a:pt x="41786" y="156"/>
                      <a:pt x="41902" y="156"/>
                      <a:pt x="42018" y="158"/>
                    </a:cubicBezTo>
                    <a:cubicBezTo>
                      <a:pt x="42113" y="159"/>
                      <a:pt x="42207" y="159"/>
                      <a:pt x="42302" y="161"/>
                    </a:cubicBezTo>
                    <a:cubicBezTo>
                      <a:pt x="42513" y="162"/>
                      <a:pt x="42722" y="164"/>
                      <a:pt x="42932" y="172"/>
                    </a:cubicBezTo>
                    <a:cubicBezTo>
                      <a:pt x="43609" y="202"/>
                      <a:pt x="44258" y="214"/>
                      <a:pt x="44887" y="225"/>
                    </a:cubicBezTo>
                    <a:cubicBezTo>
                      <a:pt x="48767" y="295"/>
                      <a:pt x="51833" y="350"/>
                      <a:pt x="54966" y="4697"/>
                    </a:cubicBezTo>
                    <a:cubicBezTo>
                      <a:pt x="56155" y="6345"/>
                      <a:pt x="57192" y="8092"/>
                      <a:pt x="58288" y="9942"/>
                    </a:cubicBezTo>
                    <a:cubicBezTo>
                      <a:pt x="58657" y="10564"/>
                      <a:pt x="59029" y="11190"/>
                      <a:pt x="59408" y="11814"/>
                    </a:cubicBezTo>
                    <a:cubicBezTo>
                      <a:pt x="60291" y="13270"/>
                      <a:pt x="61256" y="14630"/>
                      <a:pt x="62358" y="15969"/>
                    </a:cubicBezTo>
                    <a:cubicBezTo>
                      <a:pt x="62617" y="16286"/>
                      <a:pt x="62875" y="16590"/>
                      <a:pt x="63126" y="16889"/>
                    </a:cubicBezTo>
                    <a:cubicBezTo>
                      <a:pt x="63283" y="17073"/>
                      <a:pt x="63437" y="17256"/>
                      <a:pt x="63587" y="17437"/>
                    </a:cubicBezTo>
                    <a:cubicBezTo>
                      <a:pt x="64240" y="18218"/>
                      <a:pt x="64755" y="18843"/>
                      <a:pt x="65206" y="19405"/>
                    </a:cubicBezTo>
                    <a:cubicBezTo>
                      <a:pt x="65768" y="20106"/>
                      <a:pt x="66341" y="20781"/>
                      <a:pt x="66894" y="21434"/>
                    </a:cubicBezTo>
                    <a:cubicBezTo>
                      <a:pt x="68666" y="23520"/>
                      <a:pt x="70338" y="25491"/>
                      <a:pt x="71567" y="28079"/>
                    </a:cubicBezTo>
                    <a:cubicBezTo>
                      <a:pt x="72259" y="29539"/>
                      <a:pt x="72661" y="30903"/>
                      <a:pt x="72829" y="32370"/>
                    </a:cubicBezTo>
                    <a:cubicBezTo>
                      <a:pt x="72912" y="33082"/>
                      <a:pt x="72949" y="33812"/>
                      <a:pt x="72947" y="34568"/>
                    </a:cubicBezTo>
                    <a:cubicBezTo>
                      <a:pt x="72999" y="34501"/>
                      <a:pt x="73050" y="34434"/>
                      <a:pt x="73101" y="34367"/>
                    </a:cubicBezTo>
                    <a:cubicBezTo>
                      <a:pt x="73096" y="33676"/>
                      <a:pt x="73058" y="33007"/>
                      <a:pt x="72983" y="32352"/>
                    </a:cubicBezTo>
                    <a:cubicBezTo>
                      <a:pt x="72813" y="30869"/>
                      <a:pt x="72407" y="29488"/>
                      <a:pt x="71706" y="28011"/>
                    </a:cubicBezTo>
                    <a:cubicBezTo>
                      <a:pt x="70469" y="25407"/>
                      <a:pt x="68791" y="23427"/>
                      <a:pt x="67013" y="21333"/>
                    </a:cubicBezTo>
                    <a:cubicBezTo>
                      <a:pt x="66461" y="20680"/>
                      <a:pt x="65888" y="20006"/>
                      <a:pt x="65326" y="19307"/>
                    </a:cubicBezTo>
                    <a:cubicBezTo>
                      <a:pt x="64875" y="18746"/>
                      <a:pt x="64360" y="18118"/>
                      <a:pt x="63706" y="17337"/>
                    </a:cubicBezTo>
                    <a:cubicBezTo>
                      <a:pt x="63555" y="17157"/>
                      <a:pt x="63402" y="16974"/>
                      <a:pt x="63245" y="16789"/>
                    </a:cubicBezTo>
                    <a:cubicBezTo>
                      <a:pt x="62994" y="16491"/>
                      <a:pt x="62736" y="16185"/>
                      <a:pt x="62478" y="15872"/>
                    </a:cubicBezTo>
                    <a:cubicBezTo>
                      <a:pt x="61381" y="14536"/>
                      <a:pt x="60419" y="13184"/>
                      <a:pt x="59539" y="11734"/>
                    </a:cubicBezTo>
                    <a:cubicBezTo>
                      <a:pt x="59161" y="11110"/>
                      <a:pt x="58790" y="10484"/>
                      <a:pt x="58421" y="9862"/>
                    </a:cubicBezTo>
                    <a:cubicBezTo>
                      <a:pt x="57371" y="8091"/>
                      <a:pt x="56284" y="6260"/>
                      <a:pt x="55092" y="4606"/>
                    </a:cubicBezTo>
                    <a:cubicBezTo>
                      <a:pt x="51913" y="196"/>
                      <a:pt x="48814" y="140"/>
                      <a:pt x="44890" y="70"/>
                    </a:cubicBezTo>
                    <a:cubicBezTo>
                      <a:pt x="44263" y="58"/>
                      <a:pt x="43614" y="47"/>
                      <a:pt x="42938" y="17"/>
                    </a:cubicBezTo>
                    <a:cubicBezTo>
                      <a:pt x="42727" y="9"/>
                      <a:pt x="42516" y="7"/>
                      <a:pt x="42303" y="6"/>
                    </a:cubicBezTo>
                    <a:cubicBezTo>
                      <a:pt x="42209" y="6"/>
                      <a:pt x="42114" y="4"/>
                      <a:pt x="42020" y="2"/>
                    </a:cubicBezTo>
                    <a:cubicBezTo>
                      <a:pt x="41899" y="1"/>
                      <a:pt x="41778" y="0"/>
                      <a:pt x="41656" y="0"/>
                    </a:cubicBezTo>
                    <a:close/>
                  </a:path>
                </a:pathLst>
              </a:custGeom>
              <a:solidFill>
                <a:srgbClr val="61749c"/>
              </a:solidFill>
              <a:ln w="0">
                <a:noFill/>
              </a:ln>
            </p:spPr>
            <p:style>
              <a:lnRef idx="0"/>
              <a:fillRef idx="0"/>
              <a:effectRef idx="0"/>
              <a:fontRef idx="minor"/>
            </p:style>
          </p:sp>
          <p:sp>
            <p:nvSpPr>
              <p:cNvPr id="727" name="CustomShape 40"/>
              <p:cNvSpPr/>
              <p:nvPr/>
            </p:nvSpPr>
            <p:spPr>
              <a:xfrm flipH="1">
                <a:off x="4835160" y="-508680"/>
                <a:ext cx="1941480" cy="925200"/>
              </a:xfrm>
              <a:custGeom>
                <a:avLst/>
                <a:gdLst/>
                <a:ahLst/>
                <a:rect l="l" t="t" r="r" b="b"/>
                <a:pathLst>
                  <a:path w="71812" h="34228">
                    <a:moveTo>
                      <a:pt x="41381" y="0"/>
                    </a:moveTo>
                    <a:cubicBezTo>
                      <a:pt x="41275" y="0"/>
                      <a:pt x="41170" y="4"/>
                      <a:pt x="41068" y="7"/>
                    </a:cubicBezTo>
                    <a:cubicBezTo>
                      <a:pt x="40954" y="9"/>
                      <a:pt x="40842" y="12"/>
                      <a:pt x="40730" y="12"/>
                    </a:cubicBezTo>
                    <a:cubicBezTo>
                      <a:pt x="40672" y="11"/>
                      <a:pt x="40615" y="11"/>
                      <a:pt x="40557" y="11"/>
                    </a:cubicBezTo>
                    <a:cubicBezTo>
                      <a:pt x="39895" y="11"/>
                      <a:pt x="39227" y="43"/>
                      <a:pt x="38519" y="76"/>
                    </a:cubicBezTo>
                    <a:cubicBezTo>
                      <a:pt x="38226" y="89"/>
                      <a:pt x="37930" y="101"/>
                      <a:pt x="37631" y="114"/>
                    </a:cubicBezTo>
                    <a:lnTo>
                      <a:pt x="37575" y="116"/>
                    </a:lnTo>
                    <a:cubicBezTo>
                      <a:pt x="36485" y="157"/>
                      <a:pt x="35357" y="201"/>
                      <a:pt x="34187" y="209"/>
                    </a:cubicBezTo>
                    <a:cubicBezTo>
                      <a:pt x="33792" y="212"/>
                      <a:pt x="33390" y="214"/>
                      <a:pt x="32976" y="214"/>
                    </a:cubicBezTo>
                    <a:cubicBezTo>
                      <a:pt x="32248" y="214"/>
                      <a:pt x="31487" y="209"/>
                      <a:pt x="30675" y="201"/>
                    </a:cubicBezTo>
                    <a:cubicBezTo>
                      <a:pt x="29542" y="189"/>
                      <a:pt x="28336" y="170"/>
                      <a:pt x="27168" y="121"/>
                    </a:cubicBezTo>
                    <a:cubicBezTo>
                      <a:pt x="26048" y="305"/>
                      <a:pt x="25078" y="604"/>
                      <a:pt x="24206" y="1034"/>
                    </a:cubicBezTo>
                    <a:cubicBezTo>
                      <a:pt x="22696" y="1778"/>
                      <a:pt x="21347" y="2719"/>
                      <a:pt x="20340" y="3457"/>
                    </a:cubicBezTo>
                    <a:cubicBezTo>
                      <a:pt x="18969" y="4463"/>
                      <a:pt x="17699" y="5534"/>
                      <a:pt x="16747" y="6354"/>
                    </a:cubicBezTo>
                    <a:cubicBezTo>
                      <a:pt x="15582" y="7358"/>
                      <a:pt x="14427" y="8433"/>
                      <a:pt x="13407" y="9382"/>
                    </a:cubicBezTo>
                    <a:cubicBezTo>
                      <a:pt x="12158" y="10547"/>
                      <a:pt x="10894" y="11751"/>
                      <a:pt x="9671" y="12916"/>
                    </a:cubicBezTo>
                    <a:cubicBezTo>
                      <a:pt x="6860" y="15596"/>
                      <a:pt x="3953" y="18369"/>
                      <a:pt x="1093" y="20758"/>
                    </a:cubicBezTo>
                    <a:cubicBezTo>
                      <a:pt x="729" y="21064"/>
                      <a:pt x="365" y="21361"/>
                      <a:pt x="1" y="21659"/>
                    </a:cubicBezTo>
                    <a:cubicBezTo>
                      <a:pt x="20" y="21710"/>
                      <a:pt x="39" y="21760"/>
                      <a:pt x="58" y="21811"/>
                    </a:cubicBezTo>
                    <a:cubicBezTo>
                      <a:pt x="437" y="21502"/>
                      <a:pt x="813" y="21193"/>
                      <a:pt x="1193" y="20876"/>
                    </a:cubicBezTo>
                    <a:cubicBezTo>
                      <a:pt x="4055" y="18484"/>
                      <a:pt x="6966" y="15710"/>
                      <a:pt x="9778" y="13028"/>
                    </a:cubicBezTo>
                    <a:cubicBezTo>
                      <a:pt x="10999" y="11863"/>
                      <a:pt x="12263" y="10659"/>
                      <a:pt x="13513" y="9495"/>
                    </a:cubicBezTo>
                    <a:cubicBezTo>
                      <a:pt x="14531" y="8546"/>
                      <a:pt x="15686" y="7471"/>
                      <a:pt x="16848" y="6471"/>
                    </a:cubicBezTo>
                    <a:cubicBezTo>
                      <a:pt x="17798" y="5652"/>
                      <a:pt x="19065" y="4583"/>
                      <a:pt x="20430" y="3581"/>
                    </a:cubicBezTo>
                    <a:cubicBezTo>
                      <a:pt x="21433" y="2847"/>
                      <a:pt x="22774" y="1911"/>
                      <a:pt x="24273" y="1172"/>
                    </a:cubicBezTo>
                    <a:cubicBezTo>
                      <a:pt x="25133" y="748"/>
                      <a:pt x="26088" y="455"/>
                      <a:pt x="27178" y="274"/>
                    </a:cubicBezTo>
                    <a:cubicBezTo>
                      <a:pt x="28331" y="325"/>
                      <a:pt x="29539" y="343"/>
                      <a:pt x="30672" y="354"/>
                    </a:cubicBezTo>
                    <a:cubicBezTo>
                      <a:pt x="31488" y="363"/>
                      <a:pt x="32252" y="367"/>
                      <a:pt x="32982" y="367"/>
                    </a:cubicBezTo>
                    <a:cubicBezTo>
                      <a:pt x="33395" y="367"/>
                      <a:pt x="33796" y="366"/>
                      <a:pt x="34189" y="364"/>
                    </a:cubicBezTo>
                    <a:cubicBezTo>
                      <a:pt x="35360" y="354"/>
                      <a:pt x="36490" y="311"/>
                      <a:pt x="37580" y="269"/>
                    </a:cubicBezTo>
                    <a:lnTo>
                      <a:pt x="37637" y="268"/>
                    </a:lnTo>
                    <a:cubicBezTo>
                      <a:pt x="37936" y="257"/>
                      <a:pt x="38232" y="242"/>
                      <a:pt x="38525" y="229"/>
                    </a:cubicBezTo>
                    <a:cubicBezTo>
                      <a:pt x="39258" y="196"/>
                      <a:pt x="39951" y="165"/>
                      <a:pt x="40629" y="165"/>
                    </a:cubicBezTo>
                    <a:cubicBezTo>
                      <a:pt x="40662" y="165"/>
                      <a:pt x="40695" y="165"/>
                      <a:pt x="40728" y="165"/>
                    </a:cubicBezTo>
                    <a:cubicBezTo>
                      <a:pt x="40750" y="166"/>
                      <a:pt x="40771" y="166"/>
                      <a:pt x="40792" y="166"/>
                    </a:cubicBezTo>
                    <a:cubicBezTo>
                      <a:pt x="40885" y="166"/>
                      <a:pt x="40978" y="163"/>
                      <a:pt x="41071" y="161"/>
                    </a:cubicBezTo>
                    <a:cubicBezTo>
                      <a:pt x="41169" y="157"/>
                      <a:pt x="41269" y="154"/>
                      <a:pt x="41369" y="154"/>
                    </a:cubicBezTo>
                    <a:cubicBezTo>
                      <a:pt x="41462" y="154"/>
                      <a:pt x="41554" y="157"/>
                      <a:pt x="41645" y="164"/>
                    </a:cubicBezTo>
                    <a:cubicBezTo>
                      <a:pt x="42621" y="242"/>
                      <a:pt x="43543" y="258"/>
                      <a:pt x="44434" y="274"/>
                    </a:cubicBezTo>
                    <a:cubicBezTo>
                      <a:pt x="48052" y="335"/>
                      <a:pt x="50910" y="385"/>
                      <a:pt x="53892" y="4426"/>
                    </a:cubicBezTo>
                    <a:cubicBezTo>
                      <a:pt x="55166" y="6154"/>
                      <a:pt x="56268" y="7996"/>
                      <a:pt x="57436" y="9946"/>
                    </a:cubicBezTo>
                    <a:cubicBezTo>
                      <a:pt x="57755" y="10479"/>
                      <a:pt x="58075" y="11015"/>
                      <a:pt x="58400" y="11548"/>
                    </a:cubicBezTo>
                    <a:cubicBezTo>
                      <a:pt x="59283" y="13003"/>
                      <a:pt x="60246" y="14372"/>
                      <a:pt x="61344" y="15740"/>
                    </a:cubicBezTo>
                    <a:cubicBezTo>
                      <a:pt x="61576" y="16031"/>
                      <a:pt x="61808" y="16313"/>
                      <a:pt x="62035" y="16592"/>
                    </a:cubicBezTo>
                    <a:cubicBezTo>
                      <a:pt x="62212" y="16808"/>
                      <a:pt x="62388" y="17022"/>
                      <a:pt x="62558" y="17233"/>
                    </a:cubicBezTo>
                    <a:cubicBezTo>
                      <a:pt x="63161" y="17979"/>
                      <a:pt x="63681" y="18638"/>
                      <a:pt x="64150" y="19248"/>
                    </a:cubicBezTo>
                    <a:cubicBezTo>
                      <a:pt x="64683" y="19942"/>
                      <a:pt x="65227" y="20616"/>
                      <a:pt x="65752" y="21267"/>
                    </a:cubicBezTo>
                    <a:cubicBezTo>
                      <a:pt x="67505" y="23440"/>
                      <a:pt x="69162" y="25494"/>
                      <a:pt x="70352" y="28160"/>
                    </a:cubicBezTo>
                    <a:cubicBezTo>
                      <a:pt x="71016" y="29648"/>
                      <a:pt x="71400" y="31029"/>
                      <a:pt x="71557" y="32506"/>
                    </a:cubicBezTo>
                    <a:cubicBezTo>
                      <a:pt x="71616" y="33066"/>
                      <a:pt x="71651" y="33640"/>
                      <a:pt x="71661" y="34227"/>
                    </a:cubicBezTo>
                    <a:cubicBezTo>
                      <a:pt x="71710" y="34168"/>
                      <a:pt x="71762" y="34110"/>
                      <a:pt x="71811" y="34051"/>
                    </a:cubicBezTo>
                    <a:cubicBezTo>
                      <a:pt x="71797" y="33518"/>
                      <a:pt x="71765" y="32998"/>
                      <a:pt x="71710" y="32488"/>
                    </a:cubicBezTo>
                    <a:cubicBezTo>
                      <a:pt x="71552" y="30997"/>
                      <a:pt x="71165" y="29602"/>
                      <a:pt x="70494" y="28097"/>
                    </a:cubicBezTo>
                    <a:cubicBezTo>
                      <a:pt x="69296" y="25413"/>
                      <a:pt x="67633" y="23352"/>
                      <a:pt x="65873" y="21171"/>
                    </a:cubicBezTo>
                    <a:cubicBezTo>
                      <a:pt x="65349" y="20520"/>
                      <a:pt x="64806" y="19848"/>
                      <a:pt x="64273" y="19155"/>
                    </a:cubicBezTo>
                    <a:cubicBezTo>
                      <a:pt x="63805" y="18544"/>
                      <a:pt x="63283" y="17883"/>
                      <a:pt x="62680" y="17137"/>
                    </a:cubicBezTo>
                    <a:cubicBezTo>
                      <a:pt x="62508" y="16924"/>
                      <a:pt x="62334" y="16710"/>
                      <a:pt x="62155" y="16494"/>
                    </a:cubicBezTo>
                    <a:cubicBezTo>
                      <a:pt x="61929" y="16217"/>
                      <a:pt x="61697" y="15934"/>
                      <a:pt x="61465" y="15644"/>
                    </a:cubicBezTo>
                    <a:cubicBezTo>
                      <a:pt x="60372" y="14283"/>
                      <a:pt x="59412" y="12916"/>
                      <a:pt x="58532" y="11468"/>
                    </a:cubicBezTo>
                    <a:cubicBezTo>
                      <a:pt x="58208" y="10935"/>
                      <a:pt x="57889" y="10401"/>
                      <a:pt x="57569" y="9868"/>
                    </a:cubicBezTo>
                    <a:cubicBezTo>
                      <a:pt x="56452" y="7999"/>
                      <a:pt x="55295" y="6070"/>
                      <a:pt x="54017" y="4335"/>
                    </a:cubicBezTo>
                    <a:cubicBezTo>
                      <a:pt x="50990" y="231"/>
                      <a:pt x="47953" y="180"/>
                      <a:pt x="44436" y="119"/>
                    </a:cubicBezTo>
                    <a:cubicBezTo>
                      <a:pt x="43548" y="105"/>
                      <a:pt x="42629" y="89"/>
                      <a:pt x="41658" y="10"/>
                    </a:cubicBezTo>
                    <a:cubicBezTo>
                      <a:pt x="41566" y="3"/>
                      <a:pt x="41473" y="0"/>
                      <a:pt x="41381" y="0"/>
                    </a:cubicBezTo>
                    <a:close/>
                  </a:path>
                </a:pathLst>
              </a:custGeom>
              <a:solidFill>
                <a:srgbClr val="61749c"/>
              </a:solidFill>
              <a:ln w="0">
                <a:noFill/>
              </a:ln>
            </p:spPr>
            <p:style>
              <a:lnRef idx="0"/>
              <a:fillRef idx="0"/>
              <a:effectRef idx="0"/>
              <a:fontRef idx="minor"/>
            </p:style>
          </p:sp>
          <p:sp>
            <p:nvSpPr>
              <p:cNvPr id="728" name="CustomShape 41"/>
              <p:cNvSpPr/>
              <p:nvPr/>
            </p:nvSpPr>
            <p:spPr>
              <a:xfrm flipH="1">
                <a:off x="4863600" y="-464040"/>
                <a:ext cx="1906560" cy="913680"/>
              </a:xfrm>
              <a:custGeom>
                <a:avLst/>
                <a:gdLst/>
                <a:ahLst/>
                <a:rect l="l" t="t" r="r" b="b"/>
                <a:pathLst>
                  <a:path w="70520" h="33809">
                    <a:moveTo>
                      <a:pt x="40175" y="0"/>
                    </a:moveTo>
                    <a:cubicBezTo>
                      <a:pt x="40034" y="0"/>
                      <a:pt x="39893" y="6"/>
                      <a:pt x="39755" y="12"/>
                    </a:cubicBezTo>
                    <a:cubicBezTo>
                      <a:pt x="39653" y="17"/>
                      <a:pt x="39549" y="21"/>
                      <a:pt x="39445" y="23"/>
                    </a:cubicBezTo>
                    <a:cubicBezTo>
                      <a:pt x="38765" y="36"/>
                      <a:pt x="38074" y="73"/>
                      <a:pt x="37341" y="111"/>
                    </a:cubicBezTo>
                    <a:cubicBezTo>
                      <a:pt x="37010" y="129"/>
                      <a:pt x="36672" y="146"/>
                      <a:pt x="36331" y="162"/>
                    </a:cubicBezTo>
                    <a:cubicBezTo>
                      <a:pt x="35245" y="212"/>
                      <a:pt x="34083" y="261"/>
                      <a:pt x="32874" y="269"/>
                    </a:cubicBezTo>
                    <a:cubicBezTo>
                      <a:pt x="32603" y="271"/>
                      <a:pt x="32329" y="272"/>
                      <a:pt x="32053" y="272"/>
                    </a:cubicBezTo>
                    <a:cubicBezTo>
                      <a:pt x="31191" y="272"/>
                      <a:pt x="30298" y="264"/>
                      <a:pt x="29345" y="247"/>
                    </a:cubicBezTo>
                    <a:cubicBezTo>
                      <a:pt x="28294" y="228"/>
                      <a:pt x="27056" y="199"/>
                      <a:pt x="25819" y="130"/>
                    </a:cubicBezTo>
                    <a:cubicBezTo>
                      <a:pt x="24691" y="303"/>
                      <a:pt x="23713" y="594"/>
                      <a:pt x="22835" y="1021"/>
                    </a:cubicBezTo>
                    <a:cubicBezTo>
                      <a:pt x="21316" y="1754"/>
                      <a:pt x="19966" y="2687"/>
                      <a:pt x="18958" y="3417"/>
                    </a:cubicBezTo>
                    <a:cubicBezTo>
                      <a:pt x="17876" y="4201"/>
                      <a:pt x="16766" y="5089"/>
                      <a:pt x="15359" y="6295"/>
                    </a:cubicBezTo>
                    <a:cubicBezTo>
                      <a:pt x="14228" y="7265"/>
                      <a:pt x="13135" y="8278"/>
                      <a:pt x="12023" y="9316"/>
                    </a:cubicBezTo>
                    <a:cubicBezTo>
                      <a:pt x="10623" y="10625"/>
                      <a:pt x="9210" y="11983"/>
                      <a:pt x="7844" y="13297"/>
                    </a:cubicBezTo>
                    <a:cubicBezTo>
                      <a:pt x="5271" y="15772"/>
                      <a:pt x="2613" y="18326"/>
                      <a:pt x="0" y="20569"/>
                    </a:cubicBezTo>
                    <a:cubicBezTo>
                      <a:pt x="20" y="20621"/>
                      <a:pt x="39" y="20672"/>
                      <a:pt x="58" y="20723"/>
                    </a:cubicBezTo>
                    <a:cubicBezTo>
                      <a:pt x="2688" y="18468"/>
                      <a:pt x="5362" y="15897"/>
                      <a:pt x="7951" y="13409"/>
                    </a:cubicBezTo>
                    <a:cubicBezTo>
                      <a:pt x="9316" y="12095"/>
                      <a:pt x="10729" y="10737"/>
                      <a:pt x="12129" y="9430"/>
                    </a:cubicBezTo>
                    <a:cubicBezTo>
                      <a:pt x="13241" y="8391"/>
                      <a:pt x="14332" y="7380"/>
                      <a:pt x="15460" y="6414"/>
                    </a:cubicBezTo>
                    <a:cubicBezTo>
                      <a:pt x="16863" y="5209"/>
                      <a:pt x="17971" y="4324"/>
                      <a:pt x="19049" y="3542"/>
                    </a:cubicBezTo>
                    <a:cubicBezTo>
                      <a:pt x="20051" y="2815"/>
                      <a:pt x="21395" y="1889"/>
                      <a:pt x="22902" y="1161"/>
                    </a:cubicBezTo>
                    <a:cubicBezTo>
                      <a:pt x="23768" y="741"/>
                      <a:pt x="24729" y="453"/>
                      <a:pt x="25827" y="284"/>
                    </a:cubicBezTo>
                    <a:cubicBezTo>
                      <a:pt x="27049" y="354"/>
                      <a:pt x="28289" y="383"/>
                      <a:pt x="29342" y="402"/>
                    </a:cubicBezTo>
                    <a:cubicBezTo>
                      <a:pt x="30283" y="419"/>
                      <a:pt x="31166" y="428"/>
                      <a:pt x="32017" y="428"/>
                    </a:cubicBezTo>
                    <a:cubicBezTo>
                      <a:pt x="32306" y="428"/>
                      <a:pt x="32591" y="427"/>
                      <a:pt x="32874" y="425"/>
                    </a:cubicBezTo>
                    <a:cubicBezTo>
                      <a:pt x="34086" y="417"/>
                      <a:pt x="35251" y="367"/>
                      <a:pt x="36339" y="316"/>
                    </a:cubicBezTo>
                    <a:cubicBezTo>
                      <a:pt x="36680" y="301"/>
                      <a:pt x="37018" y="282"/>
                      <a:pt x="37349" y="266"/>
                    </a:cubicBezTo>
                    <a:cubicBezTo>
                      <a:pt x="38080" y="226"/>
                      <a:pt x="38770" y="191"/>
                      <a:pt x="39448" y="178"/>
                    </a:cubicBezTo>
                    <a:cubicBezTo>
                      <a:pt x="39554" y="177"/>
                      <a:pt x="39659" y="172"/>
                      <a:pt x="39763" y="167"/>
                    </a:cubicBezTo>
                    <a:cubicBezTo>
                      <a:pt x="39895" y="161"/>
                      <a:pt x="40029" y="155"/>
                      <a:pt x="40162" y="155"/>
                    </a:cubicBezTo>
                    <a:cubicBezTo>
                      <a:pt x="40232" y="155"/>
                      <a:pt x="40302" y="157"/>
                      <a:pt x="40371" y="161"/>
                    </a:cubicBezTo>
                    <a:cubicBezTo>
                      <a:pt x="41016" y="198"/>
                      <a:pt x="41639" y="208"/>
                      <a:pt x="42246" y="208"/>
                    </a:cubicBezTo>
                    <a:cubicBezTo>
                      <a:pt x="42588" y="208"/>
                      <a:pt x="42925" y="205"/>
                      <a:pt x="43258" y="202"/>
                    </a:cubicBezTo>
                    <a:cubicBezTo>
                      <a:pt x="43561" y="200"/>
                      <a:pt x="43860" y="197"/>
                      <a:pt x="44157" y="197"/>
                    </a:cubicBezTo>
                    <a:cubicBezTo>
                      <a:pt x="47291" y="197"/>
                      <a:pt x="50059" y="490"/>
                      <a:pt x="52826" y="4159"/>
                    </a:cubicBezTo>
                    <a:cubicBezTo>
                      <a:pt x="54196" y="5977"/>
                      <a:pt x="55426" y="8017"/>
                      <a:pt x="56617" y="9991"/>
                    </a:cubicBezTo>
                    <a:cubicBezTo>
                      <a:pt x="56876" y="10423"/>
                      <a:pt x="57138" y="10855"/>
                      <a:pt x="57401" y="11287"/>
                    </a:cubicBezTo>
                    <a:cubicBezTo>
                      <a:pt x="58287" y="12739"/>
                      <a:pt x="59247" y="14121"/>
                      <a:pt x="60337" y="15513"/>
                    </a:cubicBezTo>
                    <a:cubicBezTo>
                      <a:pt x="60527" y="15756"/>
                      <a:pt x="60716" y="15993"/>
                      <a:pt x="60902" y="16227"/>
                    </a:cubicBezTo>
                    <a:cubicBezTo>
                      <a:pt x="61119" y="16500"/>
                      <a:pt x="61332" y="16769"/>
                      <a:pt x="61539" y="17033"/>
                    </a:cubicBezTo>
                    <a:cubicBezTo>
                      <a:pt x="62078" y="17721"/>
                      <a:pt x="62604" y="18414"/>
                      <a:pt x="63104" y="19094"/>
                    </a:cubicBezTo>
                    <a:cubicBezTo>
                      <a:pt x="63608" y="19782"/>
                      <a:pt x="64121" y="20451"/>
                      <a:pt x="64619" y="21097"/>
                    </a:cubicBezTo>
                    <a:cubicBezTo>
                      <a:pt x="66355" y="23360"/>
                      <a:pt x="67997" y="25497"/>
                      <a:pt x="69149" y="28246"/>
                    </a:cubicBezTo>
                    <a:cubicBezTo>
                      <a:pt x="69784" y="29760"/>
                      <a:pt x="70147" y="31157"/>
                      <a:pt x="70294" y="32643"/>
                    </a:cubicBezTo>
                    <a:cubicBezTo>
                      <a:pt x="70331" y="33026"/>
                      <a:pt x="70358" y="33415"/>
                      <a:pt x="70373" y="33808"/>
                    </a:cubicBezTo>
                    <a:cubicBezTo>
                      <a:pt x="70422" y="33755"/>
                      <a:pt x="70470" y="33701"/>
                      <a:pt x="70520" y="33647"/>
                    </a:cubicBezTo>
                    <a:cubicBezTo>
                      <a:pt x="70502" y="33303"/>
                      <a:pt x="70480" y="32963"/>
                      <a:pt x="70448" y="32627"/>
                    </a:cubicBezTo>
                    <a:cubicBezTo>
                      <a:pt x="70301" y="31125"/>
                      <a:pt x="69933" y="29714"/>
                      <a:pt x="69293" y="28187"/>
                    </a:cubicBezTo>
                    <a:cubicBezTo>
                      <a:pt x="68131" y="25419"/>
                      <a:pt x="66484" y="23273"/>
                      <a:pt x="64740" y="21003"/>
                    </a:cubicBezTo>
                    <a:cubicBezTo>
                      <a:pt x="64244" y="20356"/>
                      <a:pt x="63732" y="19689"/>
                      <a:pt x="63228" y="19003"/>
                    </a:cubicBezTo>
                    <a:cubicBezTo>
                      <a:pt x="62729" y="18321"/>
                      <a:pt x="62203" y="17627"/>
                      <a:pt x="61660" y="16939"/>
                    </a:cubicBezTo>
                    <a:cubicBezTo>
                      <a:pt x="61455" y="16673"/>
                      <a:pt x="61241" y="16404"/>
                      <a:pt x="61023" y="16131"/>
                    </a:cubicBezTo>
                    <a:cubicBezTo>
                      <a:pt x="60838" y="15897"/>
                      <a:pt x="60649" y="15660"/>
                      <a:pt x="60459" y="15419"/>
                    </a:cubicBezTo>
                    <a:cubicBezTo>
                      <a:pt x="59372" y="14031"/>
                      <a:pt x="58415" y="12654"/>
                      <a:pt x="57534" y="11206"/>
                    </a:cubicBezTo>
                    <a:cubicBezTo>
                      <a:pt x="57270" y="10775"/>
                      <a:pt x="57009" y="10342"/>
                      <a:pt x="56750" y="9910"/>
                    </a:cubicBezTo>
                    <a:cubicBezTo>
                      <a:pt x="55558" y="7934"/>
                      <a:pt x="54324" y="5889"/>
                      <a:pt x="52950" y="4066"/>
                    </a:cubicBezTo>
                    <a:cubicBezTo>
                      <a:pt x="50138" y="337"/>
                      <a:pt x="47332" y="42"/>
                      <a:pt x="44158" y="42"/>
                    </a:cubicBezTo>
                    <a:cubicBezTo>
                      <a:pt x="43861" y="42"/>
                      <a:pt x="43561" y="44"/>
                      <a:pt x="43256" y="47"/>
                    </a:cubicBezTo>
                    <a:cubicBezTo>
                      <a:pt x="42926" y="50"/>
                      <a:pt x="42592" y="54"/>
                      <a:pt x="42252" y="54"/>
                    </a:cubicBezTo>
                    <a:cubicBezTo>
                      <a:pt x="41646" y="54"/>
                      <a:pt x="41024" y="43"/>
                      <a:pt x="40379" y="5"/>
                    </a:cubicBezTo>
                    <a:cubicBezTo>
                      <a:pt x="40312" y="2"/>
                      <a:pt x="40243" y="0"/>
                      <a:pt x="40175" y="0"/>
                    </a:cubicBezTo>
                    <a:close/>
                  </a:path>
                </a:pathLst>
              </a:custGeom>
              <a:solidFill>
                <a:srgbClr val="61749c"/>
              </a:solidFill>
              <a:ln w="0">
                <a:noFill/>
              </a:ln>
            </p:spPr>
            <p:style>
              <a:lnRef idx="0"/>
              <a:fillRef idx="0"/>
              <a:effectRef idx="0"/>
              <a:fontRef idx="minor"/>
            </p:style>
          </p:sp>
          <p:sp>
            <p:nvSpPr>
              <p:cNvPr id="729" name="CustomShape 42"/>
              <p:cNvSpPr/>
              <p:nvPr/>
            </p:nvSpPr>
            <p:spPr>
              <a:xfrm flipH="1">
                <a:off x="4893120" y="-421560"/>
                <a:ext cx="1872000" cy="902160"/>
              </a:xfrm>
              <a:custGeom>
                <a:avLst/>
                <a:gdLst/>
                <a:ahLst/>
                <a:rect l="l" t="t" r="r" b="b"/>
                <a:pathLst>
                  <a:path w="69235" h="33377">
                    <a:moveTo>
                      <a:pt x="43868" y="0"/>
                    </a:moveTo>
                    <a:cubicBezTo>
                      <a:pt x="43288" y="0"/>
                      <a:pt x="42696" y="21"/>
                      <a:pt x="42090" y="41"/>
                    </a:cubicBezTo>
                    <a:cubicBezTo>
                      <a:pt x="41448" y="64"/>
                      <a:pt x="40791" y="87"/>
                      <a:pt x="40114" y="87"/>
                    </a:cubicBezTo>
                    <a:cubicBezTo>
                      <a:pt x="39789" y="87"/>
                      <a:pt x="39459" y="82"/>
                      <a:pt x="39123" y="69"/>
                    </a:cubicBezTo>
                    <a:cubicBezTo>
                      <a:pt x="39078" y="67"/>
                      <a:pt x="39033" y="66"/>
                      <a:pt x="38988" y="66"/>
                    </a:cubicBezTo>
                    <a:cubicBezTo>
                      <a:pt x="38824" y="66"/>
                      <a:pt x="38660" y="76"/>
                      <a:pt x="38501" y="86"/>
                    </a:cubicBezTo>
                    <a:cubicBezTo>
                      <a:pt x="38395" y="93"/>
                      <a:pt x="38290" y="99"/>
                      <a:pt x="38184" y="102"/>
                    </a:cubicBezTo>
                    <a:cubicBezTo>
                      <a:pt x="37559" y="123"/>
                      <a:pt x="36928" y="163"/>
                      <a:pt x="36259" y="206"/>
                    </a:cubicBezTo>
                    <a:cubicBezTo>
                      <a:pt x="35864" y="230"/>
                      <a:pt x="35461" y="256"/>
                      <a:pt x="35053" y="278"/>
                    </a:cubicBezTo>
                    <a:cubicBezTo>
                      <a:pt x="33970" y="336"/>
                      <a:pt x="32798" y="392"/>
                      <a:pt x="31579" y="398"/>
                    </a:cubicBezTo>
                    <a:cubicBezTo>
                      <a:pt x="31364" y="400"/>
                      <a:pt x="31146" y="401"/>
                      <a:pt x="30925" y="401"/>
                    </a:cubicBezTo>
                    <a:cubicBezTo>
                      <a:pt x="30004" y="401"/>
                      <a:pt x="29035" y="387"/>
                      <a:pt x="28035" y="361"/>
                    </a:cubicBezTo>
                    <a:cubicBezTo>
                      <a:pt x="26593" y="325"/>
                      <a:pt x="25505" y="277"/>
                      <a:pt x="24491" y="206"/>
                    </a:cubicBezTo>
                    <a:cubicBezTo>
                      <a:pt x="23353" y="371"/>
                      <a:pt x="22369" y="654"/>
                      <a:pt x="21483" y="1077"/>
                    </a:cubicBezTo>
                    <a:cubicBezTo>
                      <a:pt x="20292" y="1642"/>
                      <a:pt x="19094" y="2371"/>
                      <a:pt x="17598" y="3443"/>
                    </a:cubicBezTo>
                    <a:cubicBezTo>
                      <a:pt x="16516" y="4218"/>
                      <a:pt x="15371" y="5128"/>
                      <a:pt x="13993" y="6304"/>
                    </a:cubicBezTo>
                    <a:cubicBezTo>
                      <a:pt x="12838" y="7290"/>
                      <a:pt x="11713" y="8335"/>
                      <a:pt x="10660" y="9320"/>
                    </a:cubicBezTo>
                    <a:cubicBezTo>
                      <a:pt x="9111" y="10768"/>
                      <a:pt x="7557" y="12277"/>
                      <a:pt x="6053" y="13736"/>
                    </a:cubicBezTo>
                    <a:cubicBezTo>
                      <a:pt x="4066" y="15666"/>
                      <a:pt x="2024" y="17647"/>
                      <a:pt x="0" y="19482"/>
                    </a:cubicBezTo>
                    <a:cubicBezTo>
                      <a:pt x="21" y="19533"/>
                      <a:pt x="42" y="19583"/>
                      <a:pt x="63" y="19634"/>
                    </a:cubicBezTo>
                    <a:cubicBezTo>
                      <a:pt x="2103" y="17786"/>
                      <a:pt x="4160" y="15792"/>
                      <a:pt x="6162" y="13848"/>
                    </a:cubicBezTo>
                    <a:cubicBezTo>
                      <a:pt x="7665" y="12387"/>
                      <a:pt x="9218" y="10879"/>
                      <a:pt x="10766" y="9432"/>
                    </a:cubicBezTo>
                    <a:cubicBezTo>
                      <a:pt x="11817" y="8448"/>
                      <a:pt x="12940" y="7405"/>
                      <a:pt x="14092" y="6421"/>
                    </a:cubicBezTo>
                    <a:cubicBezTo>
                      <a:pt x="15468" y="5248"/>
                      <a:pt x="16611" y="4341"/>
                      <a:pt x="17687" y="3568"/>
                    </a:cubicBezTo>
                    <a:cubicBezTo>
                      <a:pt x="19177" y="2502"/>
                      <a:pt x="20368" y="1776"/>
                      <a:pt x="21550" y="1216"/>
                    </a:cubicBezTo>
                    <a:cubicBezTo>
                      <a:pt x="22422" y="801"/>
                      <a:pt x="23392" y="521"/>
                      <a:pt x="24497" y="360"/>
                    </a:cubicBezTo>
                    <a:cubicBezTo>
                      <a:pt x="25497" y="430"/>
                      <a:pt x="26589" y="480"/>
                      <a:pt x="28032" y="517"/>
                    </a:cubicBezTo>
                    <a:cubicBezTo>
                      <a:pt x="29064" y="542"/>
                      <a:pt x="30062" y="555"/>
                      <a:pt x="31012" y="555"/>
                    </a:cubicBezTo>
                    <a:cubicBezTo>
                      <a:pt x="31204" y="555"/>
                      <a:pt x="31393" y="555"/>
                      <a:pt x="31581" y="553"/>
                    </a:cubicBezTo>
                    <a:cubicBezTo>
                      <a:pt x="32803" y="545"/>
                      <a:pt x="33976" y="491"/>
                      <a:pt x="35061" y="432"/>
                    </a:cubicBezTo>
                    <a:cubicBezTo>
                      <a:pt x="35470" y="411"/>
                      <a:pt x="35872" y="385"/>
                      <a:pt x="36269" y="360"/>
                    </a:cubicBezTo>
                    <a:cubicBezTo>
                      <a:pt x="36936" y="317"/>
                      <a:pt x="37567" y="278"/>
                      <a:pt x="38189" y="256"/>
                    </a:cubicBezTo>
                    <a:cubicBezTo>
                      <a:pt x="38296" y="253"/>
                      <a:pt x="38403" y="246"/>
                      <a:pt x="38511" y="240"/>
                    </a:cubicBezTo>
                    <a:cubicBezTo>
                      <a:pt x="38667" y="231"/>
                      <a:pt x="38828" y="221"/>
                      <a:pt x="38987" y="221"/>
                    </a:cubicBezTo>
                    <a:cubicBezTo>
                      <a:pt x="39031" y="221"/>
                      <a:pt x="39075" y="222"/>
                      <a:pt x="39119" y="224"/>
                    </a:cubicBezTo>
                    <a:cubicBezTo>
                      <a:pt x="39448" y="236"/>
                      <a:pt x="39772" y="241"/>
                      <a:pt x="40091" y="241"/>
                    </a:cubicBezTo>
                    <a:cubicBezTo>
                      <a:pt x="40779" y="241"/>
                      <a:pt x="41444" y="218"/>
                      <a:pt x="42095" y="195"/>
                    </a:cubicBezTo>
                    <a:cubicBezTo>
                      <a:pt x="42696" y="174"/>
                      <a:pt x="43283" y="154"/>
                      <a:pt x="43859" y="154"/>
                    </a:cubicBezTo>
                    <a:cubicBezTo>
                      <a:pt x="46680" y="154"/>
                      <a:pt x="49224" y="643"/>
                      <a:pt x="51780" y="3960"/>
                    </a:cubicBezTo>
                    <a:cubicBezTo>
                      <a:pt x="53250" y="5866"/>
                      <a:pt x="54559" y="8021"/>
                      <a:pt x="55825" y="10107"/>
                    </a:cubicBezTo>
                    <a:cubicBezTo>
                      <a:pt x="56023" y="10435"/>
                      <a:pt x="56223" y="10763"/>
                      <a:pt x="56423" y="11093"/>
                    </a:cubicBezTo>
                    <a:cubicBezTo>
                      <a:pt x="57307" y="12536"/>
                      <a:pt x="58263" y="13930"/>
                      <a:pt x="59351" y="15354"/>
                    </a:cubicBezTo>
                    <a:cubicBezTo>
                      <a:pt x="59519" y="15573"/>
                      <a:pt x="59684" y="15788"/>
                      <a:pt x="59847" y="15999"/>
                    </a:cubicBezTo>
                    <a:cubicBezTo>
                      <a:pt x="60086" y="16304"/>
                      <a:pt x="60316" y="16605"/>
                      <a:pt x="60540" y="16901"/>
                    </a:cubicBezTo>
                    <a:cubicBezTo>
                      <a:pt x="61068" y="17599"/>
                      <a:pt x="61587" y="18308"/>
                      <a:pt x="62078" y="19008"/>
                    </a:cubicBezTo>
                    <a:cubicBezTo>
                      <a:pt x="62555" y="19689"/>
                      <a:pt x="63040" y="20351"/>
                      <a:pt x="63508" y="20993"/>
                    </a:cubicBezTo>
                    <a:cubicBezTo>
                      <a:pt x="65227" y="23345"/>
                      <a:pt x="66852" y="25567"/>
                      <a:pt x="67966" y="28399"/>
                    </a:cubicBezTo>
                    <a:cubicBezTo>
                      <a:pt x="68571" y="29937"/>
                      <a:pt x="68917" y="31351"/>
                      <a:pt x="69051" y="32849"/>
                    </a:cubicBezTo>
                    <a:cubicBezTo>
                      <a:pt x="69067" y="33023"/>
                      <a:pt x="69080" y="33199"/>
                      <a:pt x="69091" y="33377"/>
                    </a:cubicBezTo>
                    <a:cubicBezTo>
                      <a:pt x="69139" y="33327"/>
                      <a:pt x="69187" y="33279"/>
                      <a:pt x="69235" y="33230"/>
                    </a:cubicBezTo>
                    <a:cubicBezTo>
                      <a:pt x="69225" y="33099"/>
                      <a:pt x="69217" y="32966"/>
                      <a:pt x="69205" y="32836"/>
                    </a:cubicBezTo>
                    <a:cubicBezTo>
                      <a:pt x="69069" y="31323"/>
                      <a:pt x="68721" y="29894"/>
                      <a:pt x="68110" y="28343"/>
                    </a:cubicBezTo>
                    <a:cubicBezTo>
                      <a:pt x="66988" y="25492"/>
                      <a:pt x="65358" y="23261"/>
                      <a:pt x="63632" y="20901"/>
                    </a:cubicBezTo>
                    <a:cubicBezTo>
                      <a:pt x="63164" y="20260"/>
                      <a:pt x="62680" y="19597"/>
                      <a:pt x="62204" y="18920"/>
                    </a:cubicBezTo>
                    <a:cubicBezTo>
                      <a:pt x="61711" y="18216"/>
                      <a:pt x="61193" y="17506"/>
                      <a:pt x="60663" y="16808"/>
                    </a:cubicBezTo>
                    <a:cubicBezTo>
                      <a:pt x="60439" y="16511"/>
                      <a:pt x="60207" y="16210"/>
                      <a:pt x="59971" y="15903"/>
                    </a:cubicBezTo>
                    <a:cubicBezTo>
                      <a:pt x="59807" y="15693"/>
                      <a:pt x="59641" y="15479"/>
                      <a:pt x="59475" y="15260"/>
                    </a:cubicBezTo>
                    <a:cubicBezTo>
                      <a:pt x="58390" y="13840"/>
                      <a:pt x="57435" y="12451"/>
                      <a:pt x="56556" y="11011"/>
                    </a:cubicBezTo>
                    <a:cubicBezTo>
                      <a:pt x="56354" y="10683"/>
                      <a:pt x="56154" y="10355"/>
                      <a:pt x="55956" y="10026"/>
                    </a:cubicBezTo>
                    <a:cubicBezTo>
                      <a:pt x="54689" y="7938"/>
                      <a:pt x="53377" y="5778"/>
                      <a:pt x="51903" y="3866"/>
                    </a:cubicBezTo>
                    <a:cubicBezTo>
                      <a:pt x="49305" y="494"/>
                      <a:pt x="46725" y="0"/>
                      <a:pt x="43868" y="0"/>
                    </a:cubicBezTo>
                    <a:close/>
                  </a:path>
                </a:pathLst>
              </a:custGeom>
              <a:solidFill>
                <a:srgbClr val="61749c"/>
              </a:solidFill>
              <a:ln w="0">
                <a:noFill/>
              </a:ln>
            </p:spPr>
            <p:style>
              <a:lnRef idx="0"/>
              <a:fillRef idx="0"/>
              <a:effectRef idx="0"/>
              <a:fontRef idx="minor"/>
            </p:style>
          </p:sp>
          <p:sp>
            <p:nvSpPr>
              <p:cNvPr id="730" name="CustomShape 43"/>
              <p:cNvSpPr/>
              <p:nvPr/>
            </p:nvSpPr>
            <p:spPr>
              <a:xfrm flipH="1">
                <a:off x="4924080" y="-383400"/>
                <a:ext cx="1837080" cy="893520"/>
              </a:xfrm>
              <a:custGeom>
                <a:avLst/>
                <a:gdLst/>
                <a:ahLst/>
                <a:rect l="l" t="t" r="r" b="b"/>
                <a:pathLst>
                  <a:path w="67949" h="33056">
                    <a:moveTo>
                      <a:pt x="43156" y="0"/>
                    </a:moveTo>
                    <a:cubicBezTo>
                      <a:pt x="42249" y="0"/>
                      <a:pt x="41317" y="73"/>
                      <a:pt x="40352" y="149"/>
                    </a:cubicBezTo>
                    <a:cubicBezTo>
                      <a:pt x="39555" y="211"/>
                      <a:pt x="38733" y="277"/>
                      <a:pt x="37880" y="304"/>
                    </a:cubicBezTo>
                    <a:cubicBezTo>
                      <a:pt x="37685" y="310"/>
                      <a:pt x="37490" y="322"/>
                      <a:pt x="37295" y="333"/>
                    </a:cubicBezTo>
                    <a:cubicBezTo>
                      <a:pt x="37176" y="341"/>
                      <a:pt x="37056" y="347"/>
                      <a:pt x="36938" y="352"/>
                    </a:cubicBezTo>
                    <a:cubicBezTo>
                      <a:pt x="36365" y="381"/>
                      <a:pt x="35787" y="424"/>
                      <a:pt x="35178" y="470"/>
                    </a:cubicBezTo>
                    <a:cubicBezTo>
                      <a:pt x="34723" y="504"/>
                      <a:pt x="34261" y="538"/>
                      <a:pt x="33790" y="566"/>
                    </a:cubicBezTo>
                    <a:cubicBezTo>
                      <a:pt x="32784" y="629"/>
                      <a:pt x="31582" y="693"/>
                      <a:pt x="30302" y="699"/>
                    </a:cubicBezTo>
                    <a:cubicBezTo>
                      <a:pt x="30134" y="700"/>
                      <a:pt x="29963" y="701"/>
                      <a:pt x="29792" y="701"/>
                    </a:cubicBezTo>
                    <a:cubicBezTo>
                      <a:pt x="28816" y="701"/>
                      <a:pt x="27792" y="682"/>
                      <a:pt x="26741" y="648"/>
                    </a:cubicBezTo>
                    <a:cubicBezTo>
                      <a:pt x="25342" y="603"/>
                      <a:pt x="24216" y="541"/>
                      <a:pt x="23179" y="454"/>
                    </a:cubicBezTo>
                    <a:cubicBezTo>
                      <a:pt x="22033" y="610"/>
                      <a:pt x="21041" y="886"/>
                      <a:pt x="20147" y="1302"/>
                    </a:cubicBezTo>
                    <a:cubicBezTo>
                      <a:pt x="18951" y="1861"/>
                      <a:pt x="17750" y="2582"/>
                      <a:pt x="16252" y="3642"/>
                    </a:cubicBezTo>
                    <a:cubicBezTo>
                      <a:pt x="15156" y="4419"/>
                      <a:pt x="14009" y="5323"/>
                      <a:pt x="12641" y="6485"/>
                    </a:cubicBezTo>
                    <a:cubicBezTo>
                      <a:pt x="11454" y="7495"/>
                      <a:pt x="10300" y="8568"/>
                      <a:pt x="9313" y="9493"/>
                    </a:cubicBezTo>
                    <a:cubicBezTo>
                      <a:pt x="7626" y="11075"/>
                      <a:pt x="5940" y="12730"/>
                      <a:pt x="4309" y="14328"/>
                    </a:cubicBezTo>
                    <a:cubicBezTo>
                      <a:pt x="2892" y="15719"/>
                      <a:pt x="1445" y="17138"/>
                      <a:pt x="0" y="18505"/>
                    </a:cubicBezTo>
                    <a:cubicBezTo>
                      <a:pt x="21" y="18557"/>
                      <a:pt x="42" y="18609"/>
                      <a:pt x="63" y="18660"/>
                    </a:cubicBezTo>
                    <a:cubicBezTo>
                      <a:pt x="1524" y="17277"/>
                      <a:pt x="2986" y="15844"/>
                      <a:pt x="4417" y="14439"/>
                    </a:cubicBezTo>
                    <a:cubicBezTo>
                      <a:pt x="6047" y="12840"/>
                      <a:pt x="7733" y="11186"/>
                      <a:pt x="9418" y="9607"/>
                    </a:cubicBezTo>
                    <a:cubicBezTo>
                      <a:pt x="10404" y="8682"/>
                      <a:pt x="11556" y="7611"/>
                      <a:pt x="12742" y="6603"/>
                    </a:cubicBezTo>
                    <a:cubicBezTo>
                      <a:pt x="14105" y="5443"/>
                      <a:pt x="15249" y="4542"/>
                      <a:pt x="16342" y="3768"/>
                    </a:cubicBezTo>
                    <a:cubicBezTo>
                      <a:pt x="17831" y="2714"/>
                      <a:pt x="19025" y="1997"/>
                      <a:pt x="20212" y="1443"/>
                    </a:cubicBezTo>
                    <a:cubicBezTo>
                      <a:pt x="21092" y="1034"/>
                      <a:pt x="22068" y="760"/>
                      <a:pt x="23182" y="608"/>
                    </a:cubicBezTo>
                    <a:cubicBezTo>
                      <a:pt x="24204" y="694"/>
                      <a:pt x="25334" y="757"/>
                      <a:pt x="26736" y="802"/>
                    </a:cubicBezTo>
                    <a:cubicBezTo>
                      <a:pt x="27789" y="836"/>
                      <a:pt x="28813" y="855"/>
                      <a:pt x="29790" y="855"/>
                    </a:cubicBezTo>
                    <a:cubicBezTo>
                      <a:pt x="29963" y="855"/>
                      <a:pt x="30133" y="854"/>
                      <a:pt x="30302" y="853"/>
                    </a:cubicBezTo>
                    <a:cubicBezTo>
                      <a:pt x="31586" y="846"/>
                      <a:pt x="32790" y="782"/>
                      <a:pt x="33798" y="720"/>
                    </a:cubicBezTo>
                    <a:cubicBezTo>
                      <a:pt x="34270" y="691"/>
                      <a:pt x="34733" y="658"/>
                      <a:pt x="35189" y="624"/>
                    </a:cubicBezTo>
                    <a:cubicBezTo>
                      <a:pt x="35797" y="578"/>
                      <a:pt x="36373" y="536"/>
                      <a:pt x="36944" y="507"/>
                    </a:cubicBezTo>
                    <a:cubicBezTo>
                      <a:pt x="37064" y="501"/>
                      <a:pt x="37184" y="494"/>
                      <a:pt x="37303" y="486"/>
                    </a:cubicBezTo>
                    <a:cubicBezTo>
                      <a:pt x="37498" y="475"/>
                      <a:pt x="37691" y="464"/>
                      <a:pt x="37883" y="458"/>
                    </a:cubicBezTo>
                    <a:cubicBezTo>
                      <a:pt x="38741" y="430"/>
                      <a:pt x="39565" y="365"/>
                      <a:pt x="40363" y="302"/>
                    </a:cubicBezTo>
                    <a:cubicBezTo>
                      <a:pt x="41318" y="228"/>
                      <a:pt x="42241" y="155"/>
                      <a:pt x="43139" y="155"/>
                    </a:cubicBezTo>
                    <a:cubicBezTo>
                      <a:pt x="45819" y="155"/>
                      <a:pt x="48283" y="798"/>
                      <a:pt x="50751" y="3931"/>
                    </a:cubicBezTo>
                    <a:cubicBezTo>
                      <a:pt x="52324" y="5930"/>
                      <a:pt x="53713" y="8207"/>
                      <a:pt x="55057" y="10408"/>
                    </a:cubicBezTo>
                    <a:lnTo>
                      <a:pt x="55462" y="11069"/>
                    </a:lnTo>
                    <a:cubicBezTo>
                      <a:pt x="56337" y="12503"/>
                      <a:pt x="57292" y="13908"/>
                      <a:pt x="58382" y="15367"/>
                    </a:cubicBezTo>
                    <a:cubicBezTo>
                      <a:pt x="58527" y="15564"/>
                      <a:pt x="58673" y="15756"/>
                      <a:pt x="58817" y="15948"/>
                    </a:cubicBezTo>
                    <a:cubicBezTo>
                      <a:pt x="59070" y="16285"/>
                      <a:pt x="59318" y="16615"/>
                      <a:pt x="59556" y="16941"/>
                    </a:cubicBezTo>
                    <a:cubicBezTo>
                      <a:pt x="60078" y="17652"/>
                      <a:pt x="60572" y="18356"/>
                      <a:pt x="61068" y="19093"/>
                    </a:cubicBezTo>
                    <a:cubicBezTo>
                      <a:pt x="61516" y="19764"/>
                      <a:pt x="61972" y="20418"/>
                      <a:pt x="62414" y="21053"/>
                    </a:cubicBezTo>
                    <a:cubicBezTo>
                      <a:pt x="64116" y="23498"/>
                      <a:pt x="65724" y="25807"/>
                      <a:pt x="66798" y="28724"/>
                    </a:cubicBezTo>
                    <a:cubicBezTo>
                      <a:pt x="67352" y="30228"/>
                      <a:pt x="67672" y="31609"/>
                      <a:pt x="67806" y="33055"/>
                    </a:cubicBezTo>
                    <a:cubicBezTo>
                      <a:pt x="67853" y="33011"/>
                      <a:pt x="67901" y="32967"/>
                      <a:pt x="67949" y="32923"/>
                    </a:cubicBezTo>
                    <a:cubicBezTo>
                      <a:pt x="67806" y="31507"/>
                      <a:pt x="67486" y="30147"/>
                      <a:pt x="66944" y="28671"/>
                    </a:cubicBezTo>
                    <a:cubicBezTo>
                      <a:pt x="65864" y="25735"/>
                      <a:pt x="64249" y="23418"/>
                      <a:pt x="62540" y="20965"/>
                    </a:cubicBezTo>
                    <a:lnTo>
                      <a:pt x="62542" y="20965"/>
                    </a:lnTo>
                    <a:cubicBezTo>
                      <a:pt x="62100" y="20332"/>
                      <a:pt x="61644" y="19677"/>
                      <a:pt x="61196" y="19009"/>
                    </a:cubicBezTo>
                    <a:cubicBezTo>
                      <a:pt x="60700" y="18268"/>
                      <a:pt x="60204" y="17562"/>
                      <a:pt x="59681" y="16850"/>
                    </a:cubicBezTo>
                    <a:cubicBezTo>
                      <a:pt x="59443" y="16524"/>
                      <a:pt x="59195" y="16192"/>
                      <a:pt x="58940" y="15855"/>
                    </a:cubicBezTo>
                    <a:cubicBezTo>
                      <a:pt x="58798" y="15664"/>
                      <a:pt x="58652" y="15472"/>
                      <a:pt x="58507" y="15276"/>
                    </a:cubicBezTo>
                    <a:cubicBezTo>
                      <a:pt x="57420" y="13820"/>
                      <a:pt x="56466" y="12418"/>
                      <a:pt x="55594" y="10989"/>
                    </a:cubicBezTo>
                    <a:lnTo>
                      <a:pt x="55190" y="10328"/>
                    </a:lnTo>
                    <a:cubicBezTo>
                      <a:pt x="53844" y="8123"/>
                      <a:pt x="52452" y="5843"/>
                      <a:pt x="50873" y="3837"/>
                    </a:cubicBezTo>
                    <a:cubicBezTo>
                      <a:pt x="48365" y="652"/>
                      <a:pt x="45870" y="0"/>
                      <a:pt x="43156" y="0"/>
                    </a:cubicBezTo>
                    <a:close/>
                  </a:path>
                </a:pathLst>
              </a:custGeom>
              <a:solidFill>
                <a:srgbClr val="61749c"/>
              </a:solidFill>
              <a:ln w="0">
                <a:noFill/>
              </a:ln>
            </p:spPr>
            <p:style>
              <a:lnRef idx="0"/>
              <a:fillRef idx="0"/>
              <a:effectRef idx="0"/>
              <a:fontRef idx="minor"/>
            </p:style>
          </p:sp>
          <p:sp>
            <p:nvSpPr>
              <p:cNvPr id="731" name="CustomShape 44"/>
              <p:cNvSpPr/>
              <p:nvPr/>
            </p:nvSpPr>
            <p:spPr>
              <a:xfrm flipH="1">
                <a:off x="4953960" y="-342360"/>
                <a:ext cx="1802160" cy="880200"/>
              </a:xfrm>
              <a:custGeom>
                <a:avLst/>
                <a:gdLst/>
                <a:ahLst/>
                <a:rect l="l" t="t" r="r" b="b"/>
                <a:pathLst>
                  <a:path w="66659" h="32575">
                    <a:moveTo>
                      <a:pt x="42427" y="0"/>
                    </a:moveTo>
                    <a:cubicBezTo>
                      <a:pt x="41397" y="0"/>
                      <a:pt x="40338" y="108"/>
                      <a:pt x="39235" y="220"/>
                    </a:cubicBezTo>
                    <a:cubicBezTo>
                      <a:pt x="38405" y="304"/>
                      <a:pt x="37547" y="391"/>
                      <a:pt x="36659" y="437"/>
                    </a:cubicBezTo>
                    <a:cubicBezTo>
                      <a:pt x="36467" y="447"/>
                      <a:pt x="36275" y="461"/>
                      <a:pt x="36083" y="476"/>
                    </a:cubicBezTo>
                    <a:cubicBezTo>
                      <a:pt x="35958" y="484"/>
                      <a:pt x="35835" y="493"/>
                      <a:pt x="35710" y="501"/>
                    </a:cubicBezTo>
                    <a:cubicBezTo>
                      <a:pt x="35187" y="535"/>
                      <a:pt x="34662" y="580"/>
                      <a:pt x="34107" y="628"/>
                    </a:cubicBezTo>
                    <a:cubicBezTo>
                      <a:pt x="33601" y="671"/>
                      <a:pt x="33078" y="716"/>
                      <a:pt x="32547" y="752"/>
                    </a:cubicBezTo>
                    <a:cubicBezTo>
                      <a:pt x="31614" y="816"/>
                      <a:pt x="30373" y="892"/>
                      <a:pt x="29043" y="898"/>
                    </a:cubicBezTo>
                    <a:cubicBezTo>
                      <a:pt x="28923" y="899"/>
                      <a:pt x="28801" y="899"/>
                      <a:pt x="28680" y="899"/>
                    </a:cubicBezTo>
                    <a:cubicBezTo>
                      <a:pt x="27656" y="899"/>
                      <a:pt x="26576" y="875"/>
                      <a:pt x="25467" y="832"/>
                    </a:cubicBezTo>
                    <a:cubicBezTo>
                      <a:pt x="24079" y="776"/>
                      <a:pt x="22947" y="703"/>
                      <a:pt x="21887" y="600"/>
                    </a:cubicBezTo>
                    <a:cubicBezTo>
                      <a:pt x="20731" y="746"/>
                      <a:pt x="19732" y="1016"/>
                      <a:pt x="18831" y="1428"/>
                    </a:cubicBezTo>
                    <a:cubicBezTo>
                      <a:pt x="17630" y="1976"/>
                      <a:pt x="16425" y="2690"/>
                      <a:pt x="14927" y="3738"/>
                    </a:cubicBezTo>
                    <a:cubicBezTo>
                      <a:pt x="13817" y="4516"/>
                      <a:pt x="12668" y="5413"/>
                      <a:pt x="11309" y="6564"/>
                    </a:cubicBezTo>
                    <a:cubicBezTo>
                      <a:pt x="10143" y="7551"/>
                      <a:pt x="9021" y="8589"/>
                      <a:pt x="7984" y="9565"/>
                    </a:cubicBezTo>
                    <a:cubicBezTo>
                      <a:pt x="6165" y="11274"/>
                      <a:pt x="4356" y="13070"/>
                      <a:pt x="2603" y="14806"/>
                    </a:cubicBezTo>
                    <a:cubicBezTo>
                      <a:pt x="1720" y="15684"/>
                      <a:pt x="856" y="16537"/>
                      <a:pt x="0" y="17375"/>
                    </a:cubicBezTo>
                    <a:cubicBezTo>
                      <a:pt x="23" y="17425"/>
                      <a:pt x="45" y="17476"/>
                      <a:pt x="67" y="17527"/>
                    </a:cubicBezTo>
                    <a:cubicBezTo>
                      <a:pt x="938" y="16675"/>
                      <a:pt x="1815" y="15809"/>
                      <a:pt x="2714" y="14916"/>
                    </a:cubicBezTo>
                    <a:cubicBezTo>
                      <a:pt x="4463" y="13180"/>
                      <a:pt x="6272" y="11385"/>
                      <a:pt x="8090" y="9677"/>
                    </a:cubicBezTo>
                    <a:cubicBezTo>
                      <a:pt x="9127" y="8703"/>
                      <a:pt x="10247" y="7666"/>
                      <a:pt x="11410" y="6682"/>
                    </a:cubicBezTo>
                    <a:cubicBezTo>
                      <a:pt x="12764" y="5535"/>
                      <a:pt x="13911" y="4641"/>
                      <a:pt x="15015" y="3864"/>
                    </a:cubicBezTo>
                    <a:cubicBezTo>
                      <a:pt x="16506" y="2821"/>
                      <a:pt x="17703" y="2114"/>
                      <a:pt x="18895" y="1568"/>
                    </a:cubicBezTo>
                    <a:cubicBezTo>
                      <a:pt x="19782" y="1164"/>
                      <a:pt x="20766" y="896"/>
                      <a:pt x="21889" y="754"/>
                    </a:cubicBezTo>
                    <a:cubicBezTo>
                      <a:pt x="22935" y="856"/>
                      <a:pt x="24070" y="932"/>
                      <a:pt x="25460" y="986"/>
                    </a:cubicBezTo>
                    <a:cubicBezTo>
                      <a:pt x="26566" y="1030"/>
                      <a:pt x="27643" y="1053"/>
                      <a:pt x="28663" y="1053"/>
                    </a:cubicBezTo>
                    <a:cubicBezTo>
                      <a:pt x="28791" y="1053"/>
                      <a:pt x="28918" y="1052"/>
                      <a:pt x="29044" y="1052"/>
                    </a:cubicBezTo>
                    <a:cubicBezTo>
                      <a:pt x="30377" y="1045"/>
                      <a:pt x="31622" y="970"/>
                      <a:pt x="32558" y="906"/>
                    </a:cubicBezTo>
                    <a:cubicBezTo>
                      <a:pt x="33089" y="869"/>
                      <a:pt x="33614" y="824"/>
                      <a:pt x="34121" y="781"/>
                    </a:cubicBezTo>
                    <a:cubicBezTo>
                      <a:pt x="34675" y="735"/>
                      <a:pt x="35198" y="690"/>
                      <a:pt x="35720" y="655"/>
                    </a:cubicBezTo>
                    <a:cubicBezTo>
                      <a:pt x="35845" y="648"/>
                      <a:pt x="35970" y="639"/>
                      <a:pt x="36094" y="629"/>
                    </a:cubicBezTo>
                    <a:cubicBezTo>
                      <a:pt x="36285" y="615"/>
                      <a:pt x="36477" y="600"/>
                      <a:pt x="36667" y="591"/>
                    </a:cubicBezTo>
                    <a:cubicBezTo>
                      <a:pt x="37558" y="544"/>
                      <a:pt x="38419" y="458"/>
                      <a:pt x="39251" y="373"/>
                    </a:cubicBezTo>
                    <a:cubicBezTo>
                      <a:pt x="40343" y="263"/>
                      <a:pt x="41392" y="156"/>
                      <a:pt x="42411" y="156"/>
                    </a:cubicBezTo>
                    <a:cubicBezTo>
                      <a:pt x="44975" y="156"/>
                      <a:pt x="47351" y="829"/>
                      <a:pt x="49740" y="3802"/>
                    </a:cubicBezTo>
                    <a:cubicBezTo>
                      <a:pt x="51429" y="5905"/>
                      <a:pt x="52908" y="8316"/>
                      <a:pt x="54337" y="10649"/>
                    </a:cubicBezTo>
                    <a:lnTo>
                      <a:pt x="54519" y="10946"/>
                    </a:lnTo>
                    <a:cubicBezTo>
                      <a:pt x="55389" y="12366"/>
                      <a:pt x="56341" y="13782"/>
                      <a:pt x="57431" y="15278"/>
                    </a:cubicBezTo>
                    <a:lnTo>
                      <a:pt x="57767" y="15738"/>
                    </a:lnTo>
                    <a:cubicBezTo>
                      <a:pt x="58057" y="16132"/>
                      <a:pt x="58329" y="16505"/>
                      <a:pt x="58593" y="16879"/>
                    </a:cubicBezTo>
                    <a:cubicBezTo>
                      <a:pt x="59103" y="17598"/>
                      <a:pt x="59602" y="18339"/>
                      <a:pt x="60076" y="19078"/>
                    </a:cubicBezTo>
                    <a:cubicBezTo>
                      <a:pt x="60497" y="19735"/>
                      <a:pt x="60926" y="20382"/>
                      <a:pt x="61340" y="21006"/>
                    </a:cubicBezTo>
                    <a:cubicBezTo>
                      <a:pt x="63027" y="23545"/>
                      <a:pt x="64617" y="25944"/>
                      <a:pt x="65651" y="28949"/>
                    </a:cubicBezTo>
                    <a:cubicBezTo>
                      <a:pt x="66084" y="30209"/>
                      <a:pt x="66364" y="31384"/>
                      <a:pt x="66519" y="32574"/>
                    </a:cubicBezTo>
                    <a:cubicBezTo>
                      <a:pt x="66566" y="32533"/>
                      <a:pt x="66612" y="32491"/>
                      <a:pt x="66659" y="32449"/>
                    </a:cubicBezTo>
                    <a:cubicBezTo>
                      <a:pt x="66500" y="31283"/>
                      <a:pt x="66222" y="30133"/>
                      <a:pt x="65798" y="28897"/>
                    </a:cubicBezTo>
                    <a:cubicBezTo>
                      <a:pt x="64756" y="25875"/>
                      <a:pt x="63159" y="23468"/>
                      <a:pt x="61470" y="20921"/>
                    </a:cubicBezTo>
                    <a:cubicBezTo>
                      <a:pt x="61055" y="20297"/>
                      <a:pt x="60626" y="19652"/>
                      <a:pt x="60207" y="18995"/>
                    </a:cubicBezTo>
                    <a:cubicBezTo>
                      <a:pt x="59732" y="18252"/>
                      <a:pt x="59230" y="17510"/>
                      <a:pt x="58719" y="16790"/>
                    </a:cubicBezTo>
                    <a:cubicBezTo>
                      <a:pt x="58455" y="16415"/>
                      <a:pt x="58182" y="16042"/>
                      <a:pt x="57892" y="15647"/>
                    </a:cubicBezTo>
                    <a:lnTo>
                      <a:pt x="57556" y="15188"/>
                    </a:lnTo>
                    <a:cubicBezTo>
                      <a:pt x="56469" y="13695"/>
                      <a:pt x="55519" y="12281"/>
                      <a:pt x="54650" y="10865"/>
                    </a:cubicBezTo>
                    <a:lnTo>
                      <a:pt x="54469" y="10569"/>
                    </a:lnTo>
                    <a:cubicBezTo>
                      <a:pt x="53037" y="8231"/>
                      <a:pt x="51557" y="5815"/>
                      <a:pt x="49861" y="3704"/>
                    </a:cubicBezTo>
                    <a:cubicBezTo>
                      <a:pt x="47431" y="684"/>
                      <a:pt x="45024" y="0"/>
                      <a:pt x="42427" y="0"/>
                    </a:cubicBezTo>
                    <a:close/>
                  </a:path>
                </a:pathLst>
              </a:custGeom>
              <a:solidFill>
                <a:srgbClr val="61749c"/>
              </a:solidFill>
              <a:ln w="0">
                <a:noFill/>
              </a:ln>
            </p:spPr>
            <p:style>
              <a:lnRef idx="0"/>
              <a:fillRef idx="0"/>
              <a:effectRef idx="0"/>
              <a:fontRef idx="minor"/>
            </p:style>
          </p:sp>
          <p:sp>
            <p:nvSpPr>
              <p:cNvPr id="732" name="CustomShape 45"/>
              <p:cNvSpPr/>
              <p:nvPr/>
            </p:nvSpPr>
            <p:spPr>
              <a:xfrm flipH="1">
                <a:off x="4985280" y="-302040"/>
                <a:ext cx="1766880" cy="866160"/>
              </a:xfrm>
              <a:custGeom>
                <a:avLst/>
                <a:gdLst/>
                <a:ahLst/>
                <a:rect l="l" t="t" r="r" b="b"/>
                <a:pathLst>
                  <a:path w="65354" h="32054">
                    <a:moveTo>
                      <a:pt x="41654" y="0"/>
                    </a:moveTo>
                    <a:cubicBezTo>
                      <a:pt x="40516" y="0"/>
                      <a:pt x="39344" y="146"/>
                      <a:pt x="38119" y="297"/>
                    </a:cubicBezTo>
                    <a:cubicBezTo>
                      <a:pt x="37258" y="404"/>
                      <a:pt x="36367" y="516"/>
                      <a:pt x="35447" y="580"/>
                    </a:cubicBezTo>
                    <a:cubicBezTo>
                      <a:pt x="35261" y="593"/>
                      <a:pt x="35077" y="609"/>
                      <a:pt x="34892" y="627"/>
                    </a:cubicBezTo>
                    <a:cubicBezTo>
                      <a:pt x="34759" y="638"/>
                      <a:pt x="34626" y="651"/>
                      <a:pt x="34492" y="660"/>
                    </a:cubicBezTo>
                    <a:cubicBezTo>
                      <a:pt x="34021" y="699"/>
                      <a:pt x="33541" y="745"/>
                      <a:pt x="33052" y="793"/>
                    </a:cubicBezTo>
                    <a:cubicBezTo>
                      <a:pt x="32489" y="848"/>
                      <a:pt x="31906" y="904"/>
                      <a:pt x="31313" y="948"/>
                    </a:cubicBezTo>
                    <a:cubicBezTo>
                      <a:pt x="29965" y="1052"/>
                      <a:pt x="28847" y="1102"/>
                      <a:pt x="27794" y="1107"/>
                    </a:cubicBezTo>
                    <a:cubicBezTo>
                      <a:pt x="27690" y="1107"/>
                      <a:pt x="27585" y="1108"/>
                      <a:pt x="27480" y="1108"/>
                    </a:cubicBezTo>
                    <a:cubicBezTo>
                      <a:pt x="26435" y="1108"/>
                      <a:pt x="25331" y="1079"/>
                      <a:pt x="24202" y="1027"/>
                    </a:cubicBezTo>
                    <a:cubicBezTo>
                      <a:pt x="22843" y="963"/>
                      <a:pt x="21672" y="875"/>
                      <a:pt x="20603" y="758"/>
                    </a:cubicBezTo>
                    <a:cubicBezTo>
                      <a:pt x="19438" y="892"/>
                      <a:pt x="18432" y="1156"/>
                      <a:pt x="17525" y="1563"/>
                    </a:cubicBezTo>
                    <a:cubicBezTo>
                      <a:pt x="16317" y="2105"/>
                      <a:pt x="15109" y="2809"/>
                      <a:pt x="13609" y="3846"/>
                    </a:cubicBezTo>
                    <a:cubicBezTo>
                      <a:pt x="12494" y="4619"/>
                      <a:pt x="11344" y="5510"/>
                      <a:pt x="9989" y="6653"/>
                    </a:cubicBezTo>
                    <a:cubicBezTo>
                      <a:pt x="8793" y="7659"/>
                      <a:pt x="7638" y="8731"/>
                      <a:pt x="6665" y="9648"/>
                    </a:cubicBezTo>
                    <a:cubicBezTo>
                      <a:pt x="4718" y="11482"/>
                      <a:pt x="2790" y="13416"/>
                      <a:pt x="924" y="15287"/>
                    </a:cubicBezTo>
                    <a:cubicBezTo>
                      <a:pt x="612" y="15600"/>
                      <a:pt x="308" y="15906"/>
                      <a:pt x="1" y="16213"/>
                    </a:cubicBezTo>
                    <a:cubicBezTo>
                      <a:pt x="22" y="16264"/>
                      <a:pt x="44" y="16315"/>
                      <a:pt x="67" y="16367"/>
                    </a:cubicBezTo>
                    <a:cubicBezTo>
                      <a:pt x="388" y="16043"/>
                      <a:pt x="708" y="15725"/>
                      <a:pt x="1035" y="15397"/>
                    </a:cubicBezTo>
                    <a:cubicBezTo>
                      <a:pt x="2899" y="13526"/>
                      <a:pt x="4825" y="11594"/>
                      <a:pt x="6771" y="9760"/>
                    </a:cubicBezTo>
                    <a:cubicBezTo>
                      <a:pt x="7742" y="8846"/>
                      <a:pt x="8896" y="7776"/>
                      <a:pt x="10088" y="6771"/>
                    </a:cubicBezTo>
                    <a:cubicBezTo>
                      <a:pt x="11440" y="5632"/>
                      <a:pt x="12587" y="4742"/>
                      <a:pt x="13699" y="3973"/>
                    </a:cubicBezTo>
                    <a:cubicBezTo>
                      <a:pt x="15189" y="2942"/>
                      <a:pt x="16389" y="2243"/>
                      <a:pt x="17587" y="1704"/>
                    </a:cubicBezTo>
                    <a:cubicBezTo>
                      <a:pt x="18493" y="1297"/>
                      <a:pt x="19458" y="1046"/>
                      <a:pt x="20603" y="912"/>
                    </a:cubicBezTo>
                    <a:cubicBezTo>
                      <a:pt x="21659" y="1030"/>
                      <a:pt x="22834" y="1118"/>
                      <a:pt x="24195" y="1180"/>
                    </a:cubicBezTo>
                    <a:cubicBezTo>
                      <a:pt x="25310" y="1233"/>
                      <a:pt x="26398" y="1263"/>
                      <a:pt x="27431" y="1263"/>
                    </a:cubicBezTo>
                    <a:cubicBezTo>
                      <a:pt x="27553" y="1263"/>
                      <a:pt x="27674" y="1263"/>
                      <a:pt x="27794" y="1262"/>
                    </a:cubicBezTo>
                    <a:cubicBezTo>
                      <a:pt x="28852" y="1257"/>
                      <a:pt x="29973" y="1206"/>
                      <a:pt x="31325" y="1104"/>
                    </a:cubicBezTo>
                    <a:cubicBezTo>
                      <a:pt x="31919" y="1057"/>
                      <a:pt x="32503" y="1001"/>
                      <a:pt x="33068" y="947"/>
                    </a:cubicBezTo>
                    <a:cubicBezTo>
                      <a:pt x="33556" y="899"/>
                      <a:pt x="34034" y="852"/>
                      <a:pt x="34505" y="816"/>
                    </a:cubicBezTo>
                    <a:cubicBezTo>
                      <a:pt x="34639" y="804"/>
                      <a:pt x="34773" y="793"/>
                      <a:pt x="34906" y="780"/>
                    </a:cubicBezTo>
                    <a:cubicBezTo>
                      <a:pt x="35090" y="764"/>
                      <a:pt x="35274" y="747"/>
                      <a:pt x="35458" y="734"/>
                    </a:cubicBezTo>
                    <a:cubicBezTo>
                      <a:pt x="36382" y="670"/>
                      <a:pt x="37276" y="560"/>
                      <a:pt x="38140" y="451"/>
                    </a:cubicBezTo>
                    <a:cubicBezTo>
                      <a:pt x="39352" y="300"/>
                      <a:pt x="40513" y="156"/>
                      <a:pt x="41640" y="156"/>
                    </a:cubicBezTo>
                    <a:cubicBezTo>
                      <a:pt x="44108" y="156"/>
                      <a:pt x="46413" y="848"/>
                      <a:pt x="48739" y="3683"/>
                    </a:cubicBezTo>
                    <a:cubicBezTo>
                      <a:pt x="50545" y="5883"/>
                      <a:pt x="52089" y="8398"/>
                      <a:pt x="53585" y="10832"/>
                    </a:cubicBezTo>
                    <a:cubicBezTo>
                      <a:pt x="54448" y="12237"/>
                      <a:pt x="55398" y="13666"/>
                      <a:pt x="56491" y="15200"/>
                    </a:cubicBezTo>
                    <a:lnTo>
                      <a:pt x="56731" y="15539"/>
                    </a:lnTo>
                    <a:cubicBezTo>
                      <a:pt x="57050" y="15984"/>
                      <a:pt x="57349" y="16405"/>
                      <a:pt x="57638" y="16827"/>
                    </a:cubicBezTo>
                    <a:cubicBezTo>
                      <a:pt x="58142" y="17562"/>
                      <a:pt x="58619" y="18298"/>
                      <a:pt x="59094" y="19074"/>
                    </a:cubicBezTo>
                    <a:cubicBezTo>
                      <a:pt x="59490" y="19717"/>
                      <a:pt x="59891" y="20354"/>
                      <a:pt x="60280" y="20967"/>
                    </a:cubicBezTo>
                    <a:cubicBezTo>
                      <a:pt x="61946" y="23602"/>
                      <a:pt x="63520" y="26090"/>
                      <a:pt x="64512" y="29183"/>
                    </a:cubicBezTo>
                    <a:cubicBezTo>
                      <a:pt x="64831" y="30177"/>
                      <a:pt x="65063" y="31117"/>
                      <a:pt x="65216" y="32053"/>
                    </a:cubicBezTo>
                    <a:cubicBezTo>
                      <a:pt x="65263" y="32017"/>
                      <a:pt x="65309" y="31981"/>
                      <a:pt x="65354" y="31943"/>
                    </a:cubicBezTo>
                    <a:cubicBezTo>
                      <a:pt x="65199" y="31028"/>
                      <a:pt x="64971" y="30108"/>
                      <a:pt x="64659" y="29135"/>
                    </a:cubicBezTo>
                    <a:cubicBezTo>
                      <a:pt x="63661" y="26024"/>
                      <a:pt x="62082" y="23528"/>
                      <a:pt x="60411" y="20885"/>
                    </a:cubicBezTo>
                    <a:cubicBezTo>
                      <a:pt x="60022" y="20271"/>
                      <a:pt x="59621" y="19635"/>
                      <a:pt x="59227" y="18992"/>
                    </a:cubicBezTo>
                    <a:cubicBezTo>
                      <a:pt x="58750" y="18215"/>
                      <a:pt x="58272" y="17477"/>
                      <a:pt x="57765" y="16741"/>
                    </a:cubicBezTo>
                    <a:cubicBezTo>
                      <a:pt x="57477" y="16317"/>
                      <a:pt x="57176" y="15895"/>
                      <a:pt x="56858" y="15448"/>
                    </a:cubicBezTo>
                    <a:lnTo>
                      <a:pt x="56616" y="15111"/>
                    </a:lnTo>
                    <a:cubicBezTo>
                      <a:pt x="55526" y="13579"/>
                      <a:pt x="54577" y="12154"/>
                      <a:pt x="53717" y="10750"/>
                    </a:cubicBezTo>
                    <a:cubicBezTo>
                      <a:pt x="52219" y="8313"/>
                      <a:pt x="50670" y="5792"/>
                      <a:pt x="48859" y="3585"/>
                    </a:cubicBezTo>
                    <a:cubicBezTo>
                      <a:pt x="46493" y="703"/>
                      <a:pt x="44156" y="0"/>
                      <a:pt x="41654" y="0"/>
                    </a:cubicBezTo>
                    <a:close/>
                  </a:path>
                </a:pathLst>
              </a:custGeom>
              <a:solidFill>
                <a:srgbClr val="61749c"/>
              </a:solidFill>
              <a:ln w="0">
                <a:noFill/>
              </a:ln>
            </p:spPr>
            <p:style>
              <a:lnRef idx="0"/>
              <a:fillRef idx="0"/>
              <a:effectRef idx="0"/>
              <a:fontRef idx="minor"/>
            </p:style>
          </p:sp>
          <p:sp>
            <p:nvSpPr>
              <p:cNvPr id="733" name="CustomShape 46"/>
              <p:cNvSpPr/>
              <p:nvPr/>
            </p:nvSpPr>
            <p:spPr>
              <a:xfrm flipH="1">
                <a:off x="5018040" y="-261720"/>
                <a:ext cx="1731240" cy="851040"/>
              </a:xfrm>
              <a:custGeom>
                <a:avLst/>
                <a:gdLst/>
                <a:ahLst/>
                <a:rect l="l" t="t" r="r" b="b"/>
                <a:pathLst>
                  <a:path w="64037" h="31496">
                    <a:moveTo>
                      <a:pt x="40864" y="1"/>
                    </a:moveTo>
                    <a:cubicBezTo>
                      <a:pt x="39626" y="1"/>
                      <a:pt x="38350" y="188"/>
                      <a:pt x="37011" y="384"/>
                    </a:cubicBezTo>
                    <a:cubicBezTo>
                      <a:pt x="36120" y="515"/>
                      <a:pt x="35197" y="651"/>
                      <a:pt x="34248" y="733"/>
                    </a:cubicBezTo>
                    <a:cubicBezTo>
                      <a:pt x="34064" y="751"/>
                      <a:pt x="33880" y="770"/>
                      <a:pt x="33696" y="789"/>
                    </a:cubicBezTo>
                    <a:cubicBezTo>
                      <a:pt x="33558" y="803"/>
                      <a:pt x="33422" y="818"/>
                      <a:pt x="33286" y="831"/>
                    </a:cubicBezTo>
                    <a:cubicBezTo>
                      <a:pt x="32864" y="871"/>
                      <a:pt x="32434" y="917"/>
                      <a:pt x="31997" y="965"/>
                    </a:cubicBezTo>
                    <a:cubicBezTo>
                      <a:pt x="31379" y="1032"/>
                      <a:pt x="30742" y="1103"/>
                      <a:pt x="30091" y="1155"/>
                    </a:cubicBezTo>
                    <a:cubicBezTo>
                      <a:pt x="28747" y="1268"/>
                      <a:pt x="27624" y="1322"/>
                      <a:pt x="26557" y="1325"/>
                    </a:cubicBezTo>
                    <a:cubicBezTo>
                      <a:pt x="25409" y="1325"/>
                      <a:pt x="24195" y="1298"/>
                      <a:pt x="22950" y="1231"/>
                    </a:cubicBezTo>
                    <a:cubicBezTo>
                      <a:pt x="21598" y="1159"/>
                      <a:pt x="20420" y="1058"/>
                      <a:pt x="19332" y="925"/>
                    </a:cubicBezTo>
                    <a:cubicBezTo>
                      <a:pt x="18142" y="1051"/>
                      <a:pt x="17156" y="1301"/>
                      <a:pt x="16230" y="1709"/>
                    </a:cubicBezTo>
                    <a:cubicBezTo>
                      <a:pt x="15014" y="2245"/>
                      <a:pt x="13804" y="2940"/>
                      <a:pt x="12306" y="3964"/>
                    </a:cubicBezTo>
                    <a:cubicBezTo>
                      <a:pt x="11177" y="4736"/>
                      <a:pt x="10025" y="5623"/>
                      <a:pt x="8677" y="6752"/>
                    </a:cubicBezTo>
                    <a:cubicBezTo>
                      <a:pt x="7460" y="7775"/>
                      <a:pt x="6316" y="8837"/>
                      <a:pt x="5359" y="9741"/>
                    </a:cubicBezTo>
                    <a:cubicBezTo>
                      <a:pt x="3540" y="11458"/>
                      <a:pt x="1748" y="13263"/>
                      <a:pt x="0" y="15034"/>
                    </a:cubicBezTo>
                    <a:cubicBezTo>
                      <a:pt x="23" y="15086"/>
                      <a:pt x="45" y="15137"/>
                      <a:pt x="68" y="15188"/>
                    </a:cubicBezTo>
                    <a:cubicBezTo>
                      <a:pt x="1826" y="13402"/>
                      <a:pt x="3633" y="11583"/>
                      <a:pt x="5465" y="9853"/>
                    </a:cubicBezTo>
                    <a:cubicBezTo>
                      <a:pt x="6420" y="8951"/>
                      <a:pt x="7562" y="7892"/>
                      <a:pt x="8777" y="6871"/>
                    </a:cubicBezTo>
                    <a:cubicBezTo>
                      <a:pt x="10119" y="5746"/>
                      <a:pt x="11268" y="4863"/>
                      <a:pt x="12393" y="4092"/>
                    </a:cubicBezTo>
                    <a:cubicBezTo>
                      <a:pt x="13882" y="3072"/>
                      <a:pt x="15084" y="2383"/>
                      <a:pt x="16292" y="1852"/>
                    </a:cubicBezTo>
                    <a:cubicBezTo>
                      <a:pt x="17204" y="1448"/>
                      <a:pt x="18175" y="1203"/>
                      <a:pt x="19331" y="1079"/>
                    </a:cubicBezTo>
                    <a:cubicBezTo>
                      <a:pt x="20404" y="1213"/>
                      <a:pt x="21587" y="1314"/>
                      <a:pt x="22940" y="1386"/>
                    </a:cubicBezTo>
                    <a:cubicBezTo>
                      <a:pt x="24190" y="1453"/>
                      <a:pt x="25409" y="1479"/>
                      <a:pt x="26557" y="1480"/>
                    </a:cubicBezTo>
                    <a:cubicBezTo>
                      <a:pt x="27627" y="1477"/>
                      <a:pt x="28755" y="1423"/>
                      <a:pt x="30104" y="1311"/>
                    </a:cubicBezTo>
                    <a:cubicBezTo>
                      <a:pt x="30757" y="1256"/>
                      <a:pt x="31395" y="1186"/>
                      <a:pt x="32013" y="1119"/>
                    </a:cubicBezTo>
                    <a:cubicBezTo>
                      <a:pt x="32450" y="1072"/>
                      <a:pt x="32878" y="1026"/>
                      <a:pt x="33301" y="984"/>
                    </a:cubicBezTo>
                    <a:cubicBezTo>
                      <a:pt x="33438" y="971"/>
                      <a:pt x="33574" y="957"/>
                      <a:pt x="33710" y="943"/>
                    </a:cubicBezTo>
                    <a:cubicBezTo>
                      <a:pt x="33894" y="923"/>
                      <a:pt x="34078" y="904"/>
                      <a:pt x="34261" y="888"/>
                    </a:cubicBezTo>
                    <a:cubicBezTo>
                      <a:pt x="35216" y="805"/>
                      <a:pt x="36139" y="669"/>
                      <a:pt x="37034" y="538"/>
                    </a:cubicBezTo>
                    <a:cubicBezTo>
                      <a:pt x="38358" y="343"/>
                      <a:pt x="39622" y="157"/>
                      <a:pt x="40848" y="157"/>
                    </a:cubicBezTo>
                    <a:cubicBezTo>
                      <a:pt x="43235" y="157"/>
                      <a:pt x="45479" y="861"/>
                      <a:pt x="47751" y="3573"/>
                    </a:cubicBezTo>
                    <a:cubicBezTo>
                      <a:pt x="49530" y="5700"/>
                      <a:pt x="51028" y="8071"/>
                      <a:pt x="52663" y="10727"/>
                    </a:cubicBezTo>
                    <a:cubicBezTo>
                      <a:pt x="53521" y="12122"/>
                      <a:pt x="54442" y="13522"/>
                      <a:pt x="55561" y="15132"/>
                    </a:cubicBezTo>
                    <a:lnTo>
                      <a:pt x="55689" y="15314"/>
                    </a:lnTo>
                    <a:cubicBezTo>
                      <a:pt x="56042" y="15823"/>
                      <a:pt x="56377" y="16303"/>
                      <a:pt x="56695" y="16786"/>
                    </a:cubicBezTo>
                    <a:cubicBezTo>
                      <a:pt x="57195" y="17538"/>
                      <a:pt x="57663" y="18287"/>
                      <a:pt x="58126" y="19078"/>
                    </a:cubicBezTo>
                    <a:cubicBezTo>
                      <a:pt x="58495" y="19710"/>
                      <a:pt x="58871" y="20334"/>
                      <a:pt x="59236" y="20937"/>
                    </a:cubicBezTo>
                    <a:cubicBezTo>
                      <a:pt x="60881" y="23667"/>
                      <a:pt x="62436" y="26246"/>
                      <a:pt x="63385" y="29427"/>
                    </a:cubicBezTo>
                    <a:cubicBezTo>
                      <a:pt x="63598" y="30139"/>
                      <a:pt x="63766" y="30822"/>
                      <a:pt x="63899" y="31496"/>
                    </a:cubicBezTo>
                    <a:cubicBezTo>
                      <a:pt x="63945" y="31461"/>
                      <a:pt x="63990" y="31425"/>
                      <a:pt x="64036" y="31390"/>
                    </a:cubicBezTo>
                    <a:cubicBezTo>
                      <a:pt x="63905" y="30736"/>
                      <a:pt x="63740" y="30072"/>
                      <a:pt x="63534" y="29382"/>
                    </a:cubicBezTo>
                    <a:cubicBezTo>
                      <a:pt x="62580" y="26184"/>
                      <a:pt x="61020" y="23596"/>
                      <a:pt x="59369" y="20857"/>
                    </a:cubicBezTo>
                    <a:cubicBezTo>
                      <a:pt x="59004" y="20254"/>
                      <a:pt x="58628" y="19630"/>
                      <a:pt x="58259" y="18999"/>
                    </a:cubicBezTo>
                    <a:cubicBezTo>
                      <a:pt x="57795" y="18207"/>
                      <a:pt x="57326" y="17455"/>
                      <a:pt x="56825" y="16700"/>
                    </a:cubicBezTo>
                    <a:cubicBezTo>
                      <a:pt x="56505" y="16217"/>
                      <a:pt x="56170" y="15737"/>
                      <a:pt x="55815" y="15226"/>
                    </a:cubicBezTo>
                    <a:lnTo>
                      <a:pt x="55689" y="15044"/>
                    </a:lnTo>
                    <a:cubicBezTo>
                      <a:pt x="54572" y="13436"/>
                      <a:pt x="53652" y="12039"/>
                      <a:pt x="52796" y="10647"/>
                    </a:cubicBezTo>
                    <a:cubicBezTo>
                      <a:pt x="51158" y="7985"/>
                      <a:pt x="49655" y="5607"/>
                      <a:pt x="47869" y="3476"/>
                    </a:cubicBezTo>
                    <a:cubicBezTo>
                      <a:pt x="45559" y="716"/>
                      <a:pt x="43284" y="1"/>
                      <a:pt x="40864" y="1"/>
                    </a:cubicBezTo>
                    <a:close/>
                  </a:path>
                </a:pathLst>
              </a:custGeom>
              <a:solidFill>
                <a:srgbClr val="61749c"/>
              </a:solidFill>
              <a:ln w="0">
                <a:noFill/>
              </a:ln>
            </p:spPr>
            <p:style>
              <a:lnRef idx="0"/>
              <a:fillRef idx="0"/>
              <a:effectRef idx="0"/>
              <a:fontRef idx="minor"/>
            </p:style>
          </p:sp>
          <p:sp>
            <p:nvSpPr>
              <p:cNvPr id="734" name="CustomShape 47"/>
              <p:cNvSpPr/>
              <p:nvPr/>
            </p:nvSpPr>
            <p:spPr>
              <a:xfrm flipH="1">
                <a:off x="5050440" y="-221400"/>
                <a:ext cx="1695240" cy="834840"/>
              </a:xfrm>
              <a:custGeom>
                <a:avLst/>
                <a:gdLst/>
                <a:ahLst/>
                <a:rect l="l" t="t" r="r" b="b"/>
                <a:pathLst>
                  <a:path w="62706" h="30892">
                    <a:moveTo>
                      <a:pt x="40047" y="1"/>
                    </a:moveTo>
                    <a:cubicBezTo>
                      <a:pt x="38715" y="1"/>
                      <a:pt x="37343" y="232"/>
                      <a:pt x="35900" y="476"/>
                    </a:cubicBezTo>
                    <a:cubicBezTo>
                      <a:pt x="34979" y="631"/>
                      <a:pt x="34029" y="791"/>
                      <a:pt x="33053" y="895"/>
                    </a:cubicBezTo>
                    <a:cubicBezTo>
                      <a:pt x="32880" y="913"/>
                      <a:pt x="32707" y="933"/>
                      <a:pt x="32536" y="954"/>
                    </a:cubicBezTo>
                    <a:cubicBezTo>
                      <a:pt x="32386" y="972"/>
                      <a:pt x="32235" y="991"/>
                      <a:pt x="32087" y="1007"/>
                    </a:cubicBezTo>
                    <a:cubicBezTo>
                      <a:pt x="31715" y="1049"/>
                      <a:pt x="31338" y="1093"/>
                      <a:pt x="30957" y="1140"/>
                    </a:cubicBezTo>
                    <a:cubicBezTo>
                      <a:pt x="30283" y="1221"/>
                      <a:pt x="29587" y="1305"/>
                      <a:pt x="28874" y="1369"/>
                    </a:cubicBezTo>
                    <a:cubicBezTo>
                      <a:pt x="27542" y="1490"/>
                      <a:pt x="26414" y="1548"/>
                      <a:pt x="25325" y="1551"/>
                    </a:cubicBezTo>
                    <a:cubicBezTo>
                      <a:pt x="25299" y="1551"/>
                      <a:pt x="25273" y="1551"/>
                      <a:pt x="25247" y="1551"/>
                    </a:cubicBezTo>
                    <a:cubicBezTo>
                      <a:pt x="24125" y="1551"/>
                      <a:pt x="22923" y="1517"/>
                      <a:pt x="21701" y="1444"/>
                    </a:cubicBezTo>
                    <a:cubicBezTo>
                      <a:pt x="20361" y="1362"/>
                      <a:pt x="19177" y="1249"/>
                      <a:pt x="18065" y="1098"/>
                    </a:cubicBezTo>
                    <a:cubicBezTo>
                      <a:pt x="16868" y="1215"/>
                      <a:pt x="15876" y="1457"/>
                      <a:pt x="14940" y="1861"/>
                    </a:cubicBezTo>
                    <a:cubicBezTo>
                      <a:pt x="13732" y="2383"/>
                      <a:pt x="12483" y="3090"/>
                      <a:pt x="11007" y="4089"/>
                    </a:cubicBezTo>
                    <a:cubicBezTo>
                      <a:pt x="9865" y="4860"/>
                      <a:pt x="8710" y="5740"/>
                      <a:pt x="7374" y="6858"/>
                    </a:cubicBezTo>
                    <a:cubicBezTo>
                      <a:pt x="6138" y="7889"/>
                      <a:pt x="4953" y="8993"/>
                      <a:pt x="4057" y="9841"/>
                    </a:cubicBezTo>
                    <a:cubicBezTo>
                      <a:pt x="2684" y="11140"/>
                      <a:pt x="1332" y="12491"/>
                      <a:pt x="1" y="13844"/>
                    </a:cubicBezTo>
                    <a:cubicBezTo>
                      <a:pt x="23" y="13895"/>
                      <a:pt x="47" y="13943"/>
                      <a:pt x="69" y="13995"/>
                    </a:cubicBezTo>
                    <a:cubicBezTo>
                      <a:pt x="1413" y="12628"/>
                      <a:pt x="2777" y="11263"/>
                      <a:pt x="4162" y="9953"/>
                    </a:cubicBezTo>
                    <a:cubicBezTo>
                      <a:pt x="5057" y="9106"/>
                      <a:pt x="6241" y="8004"/>
                      <a:pt x="7473" y="6977"/>
                    </a:cubicBezTo>
                    <a:cubicBezTo>
                      <a:pt x="8806" y="5863"/>
                      <a:pt x="9956" y="4985"/>
                      <a:pt x="11094" y="4217"/>
                    </a:cubicBezTo>
                    <a:cubicBezTo>
                      <a:pt x="12561" y="3223"/>
                      <a:pt x="13803" y="2521"/>
                      <a:pt x="15001" y="2004"/>
                    </a:cubicBezTo>
                    <a:cubicBezTo>
                      <a:pt x="15921" y="1605"/>
                      <a:pt x="16900" y="1367"/>
                      <a:pt x="18062" y="1252"/>
                    </a:cubicBezTo>
                    <a:cubicBezTo>
                      <a:pt x="19160" y="1402"/>
                      <a:pt x="20347" y="1516"/>
                      <a:pt x="21693" y="1597"/>
                    </a:cubicBezTo>
                    <a:cubicBezTo>
                      <a:pt x="22897" y="1670"/>
                      <a:pt x="24067" y="1706"/>
                      <a:pt x="25187" y="1706"/>
                    </a:cubicBezTo>
                    <a:cubicBezTo>
                      <a:pt x="25233" y="1706"/>
                      <a:pt x="25280" y="1706"/>
                      <a:pt x="25326" y="1706"/>
                    </a:cubicBezTo>
                    <a:cubicBezTo>
                      <a:pt x="26419" y="1703"/>
                      <a:pt x="27552" y="1645"/>
                      <a:pt x="28888" y="1522"/>
                    </a:cubicBezTo>
                    <a:cubicBezTo>
                      <a:pt x="29603" y="1458"/>
                      <a:pt x="30301" y="1373"/>
                      <a:pt x="30976" y="1292"/>
                    </a:cubicBezTo>
                    <a:cubicBezTo>
                      <a:pt x="31357" y="1247"/>
                      <a:pt x="31733" y="1201"/>
                      <a:pt x="32103" y="1161"/>
                    </a:cubicBezTo>
                    <a:cubicBezTo>
                      <a:pt x="32253" y="1143"/>
                      <a:pt x="32403" y="1125"/>
                      <a:pt x="32554" y="1108"/>
                    </a:cubicBezTo>
                    <a:cubicBezTo>
                      <a:pt x="32727" y="1087"/>
                      <a:pt x="32898" y="1066"/>
                      <a:pt x="33069" y="1049"/>
                    </a:cubicBezTo>
                    <a:cubicBezTo>
                      <a:pt x="34051" y="945"/>
                      <a:pt x="35003" y="785"/>
                      <a:pt x="35925" y="629"/>
                    </a:cubicBezTo>
                    <a:cubicBezTo>
                      <a:pt x="37356" y="387"/>
                      <a:pt x="38715" y="158"/>
                      <a:pt x="40033" y="158"/>
                    </a:cubicBezTo>
                    <a:cubicBezTo>
                      <a:pt x="42352" y="158"/>
                      <a:pt x="44543" y="868"/>
                      <a:pt x="46767" y="3471"/>
                    </a:cubicBezTo>
                    <a:cubicBezTo>
                      <a:pt x="48647" y="5671"/>
                      <a:pt x="50258" y="8215"/>
                      <a:pt x="51747" y="10630"/>
                    </a:cubicBezTo>
                    <a:cubicBezTo>
                      <a:pt x="52846" y="12411"/>
                      <a:pt x="53923" y="14017"/>
                      <a:pt x="54638" y="15070"/>
                    </a:cubicBezTo>
                    <a:lnTo>
                      <a:pt x="54649" y="15087"/>
                    </a:lnTo>
                    <a:cubicBezTo>
                      <a:pt x="55041" y="15663"/>
                      <a:pt x="55409" y="16207"/>
                      <a:pt x="55758" y="16751"/>
                    </a:cubicBezTo>
                    <a:cubicBezTo>
                      <a:pt x="56247" y="17513"/>
                      <a:pt x="56707" y="18278"/>
                      <a:pt x="57161" y="19089"/>
                    </a:cubicBezTo>
                    <a:cubicBezTo>
                      <a:pt x="57507" y="19704"/>
                      <a:pt x="57852" y="20307"/>
                      <a:pt x="58196" y="20905"/>
                    </a:cubicBezTo>
                    <a:cubicBezTo>
                      <a:pt x="59824" y="23734"/>
                      <a:pt x="61360" y="26406"/>
                      <a:pt x="62265" y="29677"/>
                    </a:cubicBezTo>
                    <a:cubicBezTo>
                      <a:pt x="62379" y="30090"/>
                      <a:pt x="62481" y="30494"/>
                      <a:pt x="62569" y="30891"/>
                    </a:cubicBezTo>
                    <a:cubicBezTo>
                      <a:pt x="62614" y="30859"/>
                      <a:pt x="62661" y="30829"/>
                      <a:pt x="62705" y="30797"/>
                    </a:cubicBezTo>
                    <a:cubicBezTo>
                      <a:pt x="62619" y="30416"/>
                      <a:pt x="62523" y="30030"/>
                      <a:pt x="62414" y="29637"/>
                    </a:cubicBezTo>
                    <a:cubicBezTo>
                      <a:pt x="61504" y="26347"/>
                      <a:pt x="59963" y="23665"/>
                      <a:pt x="58331" y="20827"/>
                    </a:cubicBezTo>
                    <a:cubicBezTo>
                      <a:pt x="57987" y="20232"/>
                      <a:pt x="57641" y="19628"/>
                      <a:pt x="57297" y="19014"/>
                    </a:cubicBezTo>
                    <a:cubicBezTo>
                      <a:pt x="56840" y="18200"/>
                      <a:pt x="56379" y="17431"/>
                      <a:pt x="55887" y="16668"/>
                    </a:cubicBezTo>
                    <a:cubicBezTo>
                      <a:pt x="55539" y="16123"/>
                      <a:pt x="55169" y="15577"/>
                      <a:pt x="54777" y="15001"/>
                    </a:cubicBezTo>
                    <a:lnTo>
                      <a:pt x="54766" y="14983"/>
                    </a:lnTo>
                    <a:cubicBezTo>
                      <a:pt x="54051" y="13932"/>
                      <a:pt x="52975" y="12327"/>
                      <a:pt x="51878" y="10550"/>
                    </a:cubicBezTo>
                    <a:cubicBezTo>
                      <a:pt x="50386" y="8129"/>
                      <a:pt x="48770" y="5580"/>
                      <a:pt x="46884" y="3372"/>
                    </a:cubicBezTo>
                    <a:cubicBezTo>
                      <a:pt x="44620" y="722"/>
                      <a:pt x="42397" y="1"/>
                      <a:pt x="40047" y="1"/>
                    </a:cubicBezTo>
                    <a:close/>
                  </a:path>
                </a:pathLst>
              </a:custGeom>
              <a:solidFill>
                <a:srgbClr val="61749c"/>
              </a:solidFill>
              <a:ln w="0">
                <a:noFill/>
              </a:ln>
            </p:spPr>
            <p:style>
              <a:lnRef idx="0"/>
              <a:fillRef idx="0"/>
              <a:effectRef idx="0"/>
              <a:fontRef idx="minor"/>
            </p:style>
          </p:sp>
          <p:sp>
            <p:nvSpPr>
              <p:cNvPr id="735" name="CustomShape 48"/>
              <p:cNvSpPr/>
              <p:nvPr/>
            </p:nvSpPr>
            <p:spPr>
              <a:xfrm flipH="1">
                <a:off x="5082840" y="-181080"/>
                <a:ext cx="1658880" cy="816840"/>
              </a:xfrm>
              <a:custGeom>
                <a:avLst/>
                <a:gdLst/>
                <a:ahLst/>
                <a:rect l="l" t="t" r="r" b="b"/>
                <a:pathLst>
                  <a:path w="61355" h="30230">
                    <a:moveTo>
                      <a:pt x="39145" y="0"/>
                    </a:moveTo>
                    <a:cubicBezTo>
                      <a:pt x="37717" y="0"/>
                      <a:pt x="36266" y="276"/>
                      <a:pt x="34784" y="559"/>
                    </a:cubicBezTo>
                    <a:cubicBezTo>
                      <a:pt x="33838" y="738"/>
                      <a:pt x="32861" y="925"/>
                      <a:pt x="31859" y="1048"/>
                    </a:cubicBezTo>
                    <a:cubicBezTo>
                      <a:pt x="31689" y="1069"/>
                      <a:pt x="31521" y="1091"/>
                      <a:pt x="31352" y="1114"/>
                    </a:cubicBezTo>
                    <a:cubicBezTo>
                      <a:pt x="31197" y="1135"/>
                      <a:pt x="31041" y="1157"/>
                      <a:pt x="30885" y="1176"/>
                    </a:cubicBezTo>
                    <a:cubicBezTo>
                      <a:pt x="30550" y="1218"/>
                      <a:pt x="30211" y="1263"/>
                      <a:pt x="29869" y="1307"/>
                    </a:cubicBezTo>
                    <a:cubicBezTo>
                      <a:pt x="29153" y="1403"/>
                      <a:pt x="28416" y="1501"/>
                      <a:pt x="27657" y="1576"/>
                    </a:cubicBezTo>
                    <a:cubicBezTo>
                      <a:pt x="26414" y="1696"/>
                      <a:pt x="25248" y="1760"/>
                      <a:pt x="24092" y="1770"/>
                    </a:cubicBezTo>
                    <a:cubicBezTo>
                      <a:pt x="24028" y="1770"/>
                      <a:pt x="23963" y="1770"/>
                      <a:pt x="23898" y="1770"/>
                    </a:cubicBezTo>
                    <a:cubicBezTo>
                      <a:pt x="22864" y="1770"/>
                      <a:pt x="21735" y="1734"/>
                      <a:pt x="20454" y="1647"/>
                    </a:cubicBezTo>
                    <a:cubicBezTo>
                      <a:pt x="19118" y="1557"/>
                      <a:pt x="17929" y="1432"/>
                      <a:pt x="16799" y="1266"/>
                    </a:cubicBezTo>
                    <a:cubicBezTo>
                      <a:pt x="15594" y="1371"/>
                      <a:pt x="14594" y="1607"/>
                      <a:pt x="13650" y="2007"/>
                    </a:cubicBezTo>
                    <a:cubicBezTo>
                      <a:pt x="12437" y="2520"/>
                      <a:pt x="11185" y="3219"/>
                      <a:pt x="9708" y="4205"/>
                    </a:cubicBezTo>
                    <a:cubicBezTo>
                      <a:pt x="8570" y="4965"/>
                      <a:pt x="7380" y="5864"/>
                      <a:pt x="6068" y="6957"/>
                    </a:cubicBezTo>
                    <a:cubicBezTo>
                      <a:pt x="5084" y="7776"/>
                      <a:pt x="4061" y="8693"/>
                      <a:pt x="2755" y="9933"/>
                    </a:cubicBezTo>
                    <a:cubicBezTo>
                      <a:pt x="1826" y="10813"/>
                      <a:pt x="907" y="11719"/>
                      <a:pt x="0" y="12634"/>
                    </a:cubicBezTo>
                    <a:cubicBezTo>
                      <a:pt x="23" y="12684"/>
                      <a:pt x="47" y="12733"/>
                      <a:pt x="69" y="12785"/>
                    </a:cubicBezTo>
                    <a:cubicBezTo>
                      <a:pt x="989" y="11857"/>
                      <a:pt x="1920" y="10938"/>
                      <a:pt x="2861" y="10045"/>
                    </a:cubicBezTo>
                    <a:cubicBezTo>
                      <a:pt x="4165" y="8808"/>
                      <a:pt x="5186" y="7892"/>
                      <a:pt x="6167" y="7076"/>
                    </a:cubicBezTo>
                    <a:cubicBezTo>
                      <a:pt x="7476" y="5988"/>
                      <a:pt x="8661" y="5092"/>
                      <a:pt x="9794" y="4333"/>
                    </a:cubicBezTo>
                    <a:cubicBezTo>
                      <a:pt x="11261" y="3354"/>
                      <a:pt x="12506" y="2659"/>
                      <a:pt x="13711" y="2149"/>
                    </a:cubicBezTo>
                    <a:cubicBezTo>
                      <a:pt x="14639" y="1755"/>
                      <a:pt x="15625" y="1523"/>
                      <a:pt x="16794" y="1419"/>
                    </a:cubicBezTo>
                    <a:cubicBezTo>
                      <a:pt x="17910" y="1586"/>
                      <a:pt x="19103" y="1712"/>
                      <a:pt x="20443" y="1802"/>
                    </a:cubicBezTo>
                    <a:cubicBezTo>
                      <a:pt x="21709" y="1888"/>
                      <a:pt x="22827" y="1926"/>
                      <a:pt x="23852" y="1926"/>
                    </a:cubicBezTo>
                    <a:cubicBezTo>
                      <a:pt x="23933" y="1926"/>
                      <a:pt x="24014" y="1925"/>
                      <a:pt x="24094" y="1925"/>
                    </a:cubicBezTo>
                    <a:cubicBezTo>
                      <a:pt x="25254" y="1915"/>
                      <a:pt x="26425" y="1851"/>
                      <a:pt x="27673" y="1730"/>
                    </a:cubicBezTo>
                    <a:cubicBezTo>
                      <a:pt x="28432" y="1655"/>
                      <a:pt x="29172" y="1557"/>
                      <a:pt x="29888" y="1461"/>
                    </a:cubicBezTo>
                    <a:cubicBezTo>
                      <a:pt x="30232" y="1416"/>
                      <a:pt x="30569" y="1371"/>
                      <a:pt x="30905" y="1330"/>
                    </a:cubicBezTo>
                    <a:cubicBezTo>
                      <a:pt x="31061" y="1311"/>
                      <a:pt x="31217" y="1288"/>
                      <a:pt x="31373" y="1267"/>
                    </a:cubicBezTo>
                    <a:cubicBezTo>
                      <a:pt x="31541" y="1245"/>
                      <a:pt x="31709" y="1221"/>
                      <a:pt x="31878" y="1202"/>
                    </a:cubicBezTo>
                    <a:cubicBezTo>
                      <a:pt x="32885" y="1077"/>
                      <a:pt x="33865" y="891"/>
                      <a:pt x="34813" y="711"/>
                    </a:cubicBezTo>
                    <a:cubicBezTo>
                      <a:pt x="36342" y="420"/>
                      <a:pt x="37791" y="145"/>
                      <a:pt x="39196" y="145"/>
                    </a:cubicBezTo>
                    <a:cubicBezTo>
                      <a:pt x="41455" y="145"/>
                      <a:pt x="43600" y="856"/>
                      <a:pt x="45783" y="3362"/>
                    </a:cubicBezTo>
                    <a:cubicBezTo>
                      <a:pt x="47757" y="5629"/>
                      <a:pt x="49424" y="8248"/>
                      <a:pt x="50831" y="10525"/>
                    </a:cubicBezTo>
                    <a:cubicBezTo>
                      <a:pt x="51836" y="12153"/>
                      <a:pt x="52810" y="13639"/>
                      <a:pt x="53714" y="15002"/>
                    </a:cubicBezTo>
                    <a:cubicBezTo>
                      <a:pt x="54065" y="15532"/>
                      <a:pt x="54463" y="16132"/>
                      <a:pt x="54820" y="16710"/>
                    </a:cubicBezTo>
                    <a:cubicBezTo>
                      <a:pt x="55303" y="17486"/>
                      <a:pt x="55754" y="18265"/>
                      <a:pt x="56198" y="19094"/>
                    </a:cubicBezTo>
                    <a:cubicBezTo>
                      <a:pt x="56518" y="19692"/>
                      <a:pt x="56841" y="20281"/>
                      <a:pt x="57161" y="20865"/>
                    </a:cubicBezTo>
                    <a:cubicBezTo>
                      <a:pt x="58767" y="23795"/>
                      <a:pt x="60284" y="26561"/>
                      <a:pt x="61143" y="29921"/>
                    </a:cubicBezTo>
                    <a:cubicBezTo>
                      <a:pt x="61169" y="30025"/>
                      <a:pt x="61193" y="30128"/>
                      <a:pt x="61218" y="30230"/>
                    </a:cubicBezTo>
                    <a:cubicBezTo>
                      <a:pt x="61263" y="30200"/>
                      <a:pt x="61310" y="30169"/>
                      <a:pt x="61354" y="30139"/>
                    </a:cubicBezTo>
                    <a:cubicBezTo>
                      <a:pt x="61334" y="30054"/>
                      <a:pt x="61314" y="29969"/>
                      <a:pt x="61292" y="29883"/>
                    </a:cubicBezTo>
                    <a:cubicBezTo>
                      <a:pt x="60428" y="26503"/>
                      <a:pt x="58906" y="23727"/>
                      <a:pt x="57297" y="20791"/>
                    </a:cubicBezTo>
                    <a:cubicBezTo>
                      <a:pt x="56977" y="20207"/>
                      <a:pt x="56654" y="19618"/>
                      <a:pt x="56334" y="19020"/>
                    </a:cubicBezTo>
                    <a:cubicBezTo>
                      <a:pt x="55889" y="18190"/>
                      <a:pt x="55436" y="17407"/>
                      <a:pt x="54951" y="16628"/>
                    </a:cubicBezTo>
                    <a:cubicBezTo>
                      <a:pt x="54593" y="16049"/>
                      <a:pt x="54194" y="15447"/>
                      <a:pt x="53842" y="14916"/>
                    </a:cubicBezTo>
                    <a:cubicBezTo>
                      <a:pt x="52940" y="13554"/>
                      <a:pt x="51967" y="12069"/>
                      <a:pt x="50962" y="10445"/>
                    </a:cubicBezTo>
                    <a:cubicBezTo>
                      <a:pt x="49552" y="8162"/>
                      <a:pt x="47882" y="5536"/>
                      <a:pt x="45900" y="3261"/>
                    </a:cubicBezTo>
                    <a:cubicBezTo>
                      <a:pt x="43681" y="714"/>
                      <a:pt x="41442" y="0"/>
                      <a:pt x="39145" y="0"/>
                    </a:cubicBezTo>
                    <a:close/>
                  </a:path>
                </a:pathLst>
              </a:custGeom>
              <a:solidFill>
                <a:srgbClr val="61749c"/>
              </a:solidFill>
              <a:ln w="0">
                <a:noFill/>
              </a:ln>
            </p:spPr>
            <p:style>
              <a:lnRef idx="0"/>
              <a:fillRef idx="0"/>
              <a:effectRef idx="0"/>
              <a:fontRef idx="minor"/>
            </p:style>
          </p:sp>
          <p:sp>
            <p:nvSpPr>
              <p:cNvPr id="736" name="CustomShape 49"/>
              <p:cNvSpPr/>
              <p:nvPr/>
            </p:nvSpPr>
            <p:spPr>
              <a:xfrm flipH="1">
                <a:off x="5116680" y="-141480"/>
                <a:ext cx="1621800" cy="798120"/>
              </a:xfrm>
              <a:custGeom>
                <a:avLst/>
                <a:gdLst/>
                <a:ahLst/>
                <a:rect l="l" t="t" r="r" b="b"/>
                <a:pathLst>
                  <a:path w="59994" h="29535">
                    <a:moveTo>
                      <a:pt x="38291" y="1"/>
                    </a:moveTo>
                    <a:cubicBezTo>
                      <a:pt x="36774" y="1"/>
                      <a:pt x="35233" y="326"/>
                      <a:pt x="33658" y="659"/>
                    </a:cubicBezTo>
                    <a:cubicBezTo>
                      <a:pt x="32688" y="864"/>
                      <a:pt x="31685" y="1076"/>
                      <a:pt x="30661" y="1220"/>
                    </a:cubicBezTo>
                    <a:cubicBezTo>
                      <a:pt x="30504" y="1243"/>
                      <a:pt x="30347" y="1267"/>
                      <a:pt x="30191" y="1289"/>
                    </a:cubicBezTo>
                    <a:cubicBezTo>
                      <a:pt x="30021" y="1315"/>
                      <a:pt x="29851" y="1340"/>
                      <a:pt x="29682" y="1364"/>
                    </a:cubicBezTo>
                    <a:cubicBezTo>
                      <a:pt x="29390" y="1404"/>
                      <a:pt x="29096" y="1448"/>
                      <a:pt x="28800" y="1491"/>
                    </a:cubicBezTo>
                    <a:cubicBezTo>
                      <a:pt x="28037" y="1601"/>
                      <a:pt x="27248" y="1716"/>
                      <a:pt x="26437" y="1801"/>
                    </a:cubicBezTo>
                    <a:cubicBezTo>
                      <a:pt x="25203" y="1931"/>
                      <a:pt x="24032" y="1998"/>
                      <a:pt x="22857" y="2008"/>
                    </a:cubicBezTo>
                    <a:cubicBezTo>
                      <a:pt x="22784" y="2008"/>
                      <a:pt x="22711" y="2008"/>
                      <a:pt x="22637" y="2008"/>
                    </a:cubicBezTo>
                    <a:cubicBezTo>
                      <a:pt x="21592" y="2008"/>
                      <a:pt x="20468" y="1966"/>
                      <a:pt x="19203" y="1872"/>
                    </a:cubicBezTo>
                    <a:cubicBezTo>
                      <a:pt x="17870" y="1772"/>
                      <a:pt x="16675" y="1635"/>
                      <a:pt x="15529" y="1451"/>
                    </a:cubicBezTo>
                    <a:cubicBezTo>
                      <a:pt x="14320" y="1547"/>
                      <a:pt x="13311" y="1776"/>
                      <a:pt x="12358" y="2171"/>
                    </a:cubicBezTo>
                    <a:cubicBezTo>
                      <a:pt x="11137" y="2678"/>
                      <a:pt x="9881" y="3368"/>
                      <a:pt x="8406" y="4341"/>
                    </a:cubicBezTo>
                    <a:cubicBezTo>
                      <a:pt x="7258" y="5099"/>
                      <a:pt x="6066" y="5993"/>
                      <a:pt x="4759" y="7075"/>
                    </a:cubicBezTo>
                    <a:cubicBezTo>
                      <a:pt x="3762" y="7901"/>
                      <a:pt x="2741" y="8818"/>
                      <a:pt x="1450" y="10045"/>
                    </a:cubicBezTo>
                    <a:cubicBezTo>
                      <a:pt x="964" y="10507"/>
                      <a:pt x="481" y="10978"/>
                      <a:pt x="1" y="11451"/>
                    </a:cubicBezTo>
                    <a:cubicBezTo>
                      <a:pt x="25" y="11501"/>
                      <a:pt x="47" y="11552"/>
                      <a:pt x="71" y="11600"/>
                    </a:cubicBezTo>
                    <a:cubicBezTo>
                      <a:pt x="562" y="11114"/>
                      <a:pt x="1057" y="10632"/>
                      <a:pt x="1556" y="10157"/>
                    </a:cubicBezTo>
                    <a:cubicBezTo>
                      <a:pt x="2845" y="8931"/>
                      <a:pt x="3865" y="8017"/>
                      <a:pt x="4858" y="7195"/>
                    </a:cubicBezTo>
                    <a:cubicBezTo>
                      <a:pt x="6159" y="6117"/>
                      <a:pt x="7348" y="5225"/>
                      <a:pt x="8491" y="4470"/>
                    </a:cubicBezTo>
                    <a:cubicBezTo>
                      <a:pt x="9958" y="3502"/>
                      <a:pt x="11206" y="2817"/>
                      <a:pt x="12417" y="2313"/>
                    </a:cubicBezTo>
                    <a:cubicBezTo>
                      <a:pt x="13355" y="1924"/>
                      <a:pt x="14348" y="1699"/>
                      <a:pt x="15523" y="1604"/>
                    </a:cubicBezTo>
                    <a:cubicBezTo>
                      <a:pt x="16654" y="1788"/>
                      <a:pt x="17854" y="1926"/>
                      <a:pt x="19190" y="2025"/>
                    </a:cubicBezTo>
                    <a:cubicBezTo>
                      <a:pt x="20435" y="2117"/>
                      <a:pt x="21546" y="2164"/>
                      <a:pt x="22572" y="2164"/>
                    </a:cubicBezTo>
                    <a:cubicBezTo>
                      <a:pt x="22669" y="2164"/>
                      <a:pt x="22764" y="2164"/>
                      <a:pt x="22859" y="2163"/>
                    </a:cubicBezTo>
                    <a:cubicBezTo>
                      <a:pt x="24038" y="2153"/>
                      <a:pt x="25214" y="2084"/>
                      <a:pt x="26454" y="1955"/>
                    </a:cubicBezTo>
                    <a:cubicBezTo>
                      <a:pt x="27267" y="1870"/>
                      <a:pt x="28058" y="1755"/>
                      <a:pt x="28822" y="1643"/>
                    </a:cubicBezTo>
                    <a:cubicBezTo>
                      <a:pt x="29118" y="1601"/>
                      <a:pt x="29411" y="1558"/>
                      <a:pt x="29703" y="1518"/>
                    </a:cubicBezTo>
                    <a:cubicBezTo>
                      <a:pt x="29874" y="1494"/>
                      <a:pt x="30043" y="1468"/>
                      <a:pt x="30213" y="1443"/>
                    </a:cubicBezTo>
                    <a:cubicBezTo>
                      <a:pt x="30370" y="1419"/>
                      <a:pt x="30527" y="1395"/>
                      <a:pt x="30683" y="1374"/>
                    </a:cubicBezTo>
                    <a:cubicBezTo>
                      <a:pt x="31712" y="1228"/>
                      <a:pt x="32719" y="1017"/>
                      <a:pt x="33690" y="811"/>
                    </a:cubicBezTo>
                    <a:cubicBezTo>
                      <a:pt x="35314" y="468"/>
                      <a:pt x="36849" y="143"/>
                      <a:pt x="38338" y="143"/>
                    </a:cubicBezTo>
                    <a:cubicBezTo>
                      <a:pt x="40544" y="143"/>
                      <a:pt x="42650" y="855"/>
                      <a:pt x="44796" y="3272"/>
                    </a:cubicBezTo>
                    <a:cubicBezTo>
                      <a:pt x="46762" y="5486"/>
                      <a:pt x="48417" y="8025"/>
                      <a:pt x="49911" y="10442"/>
                    </a:cubicBezTo>
                    <a:cubicBezTo>
                      <a:pt x="50892" y="12027"/>
                      <a:pt x="51846" y="13498"/>
                      <a:pt x="52766" y="14920"/>
                    </a:cubicBezTo>
                    <a:lnTo>
                      <a:pt x="52787" y="14952"/>
                    </a:lnTo>
                    <a:cubicBezTo>
                      <a:pt x="53148" y="15512"/>
                      <a:pt x="53532" y="16107"/>
                      <a:pt x="53879" y="16687"/>
                    </a:cubicBezTo>
                    <a:cubicBezTo>
                      <a:pt x="54355" y="17474"/>
                      <a:pt x="54796" y="18269"/>
                      <a:pt x="55230" y="19117"/>
                    </a:cubicBezTo>
                    <a:cubicBezTo>
                      <a:pt x="55527" y="19699"/>
                      <a:pt x="55827" y="20272"/>
                      <a:pt x="56124" y="20840"/>
                    </a:cubicBezTo>
                    <a:cubicBezTo>
                      <a:pt x="57609" y="23679"/>
                      <a:pt x="59016" y="26368"/>
                      <a:pt x="59856" y="29535"/>
                    </a:cubicBezTo>
                    <a:cubicBezTo>
                      <a:pt x="59902" y="29508"/>
                      <a:pt x="59947" y="29479"/>
                      <a:pt x="59993" y="29452"/>
                    </a:cubicBezTo>
                    <a:cubicBezTo>
                      <a:pt x="59147" y="26288"/>
                      <a:pt x="57744" y="23602"/>
                      <a:pt x="56262" y="20768"/>
                    </a:cubicBezTo>
                    <a:cubicBezTo>
                      <a:pt x="55964" y="20200"/>
                      <a:pt x="55665" y="19629"/>
                      <a:pt x="55367" y="19047"/>
                    </a:cubicBezTo>
                    <a:cubicBezTo>
                      <a:pt x="54932" y="18195"/>
                      <a:pt x="54487" y="17397"/>
                      <a:pt x="54011" y="16607"/>
                    </a:cubicBezTo>
                    <a:cubicBezTo>
                      <a:pt x="53663" y="16026"/>
                      <a:pt x="53279" y="15429"/>
                      <a:pt x="52916" y="14867"/>
                    </a:cubicBezTo>
                    <a:lnTo>
                      <a:pt x="52895" y="14835"/>
                    </a:lnTo>
                    <a:cubicBezTo>
                      <a:pt x="51975" y="13414"/>
                      <a:pt x="51023" y="11946"/>
                      <a:pt x="50042" y="10360"/>
                    </a:cubicBezTo>
                    <a:cubicBezTo>
                      <a:pt x="48543" y="7939"/>
                      <a:pt x="46886" y="5392"/>
                      <a:pt x="44911" y="3169"/>
                    </a:cubicBezTo>
                    <a:cubicBezTo>
                      <a:pt x="42730" y="713"/>
                      <a:pt x="40536" y="1"/>
                      <a:pt x="38291" y="1"/>
                    </a:cubicBezTo>
                    <a:close/>
                  </a:path>
                </a:pathLst>
              </a:custGeom>
              <a:solidFill>
                <a:srgbClr val="61749c"/>
              </a:solidFill>
              <a:ln w="0">
                <a:noFill/>
              </a:ln>
            </p:spPr>
            <p:style>
              <a:lnRef idx="0"/>
              <a:fillRef idx="0"/>
              <a:effectRef idx="0"/>
              <a:fontRef idx="minor"/>
            </p:style>
          </p:sp>
          <p:sp>
            <p:nvSpPr>
              <p:cNvPr id="737" name="CustomShape 50"/>
              <p:cNvSpPr/>
              <p:nvPr/>
            </p:nvSpPr>
            <p:spPr>
              <a:xfrm flipH="1">
                <a:off x="5150160" y="-101880"/>
                <a:ext cx="1584360" cy="777960"/>
              </a:xfrm>
              <a:custGeom>
                <a:avLst/>
                <a:gdLst/>
                <a:ahLst/>
                <a:rect l="l" t="t" r="r" b="b"/>
                <a:pathLst>
                  <a:path w="58605" h="28794">
                    <a:moveTo>
                      <a:pt x="37416" y="0"/>
                    </a:moveTo>
                    <a:cubicBezTo>
                      <a:pt x="35813" y="0"/>
                      <a:pt x="34186" y="378"/>
                      <a:pt x="32521" y="764"/>
                    </a:cubicBezTo>
                    <a:cubicBezTo>
                      <a:pt x="31529" y="994"/>
                      <a:pt x="30501" y="1233"/>
                      <a:pt x="29455" y="1398"/>
                    </a:cubicBezTo>
                    <a:cubicBezTo>
                      <a:pt x="29312" y="1420"/>
                      <a:pt x="29168" y="1444"/>
                      <a:pt x="29026" y="1468"/>
                    </a:cubicBezTo>
                    <a:cubicBezTo>
                      <a:pt x="28840" y="1499"/>
                      <a:pt x="28655" y="1529"/>
                      <a:pt x="28469" y="1556"/>
                    </a:cubicBezTo>
                    <a:cubicBezTo>
                      <a:pt x="28228" y="1595"/>
                      <a:pt x="27984" y="1633"/>
                      <a:pt x="27738" y="1671"/>
                    </a:cubicBezTo>
                    <a:cubicBezTo>
                      <a:pt x="26922" y="1801"/>
                      <a:pt x="26079" y="1934"/>
                      <a:pt x="25208" y="2031"/>
                    </a:cubicBezTo>
                    <a:cubicBezTo>
                      <a:pt x="23976" y="2169"/>
                      <a:pt x="22800" y="2241"/>
                      <a:pt x="21615" y="2251"/>
                    </a:cubicBezTo>
                    <a:cubicBezTo>
                      <a:pt x="21506" y="2252"/>
                      <a:pt x="21397" y="2252"/>
                      <a:pt x="21286" y="2252"/>
                    </a:cubicBezTo>
                    <a:cubicBezTo>
                      <a:pt x="20270" y="2252"/>
                      <a:pt x="19171" y="2200"/>
                      <a:pt x="17942" y="2099"/>
                    </a:cubicBezTo>
                    <a:cubicBezTo>
                      <a:pt x="16610" y="1991"/>
                      <a:pt x="15410" y="1841"/>
                      <a:pt x="14251" y="1641"/>
                    </a:cubicBezTo>
                    <a:cubicBezTo>
                      <a:pt x="13033" y="1727"/>
                      <a:pt x="12017" y="1948"/>
                      <a:pt x="11056" y="2340"/>
                    </a:cubicBezTo>
                    <a:cubicBezTo>
                      <a:pt x="9827" y="2839"/>
                      <a:pt x="8569" y="3521"/>
                      <a:pt x="7094" y="4483"/>
                    </a:cubicBezTo>
                    <a:cubicBezTo>
                      <a:pt x="5940" y="5235"/>
                      <a:pt x="4747" y="6124"/>
                      <a:pt x="3443" y="7198"/>
                    </a:cubicBezTo>
                    <a:cubicBezTo>
                      <a:pt x="2449" y="8019"/>
                      <a:pt x="1398" y="8960"/>
                      <a:pt x="137" y="10160"/>
                    </a:cubicBezTo>
                    <a:cubicBezTo>
                      <a:pt x="91" y="10203"/>
                      <a:pt x="47" y="10248"/>
                      <a:pt x="1" y="10291"/>
                    </a:cubicBezTo>
                    <a:cubicBezTo>
                      <a:pt x="25" y="10340"/>
                      <a:pt x="51" y="10388"/>
                      <a:pt x="75" y="10436"/>
                    </a:cubicBezTo>
                    <a:cubicBezTo>
                      <a:pt x="131" y="10382"/>
                      <a:pt x="187" y="10326"/>
                      <a:pt x="244" y="10273"/>
                    </a:cubicBezTo>
                    <a:cubicBezTo>
                      <a:pt x="1502" y="9073"/>
                      <a:pt x="2550" y="8136"/>
                      <a:pt x="3542" y="7318"/>
                    </a:cubicBezTo>
                    <a:cubicBezTo>
                      <a:pt x="4841" y="6246"/>
                      <a:pt x="6030" y="5361"/>
                      <a:pt x="7179" y="4612"/>
                    </a:cubicBezTo>
                    <a:cubicBezTo>
                      <a:pt x="8645" y="3655"/>
                      <a:pt x="9896" y="2979"/>
                      <a:pt x="11115" y="2483"/>
                    </a:cubicBezTo>
                    <a:cubicBezTo>
                      <a:pt x="12061" y="2099"/>
                      <a:pt x="13061" y="1879"/>
                      <a:pt x="14245" y="1795"/>
                    </a:cubicBezTo>
                    <a:cubicBezTo>
                      <a:pt x="15387" y="1995"/>
                      <a:pt x="16594" y="2145"/>
                      <a:pt x="17931" y="2254"/>
                    </a:cubicBezTo>
                    <a:cubicBezTo>
                      <a:pt x="19165" y="2354"/>
                      <a:pt x="20269" y="2408"/>
                      <a:pt x="21293" y="2408"/>
                    </a:cubicBezTo>
                    <a:cubicBezTo>
                      <a:pt x="21402" y="2408"/>
                      <a:pt x="21509" y="2407"/>
                      <a:pt x="21616" y="2406"/>
                    </a:cubicBezTo>
                    <a:cubicBezTo>
                      <a:pt x="22807" y="2396"/>
                      <a:pt x="23989" y="2324"/>
                      <a:pt x="25228" y="2185"/>
                    </a:cubicBezTo>
                    <a:cubicBezTo>
                      <a:pt x="26100" y="2087"/>
                      <a:pt x="26946" y="1953"/>
                      <a:pt x="27764" y="1825"/>
                    </a:cubicBezTo>
                    <a:cubicBezTo>
                      <a:pt x="28008" y="1785"/>
                      <a:pt x="28252" y="1747"/>
                      <a:pt x="28493" y="1710"/>
                    </a:cubicBezTo>
                    <a:cubicBezTo>
                      <a:pt x="28679" y="1681"/>
                      <a:pt x="28866" y="1651"/>
                      <a:pt x="29052" y="1620"/>
                    </a:cubicBezTo>
                    <a:cubicBezTo>
                      <a:pt x="29194" y="1596"/>
                      <a:pt x="29336" y="1574"/>
                      <a:pt x="29481" y="1550"/>
                    </a:cubicBezTo>
                    <a:cubicBezTo>
                      <a:pt x="30532" y="1385"/>
                      <a:pt x="31561" y="1145"/>
                      <a:pt x="32557" y="914"/>
                    </a:cubicBezTo>
                    <a:cubicBezTo>
                      <a:pt x="34207" y="532"/>
                      <a:pt x="35818" y="158"/>
                      <a:pt x="37404" y="158"/>
                    </a:cubicBezTo>
                    <a:cubicBezTo>
                      <a:pt x="39572" y="158"/>
                      <a:pt x="41693" y="856"/>
                      <a:pt x="43801" y="3185"/>
                    </a:cubicBezTo>
                    <a:cubicBezTo>
                      <a:pt x="45857" y="5457"/>
                      <a:pt x="47574" y="8088"/>
                      <a:pt x="48984" y="10361"/>
                    </a:cubicBezTo>
                    <a:cubicBezTo>
                      <a:pt x="49720" y="11548"/>
                      <a:pt x="50440" y="12681"/>
                      <a:pt x="51136" y="13777"/>
                    </a:cubicBezTo>
                    <a:lnTo>
                      <a:pt x="51853" y="14907"/>
                    </a:lnTo>
                    <a:cubicBezTo>
                      <a:pt x="52209" y="15472"/>
                      <a:pt x="52587" y="16075"/>
                      <a:pt x="52931" y="16669"/>
                    </a:cubicBezTo>
                    <a:cubicBezTo>
                      <a:pt x="53400" y="17472"/>
                      <a:pt x="53833" y="18281"/>
                      <a:pt x="54254" y="19144"/>
                    </a:cubicBezTo>
                    <a:cubicBezTo>
                      <a:pt x="54529" y="19709"/>
                      <a:pt x="54808" y="20264"/>
                      <a:pt x="55083" y="20816"/>
                    </a:cubicBezTo>
                    <a:cubicBezTo>
                      <a:pt x="56395" y="23446"/>
                      <a:pt x="57645" y="25957"/>
                      <a:pt x="58466" y="28794"/>
                    </a:cubicBezTo>
                    <a:cubicBezTo>
                      <a:pt x="58512" y="28768"/>
                      <a:pt x="58558" y="28743"/>
                      <a:pt x="58605" y="28717"/>
                    </a:cubicBezTo>
                    <a:cubicBezTo>
                      <a:pt x="57779" y="25882"/>
                      <a:pt x="56531" y="23374"/>
                      <a:pt x="55221" y="20746"/>
                    </a:cubicBezTo>
                    <a:cubicBezTo>
                      <a:pt x="54945" y="20195"/>
                      <a:pt x="54669" y="19640"/>
                      <a:pt x="54393" y="19077"/>
                    </a:cubicBezTo>
                    <a:cubicBezTo>
                      <a:pt x="53969" y="18209"/>
                      <a:pt x="53534" y="17397"/>
                      <a:pt x="53062" y="16590"/>
                    </a:cubicBezTo>
                    <a:cubicBezTo>
                      <a:pt x="52718" y="15995"/>
                      <a:pt x="52339" y="15390"/>
                      <a:pt x="51981" y="14825"/>
                    </a:cubicBezTo>
                    <a:lnTo>
                      <a:pt x="51265" y="13696"/>
                    </a:lnTo>
                    <a:cubicBezTo>
                      <a:pt x="50569" y="12600"/>
                      <a:pt x="49851" y="11467"/>
                      <a:pt x="49115" y="10280"/>
                    </a:cubicBezTo>
                    <a:cubicBezTo>
                      <a:pt x="47702" y="8001"/>
                      <a:pt x="45979" y="5364"/>
                      <a:pt x="43915" y="3083"/>
                    </a:cubicBezTo>
                    <a:cubicBezTo>
                      <a:pt x="41768" y="711"/>
                      <a:pt x="39615" y="0"/>
                      <a:pt x="37416" y="0"/>
                    </a:cubicBezTo>
                    <a:close/>
                  </a:path>
                </a:pathLst>
              </a:custGeom>
              <a:solidFill>
                <a:srgbClr val="61749c"/>
              </a:solidFill>
              <a:ln w="0">
                <a:noFill/>
              </a:ln>
            </p:spPr>
            <p:style>
              <a:lnRef idx="0"/>
              <a:fillRef idx="0"/>
              <a:effectRef idx="0"/>
              <a:fontRef idx="minor"/>
            </p:style>
          </p:sp>
          <p:sp>
            <p:nvSpPr>
              <p:cNvPr id="738" name="CustomShape 51"/>
              <p:cNvSpPr/>
              <p:nvPr/>
            </p:nvSpPr>
            <p:spPr>
              <a:xfrm flipH="1">
                <a:off x="5183640" y="-62280"/>
                <a:ext cx="1545840" cy="757080"/>
              </a:xfrm>
              <a:custGeom>
                <a:avLst/>
                <a:gdLst/>
                <a:ahLst/>
                <a:rect l="l" t="t" r="r" b="b"/>
                <a:pathLst>
                  <a:path w="57179" h="28014">
                    <a:moveTo>
                      <a:pt x="36507" y="0"/>
                    </a:moveTo>
                    <a:cubicBezTo>
                      <a:pt x="34821" y="0"/>
                      <a:pt x="33110" y="432"/>
                      <a:pt x="31357" y="874"/>
                    </a:cubicBezTo>
                    <a:cubicBezTo>
                      <a:pt x="30342" y="1130"/>
                      <a:pt x="29292" y="1394"/>
                      <a:pt x="28227" y="1581"/>
                    </a:cubicBezTo>
                    <a:cubicBezTo>
                      <a:pt x="28097" y="1603"/>
                      <a:pt x="27966" y="1627"/>
                      <a:pt x="27836" y="1650"/>
                    </a:cubicBezTo>
                    <a:cubicBezTo>
                      <a:pt x="27636" y="1687"/>
                      <a:pt x="27436" y="1723"/>
                      <a:pt x="27235" y="1757"/>
                    </a:cubicBezTo>
                    <a:lnTo>
                      <a:pt x="26627" y="1859"/>
                    </a:lnTo>
                    <a:cubicBezTo>
                      <a:pt x="25766" y="2007"/>
                      <a:pt x="24876" y="2159"/>
                      <a:pt x="23959" y="2267"/>
                    </a:cubicBezTo>
                    <a:cubicBezTo>
                      <a:pt x="22718" y="2415"/>
                      <a:pt x="21537" y="2491"/>
                      <a:pt x="20348" y="2499"/>
                    </a:cubicBezTo>
                    <a:cubicBezTo>
                      <a:pt x="20257" y="2500"/>
                      <a:pt x="20165" y="2501"/>
                      <a:pt x="20073" y="2501"/>
                    </a:cubicBezTo>
                    <a:cubicBezTo>
                      <a:pt x="19034" y="2501"/>
                      <a:pt x="17913" y="2443"/>
                      <a:pt x="16662" y="2333"/>
                    </a:cubicBezTo>
                    <a:cubicBezTo>
                      <a:pt x="15330" y="2218"/>
                      <a:pt x="14122" y="2055"/>
                      <a:pt x="12951" y="1837"/>
                    </a:cubicBezTo>
                    <a:cubicBezTo>
                      <a:pt x="11724" y="1914"/>
                      <a:pt x="10701" y="2128"/>
                      <a:pt x="9733" y="2515"/>
                    </a:cubicBezTo>
                    <a:cubicBezTo>
                      <a:pt x="8497" y="3008"/>
                      <a:pt x="7234" y="3682"/>
                      <a:pt x="5762" y="4629"/>
                    </a:cubicBezTo>
                    <a:cubicBezTo>
                      <a:pt x="4597" y="5381"/>
                      <a:pt x="3400" y="6263"/>
                      <a:pt x="2104" y="7327"/>
                    </a:cubicBezTo>
                    <a:cubicBezTo>
                      <a:pt x="1439" y="7874"/>
                      <a:pt x="751" y="8472"/>
                      <a:pt x="0" y="9160"/>
                    </a:cubicBezTo>
                    <a:cubicBezTo>
                      <a:pt x="24" y="9208"/>
                      <a:pt x="48" y="9256"/>
                      <a:pt x="72" y="9304"/>
                    </a:cubicBezTo>
                    <a:cubicBezTo>
                      <a:pt x="834" y="8607"/>
                      <a:pt x="1528" y="8000"/>
                      <a:pt x="2202" y="7447"/>
                    </a:cubicBezTo>
                    <a:cubicBezTo>
                      <a:pt x="3493" y="6386"/>
                      <a:pt x="4685" y="5507"/>
                      <a:pt x="5845" y="4760"/>
                    </a:cubicBezTo>
                    <a:cubicBezTo>
                      <a:pt x="7309" y="3816"/>
                      <a:pt x="8562" y="3149"/>
                      <a:pt x="9791" y="2659"/>
                    </a:cubicBezTo>
                    <a:cubicBezTo>
                      <a:pt x="10743" y="2279"/>
                      <a:pt x="11749" y="2067"/>
                      <a:pt x="12941" y="1991"/>
                    </a:cubicBezTo>
                    <a:cubicBezTo>
                      <a:pt x="14098" y="2208"/>
                      <a:pt x="15311" y="2371"/>
                      <a:pt x="16647" y="2488"/>
                    </a:cubicBezTo>
                    <a:cubicBezTo>
                      <a:pt x="17929" y="2601"/>
                      <a:pt x="19074" y="2655"/>
                      <a:pt x="20134" y="2655"/>
                    </a:cubicBezTo>
                    <a:cubicBezTo>
                      <a:pt x="20206" y="2655"/>
                      <a:pt x="20278" y="2655"/>
                      <a:pt x="20350" y="2655"/>
                    </a:cubicBezTo>
                    <a:cubicBezTo>
                      <a:pt x="21545" y="2645"/>
                      <a:pt x="22731" y="2570"/>
                      <a:pt x="23977" y="2421"/>
                    </a:cubicBezTo>
                    <a:cubicBezTo>
                      <a:pt x="24899" y="2311"/>
                      <a:pt x="25790" y="2159"/>
                      <a:pt x="26652" y="2011"/>
                    </a:cubicBezTo>
                    <a:lnTo>
                      <a:pt x="27260" y="1909"/>
                    </a:lnTo>
                    <a:cubicBezTo>
                      <a:pt x="27462" y="1875"/>
                      <a:pt x="27664" y="1839"/>
                      <a:pt x="27865" y="1802"/>
                    </a:cubicBezTo>
                    <a:cubicBezTo>
                      <a:pt x="27995" y="1779"/>
                      <a:pt x="28124" y="1755"/>
                      <a:pt x="28254" y="1733"/>
                    </a:cubicBezTo>
                    <a:cubicBezTo>
                      <a:pt x="29326" y="1546"/>
                      <a:pt x="30377" y="1280"/>
                      <a:pt x="31395" y="1024"/>
                    </a:cubicBezTo>
                    <a:cubicBezTo>
                      <a:pt x="33132" y="586"/>
                      <a:pt x="34826" y="159"/>
                      <a:pt x="36494" y="159"/>
                    </a:cubicBezTo>
                    <a:cubicBezTo>
                      <a:pt x="38621" y="159"/>
                      <a:pt x="40706" y="853"/>
                      <a:pt x="42783" y="3106"/>
                    </a:cubicBezTo>
                    <a:cubicBezTo>
                      <a:pt x="44928" y="5434"/>
                      <a:pt x="46716" y="8165"/>
                      <a:pt x="48032" y="10285"/>
                    </a:cubicBezTo>
                    <a:cubicBezTo>
                      <a:pt x="48490" y="11020"/>
                      <a:pt x="48938" y="11737"/>
                      <a:pt x="49376" y="12437"/>
                    </a:cubicBezTo>
                    <a:cubicBezTo>
                      <a:pt x="49898" y="13269"/>
                      <a:pt x="50405" y="14079"/>
                      <a:pt x="50893" y="14868"/>
                    </a:cubicBezTo>
                    <a:cubicBezTo>
                      <a:pt x="51223" y="15401"/>
                      <a:pt x="51607" y="16029"/>
                      <a:pt x="51959" y="16655"/>
                    </a:cubicBezTo>
                    <a:cubicBezTo>
                      <a:pt x="52420" y="17471"/>
                      <a:pt x="52844" y="18297"/>
                      <a:pt x="53257" y="19178"/>
                    </a:cubicBezTo>
                    <a:cubicBezTo>
                      <a:pt x="53513" y="19727"/>
                      <a:pt x="53770" y="20268"/>
                      <a:pt x="54026" y="20806"/>
                    </a:cubicBezTo>
                    <a:cubicBezTo>
                      <a:pt x="55165" y="23204"/>
                      <a:pt x="56258" y="25503"/>
                      <a:pt x="57039" y="28014"/>
                    </a:cubicBezTo>
                    <a:cubicBezTo>
                      <a:pt x="57086" y="27990"/>
                      <a:pt x="57132" y="27964"/>
                      <a:pt x="57178" y="27940"/>
                    </a:cubicBezTo>
                    <a:cubicBezTo>
                      <a:pt x="56396" y="25431"/>
                      <a:pt x="55305" y="23134"/>
                      <a:pt x="54165" y="20740"/>
                    </a:cubicBezTo>
                    <a:cubicBezTo>
                      <a:pt x="53909" y="20202"/>
                      <a:pt x="53652" y="19660"/>
                      <a:pt x="53397" y="19113"/>
                    </a:cubicBezTo>
                    <a:lnTo>
                      <a:pt x="53396" y="19114"/>
                    </a:lnTo>
                    <a:cubicBezTo>
                      <a:pt x="52983" y="18228"/>
                      <a:pt x="52556" y="17397"/>
                      <a:pt x="52093" y="16580"/>
                    </a:cubicBezTo>
                    <a:cubicBezTo>
                      <a:pt x="51740" y="15951"/>
                      <a:pt x="51354" y="15321"/>
                      <a:pt x="51025" y="14788"/>
                    </a:cubicBezTo>
                    <a:cubicBezTo>
                      <a:pt x="50537" y="13997"/>
                      <a:pt x="50029" y="13188"/>
                      <a:pt x="49508" y="12356"/>
                    </a:cubicBezTo>
                    <a:cubicBezTo>
                      <a:pt x="49069" y="11655"/>
                      <a:pt x="48620" y="10938"/>
                      <a:pt x="48164" y="10204"/>
                    </a:cubicBezTo>
                    <a:cubicBezTo>
                      <a:pt x="46844" y="8079"/>
                      <a:pt x="45051" y="5338"/>
                      <a:pt x="42896" y="3000"/>
                    </a:cubicBezTo>
                    <a:cubicBezTo>
                      <a:pt x="40781" y="706"/>
                      <a:pt x="38664" y="0"/>
                      <a:pt x="36507" y="0"/>
                    </a:cubicBezTo>
                    <a:close/>
                  </a:path>
                </a:pathLst>
              </a:custGeom>
              <a:solidFill>
                <a:srgbClr val="61749c"/>
              </a:solidFill>
              <a:ln w="0">
                <a:noFill/>
              </a:ln>
            </p:spPr>
            <p:style>
              <a:lnRef idx="0"/>
              <a:fillRef idx="0"/>
              <a:effectRef idx="0"/>
              <a:fontRef idx="minor"/>
            </p:style>
          </p:sp>
          <p:sp>
            <p:nvSpPr>
              <p:cNvPr id="739" name="CustomShape 52"/>
              <p:cNvSpPr/>
              <p:nvPr/>
            </p:nvSpPr>
            <p:spPr>
              <a:xfrm flipH="1">
                <a:off x="5218200" y="-23040"/>
                <a:ext cx="1506240" cy="734760"/>
              </a:xfrm>
              <a:custGeom>
                <a:avLst/>
                <a:gdLst/>
                <a:ahLst/>
                <a:rect l="l" t="t" r="r" b="b"/>
                <a:pathLst>
                  <a:path w="55717" h="27189">
                    <a:moveTo>
                      <a:pt x="35561" y="1"/>
                    </a:moveTo>
                    <a:cubicBezTo>
                      <a:pt x="33794" y="1"/>
                      <a:pt x="32003" y="488"/>
                      <a:pt x="30165" y="987"/>
                    </a:cubicBezTo>
                    <a:cubicBezTo>
                      <a:pt x="29131" y="1269"/>
                      <a:pt x="28061" y="1560"/>
                      <a:pt x="26976" y="1768"/>
                    </a:cubicBezTo>
                    <a:lnTo>
                      <a:pt x="26645" y="1832"/>
                    </a:lnTo>
                    <a:cubicBezTo>
                      <a:pt x="26422" y="1875"/>
                      <a:pt x="26200" y="1919"/>
                      <a:pt x="25977" y="1960"/>
                    </a:cubicBezTo>
                    <a:lnTo>
                      <a:pt x="25451" y="2056"/>
                    </a:lnTo>
                    <a:cubicBezTo>
                      <a:pt x="24560" y="2219"/>
                      <a:pt x="23638" y="2389"/>
                      <a:pt x="22684" y="2507"/>
                    </a:cubicBezTo>
                    <a:cubicBezTo>
                      <a:pt x="21444" y="2664"/>
                      <a:pt x="20259" y="2744"/>
                      <a:pt x="19059" y="2752"/>
                    </a:cubicBezTo>
                    <a:cubicBezTo>
                      <a:pt x="18972" y="2753"/>
                      <a:pt x="18886" y="2754"/>
                      <a:pt x="18798" y="2754"/>
                    </a:cubicBezTo>
                    <a:cubicBezTo>
                      <a:pt x="17744" y="2754"/>
                      <a:pt x="16617" y="2691"/>
                      <a:pt x="15356" y="2573"/>
                    </a:cubicBezTo>
                    <a:cubicBezTo>
                      <a:pt x="14047" y="2448"/>
                      <a:pt x="12799" y="2269"/>
                      <a:pt x="11628" y="2039"/>
                    </a:cubicBezTo>
                    <a:cubicBezTo>
                      <a:pt x="10393" y="2103"/>
                      <a:pt x="9362" y="2312"/>
                      <a:pt x="8386" y="2695"/>
                    </a:cubicBezTo>
                    <a:cubicBezTo>
                      <a:pt x="7140" y="3181"/>
                      <a:pt x="5876" y="3843"/>
                      <a:pt x="4405" y="4781"/>
                    </a:cubicBezTo>
                    <a:cubicBezTo>
                      <a:pt x="3233" y="5527"/>
                      <a:pt x="2034" y="6404"/>
                      <a:pt x="743" y="7460"/>
                    </a:cubicBezTo>
                    <a:cubicBezTo>
                      <a:pt x="498" y="7660"/>
                      <a:pt x="252" y="7866"/>
                      <a:pt x="0" y="8080"/>
                    </a:cubicBezTo>
                    <a:cubicBezTo>
                      <a:pt x="24" y="8128"/>
                      <a:pt x="47" y="8176"/>
                      <a:pt x="71" y="8223"/>
                    </a:cubicBezTo>
                    <a:cubicBezTo>
                      <a:pt x="332" y="8000"/>
                      <a:pt x="586" y="7788"/>
                      <a:pt x="840" y="7580"/>
                    </a:cubicBezTo>
                    <a:cubicBezTo>
                      <a:pt x="2128" y="6527"/>
                      <a:pt x="3322" y="5655"/>
                      <a:pt x="4489" y="4911"/>
                    </a:cubicBezTo>
                    <a:cubicBezTo>
                      <a:pt x="5949" y="3981"/>
                      <a:pt x="7207" y="3322"/>
                      <a:pt x="8442" y="2839"/>
                    </a:cubicBezTo>
                    <a:cubicBezTo>
                      <a:pt x="9404" y="2463"/>
                      <a:pt x="10418" y="2258"/>
                      <a:pt x="11617" y="2192"/>
                    </a:cubicBezTo>
                    <a:cubicBezTo>
                      <a:pt x="12775" y="2423"/>
                      <a:pt x="14028" y="2602"/>
                      <a:pt x="15342" y="2727"/>
                    </a:cubicBezTo>
                    <a:cubicBezTo>
                      <a:pt x="16618" y="2847"/>
                      <a:pt x="17757" y="2908"/>
                      <a:pt x="18826" y="2908"/>
                    </a:cubicBezTo>
                    <a:cubicBezTo>
                      <a:pt x="18905" y="2908"/>
                      <a:pt x="18983" y="2908"/>
                      <a:pt x="19060" y="2907"/>
                    </a:cubicBezTo>
                    <a:cubicBezTo>
                      <a:pt x="20267" y="2899"/>
                      <a:pt x="21459" y="2819"/>
                      <a:pt x="22705" y="2661"/>
                    </a:cubicBezTo>
                    <a:cubicBezTo>
                      <a:pt x="23662" y="2541"/>
                      <a:pt x="24585" y="2371"/>
                      <a:pt x="25480" y="2208"/>
                    </a:cubicBezTo>
                    <a:lnTo>
                      <a:pt x="26006" y="2112"/>
                    </a:lnTo>
                    <a:cubicBezTo>
                      <a:pt x="26229" y="2072"/>
                      <a:pt x="26451" y="2027"/>
                      <a:pt x="26675" y="1984"/>
                    </a:cubicBezTo>
                    <a:lnTo>
                      <a:pt x="27006" y="1920"/>
                    </a:lnTo>
                    <a:cubicBezTo>
                      <a:pt x="28094" y="1711"/>
                      <a:pt x="29168" y="1419"/>
                      <a:pt x="30206" y="1138"/>
                    </a:cubicBezTo>
                    <a:cubicBezTo>
                      <a:pt x="32028" y="643"/>
                      <a:pt x="33803" y="160"/>
                      <a:pt x="35552" y="160"/>
                    </a:cubicBezTo>
                    <a:cubicBezTo>
                      <a:pt x="37641" y="160"/>
                      <a:pt x="39693" y="849"/>
                      <a:pt x="41743" y="3031"/>
                    </a:cubicBezTo>
                    <a:cubicBezTo>
                      <a:pt x="43477" y="4879"/>
                      <a:pt x="45117" y="7095"/>
                      <a:pt x="47060" y="10216"/>
                    </a:cubicBezTo>
                    <a:lnTo>
                      <a:pt x="47551" y="11004"/>
                    </a:lnTo>
                    <a:cubicBezTo>
                      <a:pt x="48383" y="12340"/>
                      <a:pt x="49170" y="13602"/>
                      <a:pt x="49913" y="14834"/>
                    </a:cubicBezTo>
                    <a:cubicBezTo>
                      <a:pt x="50354" y="15564"/>
                      <a:pt x="50678" y="16122"/>
                      <a:pt x="50964" y="16647"/>
                    </a:cubicBezTo>
                    <a:cubicBezTo>
                      <a:pt x="51415" y="17471"/>
                      <a:pt x="51831" y="18311"/>
                      <a:pt x="52236" y="19217"/>
                    </a:cubicBezTo>
                    <a:cubicBezTo>
                      <a:pt x="52471" y="19745"/>
                      <a:pt x="52708" y="20268"/>
                      <a:pt x="52943" y="20786"/>
                    </a:cubicBezTo>
                    <a:cubicBezTo>
                      <a:pt x="53914" y="22929"/>
                      <a:pt x="54850" y="24996"/>
                      <a:pt x="55574" y="27188"/>
                    </a:cubicBezTo>
                    <a:cubicBezTo>
                      <a:pt x="55622" y="27167"/>
                      <a:pt x="55668" y="27145"/>
                      <a:pt x="55716" y="27123"/>
                    </a:cubicBezTo>
                    <a:cubicBezTo>
                      <a:pt x="54991" y="24931"/>
                      <a:pt x="54055" y="22865"/>
                      <a:pt x="53084" y="20722"/>
                    </a:cubicBezTo>
                    <a:cubicBezTo>
                      <a:pt x="52849" y="20202"/>
                      <a:pt x="52612" y="19681"/>
                      <a:pt x="52377" y="19154"/>
                    </a:cubicBezTo>
                    <a:cubicBezTo>
                      <a:pt x="51970" y="18244"/>
                      <a:pt x="51553" y="17401"/>
                      <a:pt x="51100" y="16574"/>
                    </a:cubicBezTo>
                    <a:cubicBezTo>
                      <a:pt x="50812" y="16047"/>
                      <a:pt x="50487" y="15485"/>
                      <a:pt x="50045" y="14754"/>
                    </a:cubicBezTo>
                    <a:cubicBezTo>
                      <a:pt x="49301" y="13522"/>
                      <a:pt x="48514" y="12260"/>
                      <a:pt x="47682" y="10922"/>
                    </a:cubicBezTo>
                    <a:lnTo>
                      <a:pt x="47191" y="10135"/>
                    </a:lnTo>
                    <a:cubicBezTo>
                      <a:pt x="45242" y="7004"/>
                      <a:pt x="43597" y="4780"/>
                      <a:pt x="41855" y="2925"/>
                    </a:cubicBezTo>
                    <a:cubicBezTo>
                      <a:pt x="39767" y="702"/>
                      <a:pt x="37682" y="1"/>
                      <a:pt x="35561" y="1"/>
                    </a:cubicBezTo>
                    <a:close/>
                  </a:path>
                </a:pathLst>
              </a:custGeom>
              <a:solidFill>
                <a:srgbClr val="61749c"/>
              </a:solidFill>
              <a:ln w="0">
                <a:noFill/>
              </a:ln>
            </p:spPr>
            <p:style>
              <a:lnRef idx="0"/>
              <a:fillRef idx="0"/>
              <a:effectRef idx="0"/>
              <a:fontRef idx="minor"/>
            </p:style>
          </p:sp>
          <p:sp>
            <p:nvSpPr>
              <p:cNvPr id="740" name="CustomShape 53"/>
              <p:cNvSpPr/>
              <p:nvPr/>
            </p:nvSpPr>
            <p:spPr>
              <a:xfrm flipH="1">
                <a:off x="5253120" y="16200"/>
                <a:ext cx="1465200" cy="711360"/>
              </a:xfrm>
              <a:custGeom>
                <a:avLst/>
                <a:gdLst/>
                <a:ahLst/>
                <a:rect l="l" t="t" r="r" b="b"/>
                <a:pathLst>
                  <a:path w="54202" h="26322">
                    <a:moveTo>
                      <a:pt x="34570" y="1"/>
                    </a:moveTo>
                    <a:cubicBezTo>
                      <a:pt x="32724" y="1"/>
                      <a:pt x="30853" y="546"/>
                      <a:pt x="28931" y="1106"/>
                    </a:cubicBezTo>
                    <a:cubicBezTo>
                      <a:pt x="27877" y="1413"/>
                      <a:pt x="26786" y="1732"/>
                      <a:pt x="25686" y="1960"/>
                    </a:cubicBezTo>
                    <a:lnTo>
                      <a:pt x="25424" y="2016"/>
                    </a:lnTo>
                    <a:cubicBezTo>
                      <a:pt x="25176" y="2068"/>
                      <a:pt x="24928" y="2120"/>
                      <a:pt x="24682" y="2167"/>
                    </a:cubicBezTo>
                    <a:lnTo>
                      <a:pt x="24291" y="2244"/>
                    </a:lnTo>
                    <a:cubicBezTo>
                      <a:pt x="23352" y="2429"/>
                      <a:pt x="22379" y="2620"/>
                      <a:pt x="21371" y="2752"/>
                    </a:cubicBezTo>
                    <a:cubicBezTo>
                      <a:pt x="20149" y="2916"/>
                      <a:pt x="18923" y="3002"/>
                      <a:pt x="17731" y="3010"/>
                    </a:cubicBezTo>
                    <a:cubicBezTo>
                      <a:pt x="17648" y="3011"/>
                      <a:pt x="17564" y="3011"/>
                      <a:pt x="17481" y="3011"/>
                    </a:cubicBezTo>
                    <a:cubicBezTo>
                      <a:pt x="16396" y="3011"/>
                      <a:pt x="15260" y="2944"/>
                      <a:pt x="14012" y="2816"/>
                    </a:cubicBezTo>
                    <a:cubicBezTo>
                      <a:pt x="12726" y="2688"/>
                      <a:pt x="11471" y="2496"/>
                      <a:pt x="10284" y="2245"/>
                    </a:cubicBezTo>
                    <a:cubicBezTo>
                      <a:pt x="10281" y="2244"/>
                      <a:pt x="10278" y="2244"/>
                      <a:pt x="10275" y="2244"/>
                    </a:cubicBezTo>
                    <a:cubicBezTo>
                      <a:pt x="10271" y="2244"/>
                      <a:pt x="10268" y="2244"/>
                      <a:pt x="10265" y="2244"/>
                    </a:cubicBezTo>
                    <a:cubicBezTo>
                      <a:pt x="9025" y="2300"/>
                      <a:pt x="7987" y="2500"/>
                      <a:pt x="6999" y="2879"/>
                    </a:cubicBezTo>
                    <a:cubicBezTo>
                      <a:pt x="5745" y="3361"/>
                      <a:pt x="4476" y="4015"/>
                      <a:pt x="3010" y="4937"/>
                    </a:cubicBezTo>
                    <a:cubicBezTo>
                      <a:pt x="2033" y="5551"/>
                      <a:pt x="1042" y="6255"/>
                      <a:pt x="1" y="7073"/>
                    </a:cubicBezTo>
                    <a:cubicBezTo>
                      <a:pt x="25" y="7119"/>
                      <a:pt x="50" y="7165"/>
                      <a:pt x="74" y="7210"/>
                    </a:cubicBezTo>
                    <a:cubicBezTo>
                      <a:pt x="1119" y="6389"/>
                      <a:pt x="2113" y="5684"/>
                      <a:pt x="3092" y="5068"/>
                    </a:cubicBezTo>
                    <a:cubicBezTo>
                      <a:pt x="4550" y="4151"/>
                      <a:pt x="5809" y="3501"/>
                      <a:pt x="7055" y="3023"/>
                    </a:cubicBezTo>
                    <a:cubicBezTo>
                      <a:pt x="8023" y="2652"/>
                      <a:pt x="9043" y="2453"/>
                      <a:pt x="10262" y="2399"/>
                    </a:cubicBezTo>
                    <a:cubicBezTo>
                      <a:pt x="11452" y="2650"/>
                      <a:pt x="12708" y="2842"/>
                      <a:pt x="13996" y="2969"/>
                    </a:cubicBezTo>
                    <a:cubicBezTo>
                      <a:pt x="15231" y="3096"/>
                      <a:pt x="16360" y="3166"/>
                      <a:pt x="17433" y="3166"/>
                    </a:cubicBezTo>
                    <a:cubicBezTo>
                      <a:pt x="17533" y="3166"/>
                      <a:pt x="17633" y="3165"/>
                      <a:pt x="17732" y="3164"/>
                    </a:cubicBezTo>
                    <a:cubicBezTo>
                      <a:pt x="18931" y="3156"/>
                      <a:pt x="20161" y="3069"/>
                      <a:pt x="21392" y="2906"/>
                    </a:cubicBezTo>
                    <a:cubicBezTo>
                      <a:pt x="22405" y="2772"/>
                      <a:pt x="23379" y="2581"/>
                      <a:pt x="24322" y="2396"/>
                    </a:cubicBezTo>
                    <a:lnTo>
                      <a:pt x="24710" y="2319"/>
                    </a:lnTo>
                    <a:cubicBezTo>
                      <a:pt x="24958" y="2271"/>
                      <a:pt x="25206" y="2218"/>
                      <a:pt x="25456" y="2167"/>
                    </a:cubicBezTo>
                    <a:lnTo>
                      <a:pt x="25717" y="2111"/>
                    </a:lnTo>
                    <a:cubicBezTo>
                      <a:pt x="26824" y="1882"/>
                      <a:pt x="27917" y="1562"/>
                      <a:pt x="28975" y="1255"/>
                    </a:cubicBezTo>
                    <a:cubicBezTo>
                      <a:pt x="30878" y="700"/>
                      <a:pt x="32732" y="159"/>
                      <a:pt x="34560" y="159"/>
                    </a:cubicBezTo>
                    <a:cubicBezTo>
                      <a:pt x="36615" y="159"/>
                      <a:pt x="38638" y="843"/>
                      <a:pt x="40661" y="2959"/>
                    </a:cubicBezTo>
                    <a:cubicBezTo>
                      <a:pt x="42429" y="4809"/>
                      <a:pt x="44141" y="7093"/>
                      <a:pt x="46047" y="10151"/>
                    </a:cubicBezTo>
                    <a:cubicBezTo>
                      <a:pt x="46983" y="11652"/>
                      <a:pt x="47975" y="13249"/>
                      <a:pt x="48892" y="14804"/>
                    </a:cubicBezTo>
                    <a:cubicBezTo>
                      <a:pt x="49329" y="15542"/>
                      <a:pt x="49649" y="16110"/>
                      <a:pt x="49930" y="16646"/>
                    </a:cubicBezTo>
                    <a:cubicBezTo>
                      <a:pt x="50375" y="17484"/>
                      <a:pt x="50782" y="18339"/>
                      <a:pt x="51175" y="19260"/>
                    </a:cubicBezTo>
                    <a:cubicBezTo>
                      <a:pt x="51391" y="19769"/>
                      <a:pt x="51609" y="20271"/>
                      <a:pt x="51825" y="20772"/>
                    </a:cubicBezTo>
                    <a:cubicBezTo>
                      <a:pt x="52631" y="22638"/>
                      <a:pt x="53414" y="24448"/>
                      <a:pt x="54059" y="26321"/>
                    </a:cubicBezTo>
                    <a:cubicBezTo>
                      <a:pt x="54107" y="26300"/>
                      <a:pt x="54153" y="26280"/>
                      <a:pt x="54201" y="26259"/>
                    </a:cubicBezTo>
                    <a:cubicBezTo>
                      <a:pt x="53555" y="24384"/>
                      <a:pt x="52774" y="22576"/>
                      <a:pt x="51967" y="20710"/>
                    </a:cubicBezTo>
                    <a:cubicBezTo>
                      <a:pt x="51751" y="20211"/>
                      <a:pt x="51534" y="19708"/>
                      <a:pt x="51318" y="19199"/>
                    </a:cubicBezTo>
                    <a:lnTo>
                      <a:pt x="51318" y="19201"/>
                    </a:lnTo>
                    <a:cubicBezTo>
                      <a:pt x="50923" y="18275"/>
                      <a:pt x="50515" y="17415"/>
                      <a:pt x="50067" y="16572"/>
                    </a:cubicBezTo>
                    <a:cubicBezTo>
                      <a:pt x="49785" y="16036"/>
                      <a:pt x="49463" y="15467"/>
                      <a:pt x="49025" y="14726"/>
                    </a:cubicBezTo>
                    <a:cubicBezTo>
                      <a:pt x="48106" y="13169"/>
                      <a:pt x="47114" y="11572"/>
                      <a:pt x="46178" y="10068"/>
                    </a:cubicBezTo>
                    <a:cubicBezTo>
                      <a:pt x="44266" y="7004"/>
                      <a:pt x="42549" y="4711"/>
                      <a:pt x="40773" y="2853"/>
                    </a:cubicBezTo>
                    <a:cubicBezTo>
                      <a:pt x="38712" y="697"/>
                      <a:pt x="36657" y="1"/>
                      <a:pt x="34570" y="1"/>
                    </a:cubicBezTo>
                    <a:close/>
                  </a:path>
                </a:pathLst>
              </a:custGeom>
              <a:solidFill>
                <a:srgbClr val="61749c"/>
              </a:solidFill>
              <a:ln w="0">
                <a:noFill/>
              </a:ln>
            </p:spPr>
            <p:style>
              <a:lnRef idx="0"/>
              <a:fillRef idx="0"/>
              <a:effectRef idx="0"/>
              <a:fontRef idx="minor"/>
            </p:style>
          </p:sp>
          <p:sp>
            <p:nvSpPr>
              <p:cNvPr id="741" name="CustomShape 54"/>
              <p:cNvSpPr/>
              <p:nvPr/>
            </p:nvSpPr>
            <p:spPr>
              <a:xfrm flipH="1">
                <a:off x="5288760" y="55440"/>
                <a:ext cx="1423080" cy="686520"/>
              </a:xfrm>
              <a:custGeom>
                <a:avLst/>
                <a:gdLst/>
                <a:ahLst/>
                <a:rect l="l" t="t" r="r" b="b"/>
                <a:pathLst>
                  <a:path w="52635" h="25410">
                    <a:moveTo>
                      <a:pt x="33526" y="0"/>
                    </a:moveTo>
                    <a:cubicBezTo>
                      <a:pt x="31600" y="0"/>
                      <a:pt x="29651" y="605"/>
                      <a:pt x="27648" y="1227"/>
                    </a:cubicBezTo>
                    <a:cubicBezTo>
                      <a:pt x="26576" y="1560"/>
                      <a:pt x="25466" y="1905"/>
                      <a:pt x="24350" y="2155"/>
                    </a:cubicBezTo>
                    <a:lnTo>
                      <a:pt x="24229" y="2182"/>
                    </a:lnTo>
                    <a:cubicBezTo>
                      <a:pt x="23931" y="2249"/>
                      <a:pt x="23635" y="2316"/>
                      <a:pt x="23339" y="2379"/>
                    </a:cubicBezTo>
                    <a:lnTo>
                      <a:pt x="23057" y="2436"/>
                    </a:lnTo>
                    <a:cubicBezTo>
                      <a:pt x="22078" y="2641"/>
                      <a:pt x="21065" y="2854"/>
                      <a:pt x="20014" y="3001"/>
                    </a:cubicBezTo>
                    <a:cubicBezTo>
                      <a:pt x="18789" y="3172"/>
                      <a:pt x="17558" y="3262"/>
                      <a:pt x="16358" y="3270"/>
                    </a:cubicBezTo>
                    <a:cubicBezTo>
                      <a:pt x="16265" y="3271"/>
                      <a:pt x="16172" y="3272"/>
                      <a:pt x="16079" y="3272"/>
                    </a:cubicBezTo>
                    <a:cubicBezTo>
                      <a:pt x="15000" y="3272"/>
                      <a:pt x="13862" y="3196"/>
                      <a:pt x="12622" y="3062"/>
                    </a:cubicBezTo>
                    <a:cubicBezTo>
                      <a:pt x="11334" y="2924"/>
                      <a:pt x="10075" y="2721"/>
                      <a:pt x="8878" y="2454"/>
                    </a:cubicBezTo>
                    <a:cubicBezTo>
                      <a:pt x="8873" y="2453"/>
                      <a:pt x="8868" y="2452"/>
                      <a:pt x="8863" y="2452"/>
                    </a:cubicBezTo>
                    <a:cubicBezTo>
                      <a:pt x="8861" y="2452"/>
                      <a:pt x="8859" y="2452"/>
                      <a:pt x="8857" y="2452"/>
                    </a:cubicBezTo>
                    <a:cubicBezTo>
                      <a:pt x="7611" y="2496"/>
                      <a:pt x="6566" y="2691"/>
                      <a:pt x="5569" y="3065"/>
                    </a:cubicBezTo>
                    <a:cubicBezTo>
                      <a:pt x="4306" y="3539"/>
                      <a:pt x="3036" y="4184"/>
                      <a:pt x="1569" y="5096"/>
                    </a:cubicBezTo>
                    <a:cubicBezTo>
                      <a:pt x="1050" y="5417"/>
                      <a:pt x="529" y="5764"/>
                      <a:pt x="1" y="6139"/>
                    </a:cubicBezTo>
                    <a:cubicBezTo>
                      <a:pt x="25" y="6184"/>
                      <a:pt x="49" y="6232"/>
                      <a:pt x="73" y="6276"/>
                    </a:cubicBezTo>
                    <a:cubicBezTo>
                      <a:pt x="605" y="5900"/>
                      <a:pt x="1129" y="5550"/>
                      <a:pt x="1650" y="5227"/>
                    </a:cubicBezTo>
                    <a:cubicBezTo>
                      <a:pt x="3108" y="4321"/>
                      <a:pt x="4370" y="3680"/>
                      <a:pt x="5623" y="3209"/>
                    </a:cubicBezTo>
                    <a:cubicBezTo>
                      <a:pt x="6601" y="2843"/>
                      <a:pt x="7628" y="2651"/>
                      <a:pt x="8852" y="2608"/>
                    </a:cubicBezTo>
                    <a:cubicBezTo>
                      <a:pt x="10052" y="2873"/>
                      <a:pt x="11315" y="3078"/>
                      <a:pt x="12606" y="3214"/>
                    </a:cubicBezTo>
                    <a:cubicBezTo>
                      <a:pt x="13956" y="3363"/>
                      <a:pt x="15182" y="3422"/>
                      <a:pt x="16358" y="3424"/>
                    </a:cubicBezTo>
                    <a:cubicBezTo>
                      <a:pt x="17564" y="3417"/>
                      <a:pt x="18801" y="3326"/>
                      <a:pt x="20035" y="3153"/>
                    </a:cubicBezTo>
                    <a:cubicBezTo>
                      <a:pt x="21091" y="3006"/>
                      <a:pt x="22107" y="2793"/>
                      <a:pt x="23089" y="2587"/>
                    </a:cubicBezTo>
                    <a:lnTo>
                      <a:pt x="23370" y="2529"/>
                    </a:lnTo>
                    <a:cubicBezTo>
                      <a:pt x="23667" y="2467"/>
                      <a:pt x="23963" y="2400"/>
                      <a:pt x="24262" y="2332"/>
                    </a:cubicBezTo>
                    <a:lnTo>
                      <a:pt x="24384" y="2305"/>
                    </a:lnTo>
                    <a:cubicBezTo>
                      <a:pt x="25506" y="2054"/>
                      <a:pt x="26618" y="1708"/>
                      <a:pt x="27694" y="1374"/>
                    </a:cubicBezTo>
                    <a:cubicBezTo>
                      <a:pt x="29678" y="758"/>
                      <a:pt x="31609" y="159"/>
                      <a:pt x="33514" y="159"/>
                    </a:cubicBezTo>
                    <a:cubicBezTo>
                      <a:pt x="35539" y="159"/>
                      <a:pt x="37535" y="836"/>
                      <a:pt x="39537" y="2891"/>
                    </a:cubicBezTo>
                    <a:cubicBezTo>
                      <a:pt x="41381" y="4788"/>
                      <a:pt x="43114" y="7075"/>
                      <a:pt x="44988" y="10086"/>
                    </a:cubicBezTo>
                    <a:cubicBezTo>
                      <a:pt x="46126" y="11901"/>
                      <a:pt x="47026" y="13389"/>
                      <a:pt x="47826" y="14776"/>
                    </a:cubicBezTo>
                    <a:cubicBezTo>
                      <a:pt x="48246" y="15504"/>
                      <a:pt x="48572" y="16098"/>
                      <a:pt x="48850" y="16643"/>
                    </a:cubicBezTo>
                    <a:cubicBezTo>
                      <a:pt x="49287" y="17494"/>
                      <a:pt x="49686" y="18365"/>
                      <a:pt x="50068" y="19306"/>
                    </a:cubicBezTo>
                    <a:cubicBezTo>
                      <a:pt x="50267" y="19794"/>
                      <a:pt x="50467" y="20277"/>
                      <a:pt x="50665" y="20759"/>
                    </a:cubicBezTo>
                    <a:cubicBezTo>
                      <a:pt x="51311" y="22325"/>
                      <a:pt x="51940" y="23853"/>
                      <a:pt x="52492" y="25410"/>
                    </a:cubicBezTo>
                    <a:cubicBezTo>
                      <a:pt x="52540" y="25391"/>
                      <a:pt x="52587" y="25370"/>
                      <a:pt x="52635" y="25351"/>
                    </a:cubicBezTo>
                    <a:cubicBezTo>
                      <a:pt x="52084" y="23795"/>
                      <a:pt x="51454" y="22266"/>
                      <a:pt x="50807" y="20699"/>
                    </a:cubicBezTo>
                    <a:cubicBezTo>
                      <a:pt x="50611" y="20218"/>
                      <a:pt x="50411" y="19735"/>
                      <a:pt x="50212" y="19248"/>
                    </a:cubicBezTo>
                    <a:cubicBezTo>
                      <a:pt x="49828" y="18302"/>
                      <a:pt x="49428" y="17429"/>
                      <a:pt x="48990" y="16574"/>
                    </a:cubicBezTo>
                    <a:cubicBezTo>
                      <a:pt x="48708" y="16024"/>
                      <a:pt x="48382" y="15429"/>
                      <a:pt x="47961" y="14699"/>
                    </a:cubicBezTo>
                    <a:cubicBezTo>
                      <a:pt x="47161" y="13312"/>
                      <a:pt x="46258" y="11819"/>
                      <a:pt x="45121" y="10005"/>
                    </a:cubicBezTo>
                    <a:cubicBezTo>
                      <a:pt x="43241" y="6984"/>
                      <a:pt x="41501" y="4689"/>
                      <a:pt x="39647" y="2784"/>
                    </a:cubicBezTo>
                    <a:cubicBezTo>
                      <a:pt x="37609" y="689"/>
                      <a:pt x="35581" y="0"/>
                      <a:pt x="33526" y="0"/>
                    </a:cubicBezTo>
                    <a:close/>
                  </a:path>
                </a:pathLst>
              </a:custGeom>
              <a:solidFill>
                <a:srgbClr val="61749c"/>
              </a:solidFill>
              <a:ln w="0">
                <a:noFill/>
              </a:ln>
            </p:spPr>
            <p:style>
              <a:lnRef idx="0"/>
              <a:fillRef idx="0"/>
              <a:effectRef idx="0"/>
              <a:fontRef idx="minor"/>
            </p:style>
          </p:sp>
          <p:sp>
            <p:nvSpPr>
              <p:cNvPr id="742" name="CustomShape 55"/>
              <p:cNvSpPr/>
              <p:nvPr/>
            </p:nvSpPr>
            <p:spPr>
              <a:xfrm flipH="1">
                <a:off x="5323320" y="94680"/>
                <a:ext cx="1378800" cy="660600"/>
              </a:xfrm>
              <a:custGeom>
                <a:avLst/>
                <a:gdLst/>
                <a:ahLst/>
                <a:rect l="l" t="t" r="r" b="b"/>
                <a:pathLst>
                  <a:path w="51002" h="24451">
                    <a:moveTo>
                      <a:pt x="32412" y="0"/>
                    </a:moveTo>
                    <a:cubicBezTo>
                      <a:pt x="30409" y="0"/>
                      <a:pt x="28383" y="667"/>
                      <a:pt x="26300" y="1352"/>
                    </a:cubicBezTo>
                    <a:cubicBezTo>
                      <a:pt x="25211" y="1711"/>
                      <a:pt x="24083" y="2082"/>
                      <a:pt x="22951" y="2354"/>
                    </a:cubicBezTo>
                    <a:cubicBezTo>
                      <a:pt x="22610" y="2436"/>
                      <a:pt x="22271" y="2517"/>
                      <a:pt x="21934" y="2592"/>
                    </a:cubicBezTo>
                    <a:lnTo>
                      <a:pt x="21766" y="2631"/>
                    </a:lnTo>
                    <a:cubicBezTo>
                      <a:pt x="20745" y="2856"/>
                      <a:pt x="19690" y="3092"/>
                      <a:pt x="18593" y="3253"/>
                    </a:cubicBezTo>
                    <a:cubicBezTo>
                      <a:pt x="17343" y="3436"/>
                      <a:pt x="16141" y="3527"/>
                      <a:pt x="14921" y="3533"/>
                    </a:cubicBezTo>
                    <a:cubicBezTo>
                      <a:pt x="14883" y="3533"/>
                      <a:pt x="14846" y="3533"/>
                      <a:pt x="14809" y="3533"/>
                    </a:cubicBezTo>
                    <a:cubicBezTo>
                      <a:pt x="13671" y="3533"/>
                      <a:pt x="12481" y="3463"/>
                      <a:pt x="11170" y="3311"/>
                    </a:cubicBezTo>
                    <a:cubicBezTo>
                      <a:pt x="9879" y="3167"/>
                      <a:pt x="8612" y="2949"/>
                      <a:pt x="7407" y="2666"/>
                    </a:cubicBezTo>
                    <a:cubicBezTo>
                      <a:pt x="7402" y="2665"/>
                      <a:pt x="7397" y="2663"/>
                      <a:pt x="7393" y="2663"/>
                    </a:cubicBezTo>
                    <a:cubicBezTo>
                      <a:pt x="7391" y="2663"/>
                      <a:pt x="7389" y="2663"/>
                      <a:pt x="7388" y="2664"/>
                    </a:cubicBezTo>
                    <a:cubicBezTo>
                      <a:pt x="6131" y="2698"/>
                      <a:pt x="5079" y="2887"/>
                      <a:pt x="4075" y="3256"/>
                    </a:cubicBezTo>
                    <a:cubicBezTo>
                      <a:pt x="2803" y="3724"/>
                      <a:pt x="1530" y="4360"/>
                      <a:pt x="66" y="5258"/>
                    </a:cubicBezTo>
                    <a:cubicBezTo>
                      <a:pt x="45" y="5272"/>
                      <a:pt x="22" y="5285"/>
                      <a:pt x="0" y="5300"/>
                    </a:cubicBezTo>
                    <a:cubicBezTo>
                      <a:pt x="24" y="5344"/>
                      <a:pt x="50" y="5391"/>
                      <a:pt x="75" y="5436"/>
                    </a:cubicBezTo>
                    <a:cubicBezTo>
                      <a:pt x="99" y="5420"/>
                      <a:pt x="123" y="5405"/>
                      <a:pt x="147" y="5389"/>
                    </a:cubicBezTo>
                    <a:cubicBezTo>
                      <a:pt x="1602" y="4498"/>
                      <a:pt x="2867" y="3866"/>
                      <a:pt x="4128" y="3400"/>
                    </a:cubicBezTo>
                    <a:cubicBezTo>
                      <a:pt x="5114" y="3039"/>
                      <a:pt x="6147" y="2853"/>
                      <a:pt x="7381" y="2818"/>
                    </a:cubicBezTo>
                    <a:cubicBezTo>
                      <a:pt x="8589" y="3103"/>
                      <a:pt x="9858" y="3320"/>
                      <a:pt x="11152" y="3464"/>
                    </a:cubicBezTo>
                    <a:cubicBezTo>
                      <a:pt x="12470" y="3616"/>
                      <a:pt x="13672" y="3689"/>
                      <a:pt x="14812" y="3689"/>
                    </a:cubicBezTo>
                    <a:cubicBezTo>
                      <a:pt x="14849" y="3689"/>
                      <a:pt x="14886" y="3689"/>
                      <a:pt x="14922" y="3688"/>
                    </a:cubicBezTo>
                    <a:cubicBezTo>
                      <a:pt x="16149" y="3682"/>
                      <a:pt x="17357" y="3589"/>
                      <a:pt x="18615" y="3407"/>
                    </a:cubicBezTo>
                    <a:cubicBezTo>
                      <a:pt x="19718" y="3245"/>
                      <a:pt x="20777" y="3010"/>
                      <a:pt x="21799" y="2781"/>
                    </a:cubicBezTo>
                    <a:lnTo>
                      <a:pt x="21969" y="2744"/>
                    </a:lnTo>
                    <a:cubicBezTo>
                      <a:pt x="22306" y="2669"/>
                      <a:pt x="22647" y="2588"/>
                      <a:pt x="22988" y="2504"/>
                    </a:cubicBezTo>
                    <a:cubicBezTo>
                      <a:pt x="24126" y="2231"/>
                      <a:pt x="25255" y="1860"/>
                      <a:pt x="26350" y="1500"/>
                    </a:cubicBezTo>
                    <a:cubicBezTo>
                      <a:pt x="28413" y="820"/>
                      <a:pt x="30419" y="159"/>
                      <a:pt x="32401" y="159"/>
                    </a:cubicBezTo>
                    <a:cubicBezTo>
                      <a:pt x="34398" y="159"/>
                      <a:pt x="36370" y="830"/>
                      <a:pt x="38349" y="2828"/>
                    </a:cubicBezTo>
                    <a:cubicBezTo>
                      <a:pt x="40221" y="4719"/>
                      <a:pt x="42027" y="7074"/>
                      <a:pt x="43869" y="10029"/>
                    </a:cubicBezTo>
                    <a:cubicBezTo>
                      <a:pt x="44965" y="11773"/>
                      <a:pt x="45890" y="13319"/>
                      <a:pt x="46699" y="14753"/>
                    </a:cubicBezTo>
                    <a:cubicBezTo>
                      <a:pt x="47106" y="15473"/>
                      <a:pt x="47426" y="16076"/>
                      <a:pt x="47709" y="16649"/>
                    </a:cubicBezTo>
                    <a:cubicBezTo>
                      <a:pt x="48139" y="17511"/>
                      <a:pt x="48528" y="18398"/>
                      <a:pt x="48901" y="19356"/>
                    </a:cubicBezTo>
                    <a:cubicBezTo>
                      <a:pt x="49083" y="19827"/>
                      <a:pt x="49266" y="20292"/>
                      <a:pt x="49448" y="20756"/>
                    </a:cubicBezTo>
                    <a:cubicBezTo>
                      <a:pt x="49938" y="22001"/>
                      <a:pt x="50416" y="23222"/>
                      <a:pt x="50856" y="24451"/>
                    </a:cubicBezTo>
                    <a:cubicBezTo>
                      <a:pt x="50904" y="24433"/>
                      <a:pt x="50954" y="24417"/>
                      <a:pt x="51002" y="24400"/>
                    </a:cubicBezTo>
                    <a:cubicBezTo>
                      <a:pt x="50562" y="23169"/>
                      <a:pt x="50082" y="21945"/>
                      <a:pt x="49592" y="20699"/>
                    </a:cubicBezTo>
                    <a:cubicBezTo>
                      <a:pt x="49410" y="20236"/>
                      <a:pt x="49227" y="19769"/>
                      <a:pt x="49045" y="19300"/>
                    </a:cubicBezTo>
                    <a:cubicBezTo>
                      <a:pt x="48671" y="18337"/>
                      <a:pt x="48280" y="17447"/>
                      <a:pt x="47848" y="16580"/>
                    </a:cubicBezTo>
                    <a:cubicBezTo>
                      <a:pt x="47563" y="16004"/>
                      <a:pt x="47240" y="15401"/>
                      <a:pt x="46834" y="14678"/>
                    </a:cubicBezTo>
                    <a:cubicBezTo>
                      <a:pt x="46023" y="13241"/>
                      <a:pt x="45096" y="11693"/>
                      <a:pt x="43998" y="9946"/>
                    </a:cubicBezTo>
                    <a:cubicBezTo>
                      <a:pt x="42152" y="6983"/>
                      <a:pt x="40339" y="4618"/>
                      <a:pt x="38457" y="2719"/>
                    </a:cubicBezTo>
                    <a:cubicBezTo>
                      <a:pt x="36442" y="683"/>
                      <a:pt x="34438" y="0"/>
                      <a:pt x="32412" y="0"/>
                    </a:cubicBezTo>
                    <a:close/>
                  </a:path>
                </a:pathLst>
              </a:custGeom>
              <a:solidFill>
                <a:srgbClr val="61749c"/>
              </a:solidFill>
              <a:ln w="0">
                <a:noFill/>
              </a:ln>
            </p:spPr>
            <p:style>
              <a:lnRef idx="0"/>
              <a:fillRef idx="0"/>
              <a:effectRef idx="0"/>
              <a:fontRef idx="minor"/>
            </p:style>
          </p:sp>
          <p:sp>
            <p:nvSpPr>
              <p:cNvPr id="743" name="CustomShape 56"/>
              <p:cNvSpPr/>
              <p:nvPr/>
            </p:nvSpPr>
            <p:spPr>
              <a:xfrm flipH="1">
                <a:off x="5358240" y="133560"/>
                <a:ext cx="1332720" cy="633600"/>
              </a:xfrm>
              <a:custGeom>
                <a:avLst/>
                <a:gdLst/>
                <a:ahLst/>
                <a:rect l="l" t="t" r="r" b="b"/>
                <a:pathLst>
                  <a:path w="49304" h="23448">
                    <a:moveTo>
                      <a:pt x="31221" y="1"/>
                    </a:moveTo>
                    <a:cubicBezTo>
                      <a:pt x="29142" y="1"/>
                      <a:pt x="27041" y="731"/>
                      <a:pt x="24879" y="1482"/>
                    </a:cubicBezTo>
                    <a:cubicBezTo>
                      <a:pt x="23771" y="1868"/>
                      <a:pt x="22627" y="2264"/>
                      <a:pt x="21483" y="2557"/>
                    </a:cubicBezTo>
                    <a:cubicBezTo>
                      <a:pt x="21141" y="2645"/>
                      <a:pt x="20800" y="2732"/>
                      <a:pt x="20459" y="2812"/>
                    </a:cubicBezTo>
                    <a:lnTo>
                      <a:pt x="20378" y="2831"/>
                    </a:lnTo>
                    <a:cubicBezTo>
                      <a:pt x="19325" y="3079"/>
                      <a:pt x="18235" y="3335"/>
                      <a:pt x="17102" y="3509"/>
                    </a:cubicBezTo>
                    <a:cubicBezTo>
                      <a:pt x="15869" y="3698"/>
                      <a:pt x="14627" y="3797"/>
                      <a:pt x="13416" y="3802"/>
                    </a:cubicBezTo>
                    <a:cubicBezTo>
                      <a:pt x="12233" y="3800"/>
                      <a:pt x="11003" y="3732"/>
                      <a:pt x="9648" y="3565"/>
                    </a:cubicBezTo>
                    <a:cubicBezTo>
                      <a:pt x="8355" y="3412"/>
                      <a:pt x="7081" y="3183"/>
                      <a:pt x="5867" y="2884"/>
                    </a:cubicBezTo>
                    <a:cubicBezTo>
                      <a:pt x="5860" y="2880"/>
                      <a:pt x="5852" y="2880"/>
                      <a:pt x="5846" y="2880"/>
                    </a:cubicBezTo>
                    <a:cubicBezTo>
                      <a:pt x="4585" y="2904"/>
                      <a:pt x="3526" y="3087"/>
                      <a:pt x="2511" y="3452"/>
                    </a:cubicBezTo>
                    <a:cubicBezTo>
                      <a:pt x="1691" y="3748"/>
                      <a:pt x="870" y="4112"/>
                      <a:pt x="1" y="4570"/>
                    </a:cubicBezTo>
                    <a:cubicBezTo>
                      <a:pt x="26" y="4615"/>
                      <a:pt x="54" y="4660"/>
                      <a:pt x="79" y="4703"/>
                    </a:cubicBezTo>
                    <a:cubicBezTo>
                      <a:pt x="938" y="4252"/>
                      <a:pt x="1751" y="3890"/>
                      <a:pt x="2564" y="3597"/>
                    </a:cubicBezTo>
                    <a:cubicBezTo>
                      <a:pt x="3559" y="3239"/>
                      <a:pt x="4599" y="3060"/>
                      <a:pt x="5839" y="3036"/>
                    </a:cubicBezTo>
                    <a:cubicBezTo>
                      <a:pt x="7057" y="3335"/>
                      <a:pt x="8332" y="3565"/>
                      <a:pt x="9630" y="3719"/>
                    </a:cubicBezTo>
                    <a:cubicBezTo>
                      <a:pt x="10992" y="3885"/>
                      <a:pt x="12235" y="3956"/>
                      <a:pt x="13416" y="3957"/>
                    </a:cubicBezTo>
                    <a:cubicBezTo>
                      <a:pt x="14637" y="3952"/>
                      <a:pt x="15883" y="3852"/>
                      <a:pt x="17125" y="3663"/>
                    </a:cubicBezTo>
                    <a:cubicBezTo>
                      <a:pt x="18266" y="3488"/>
                      <a:pt x="19357" y="3231"/>
                      <a:pt x="20413" y="2983"/>
                    </a:cubicBezTo>
                    <a:lnTo>
                      <a:pt x="20494" y="2964"/>
                    </a:lnTo>
                    <a:cubicBezTo>
                      <a:pt x="20837" y="2882"/>
                      <a:pt x="21178" y="2796"/>
                      <a:pt x="21522" y="2708"/>
                    </a:cubicBezTo>
                    <a:cubicBezTo>
                      <a:pt x="22672" y="2413"/>
                      <a:pt x="23819" y="2015"/>
                      <a:pt x="24930" y="1629"/>
                    </a:cubicBezTo>
                    <a:cubicBezTo>
                      <a:pt x="27073" y="885"/>
                      <a:pt x="29155" y="161"/>
                      <a:pt x="31212" y="161"/>
                    </a:cubicBezTo>
                    <a:cubicBezTo>
                      <a:pt x="33183" y="161"/>
                      <a:pt x="35132" y="825"/>
                      <a:pt x="37090" y="2768"/>
                    </a:cubicBezTo>
                    <a:cubicBezTo>
                      <a:pt x="39015" y="4679"/>
                      <a:pt x="40842" y="7036"/>
                      <a:pt x="42678" y="9975"/>
                    </a:cubicBezTo>
                    <a:cubicBezTo>
                      <a:pt x="43763" y="11700"/>
                      <a:pt x="44687" y="13257"/>
                      <a:pt x="45502" y="14735"/>
                    </a:cubicBezTo>
                    <a:cubicBezTo>
                      <a:pt x="45895" y="15449"/>
                      <a:pt x="46222" y="16078"/>
                      <a:pt x="46499" y="16657"/>
                    </a:cubicBezTo>
                    <a:cubicBezTo>
                      <a:pt x="46921" y="17534"/>
                      <a:pt x="47302" y="18435"/>
                      <a:pt x="47663" y="19411"/>
                    </a:cubicBezTo>
                    <a:cubicBezTo>
                      <a:pt x="47828" y="19860"/>
                      <a:pt x="47996" y="20305"/>
                      <a:pt x="48163" y="20750"/>
                    </a:cubicBezTo>
                    <a:cubicBezTo>
                      <a:pt x="48502" y="21659"/>
                      <a:pt x="48836" y="22553"/>
                      <a:pt x="49156" y="23448"/>
                    </a:cubicBezTo>
                    <a:cubicBezTo>
                      <a:pt x="49206" y="23432"/>
                      <a:pt x="49254" y="23416"/>
                      <a:pt x="49304" y="23400"/>
                    </a:cubicBezTo>
                    <a:cubicBezTo>
                      <a:pt x="48983" y="22504"/>
                      <a:pt x="48647" y="21606"/>
                      <a:pt x="48307" y="20695"/>
                    </a:cubicBezTo>
                    <a:cubicBezTo>
                      <a:pt x="48140" y="20251"/>
                      <a:pt x="47974" y="19806"/>
                      <a:pt x="47807" y="19358"/>
                    </a:cubicBezTo>
                    <a:cubicBezTo>
                      <a:pt x="47444" y="18375"/>
                      <a:pt x="47062" y="17471"/>
                      <a:pt x="46638" y="16590"/>
                    </a:cubicBezTo>
                    <a:cubicBezTo>
                      <a:pt x="46359" y="16009"/>
                      <a:pt x="46031" y="15377"/>
                      <a:pt x="45636" y="14660"/>
                    </a:cubicBezTo>
                    <a:cubicBezTo>
                      <a:pt x="44820" y="13178"/>
                      <a:pt x="43895" y="11618"/>
                      <a:pt x="42809" y="9892"/>
                    </a:cubicBezTo>
                    <a:cubicBezTo>
                      <a:pt x="40967" y="6943"/>
                      <a:pt x="39132" y="4577"/>
                      <a:pt x="37199" y="2658"/>
                    </a:cubicBezTo>
                    <a:cubicBezTo>
                      <a:pt x="35202" y="676"/>
                      <a:pt x="33222" y="1"/>
                      <a:pt x="31221" y="1"/>
                    </a:cubicBezTo>
                    <a:close/>
                  </a:path>
                </a:pathLst>
              </a:custGeom>
              <a:solidFill>
                <a:srgbClr val="61749c"/>
              </a:solidFill>
              <a:ln w="0">
                <a:noFill/>
              </a:ln>
            </p:spPr>
            <p:style>
              <a:lnRef idx="0"/>
              <a:fillRef idx="0"/>
              <a:effectRef idx="0"/>
              <a:fontRef idx="minor"/>
            </p:style>
          </p:sp>
          <p:sp>
            <p:nvSpPr>
              <p:cNvPr id="744" name="CustomShape 57"/>
              <p:cNvSpPr/>
              <p:nvPr/>
            </p:nvSpPr>
            <p:spPr>
              <a:xfrm flipH="1">
                <a:off x="5392800" y="172440"/>
                <a:ext cx="1284480" cy="605160"/>
              </a:xfrm>
              <a:custGeom>
                <a:avLst/>
                <a:gdLst/>
                <a:ahLst/>
                <a:rect l="l" t="t" r="r" b="b"/>
                <a:pathLst>
                  <a:path w="47513" h="22399">
                    <a:moveTo>
                      <a:pt x="29926" y="1"/>
                    </a:moveTo>
                    <a:cubicBezTo>
                      <a:pt x="27770" y="1"/>
                      <a:pt x="25594" y="796"/>
                      <a:pt x="23353" y="1614"/>
                    </a:cubicBezTo>
                    <a:cubicBezTo>
                      <a:pt x="22232" y="2024"/>
                      <a:pt x="21070" y="2448"/>
                      <a:pt x="19915" y="2763"/>
                    </a:cubicBezTo>
                    <a:cubicBezTo>
                      <a:pt x="19569" y="2856"/>
                      <a:pt x="19225" y="2947"/>
                      <a:pt x="18884" y="3034"/>
                    </a:cubicBezTo>
                    <a:cubicBezTo>
                      <a:pt x="17803" y="3301"/>
                      <a:pt x="16686" y="3579"/>
                      <a:pt x="15510" y="3768"/>
                    </a:cubicBezTo>
                    <a:cubicBezTo>
                      <a:pt x="14276" y="3965"/>
                      <a:pt x="13031" y="4067"/>
                      <a:pt x="11807" y="4072"/>
                    </a:cubicBezTo>
                    <a:cubicBezTo>
                      <a:pt x="11796" y="4072"/>
                      <a:pt x="11784" y="4072"/>
                      <a:pt x="11772" y="4072"/>
                    </a:cubicBezTo>
                    <a:cubicBezTo>
                      <a:pt x="10602" y="4072"/>
                      <a:pt x="9376" y="3993"/>
                      <a:pt x="8025" y="3822"/>
                    </a:cubicBezTo>
                    <a:cubicBezTo>
                      <a:pt x="6727" y="3659"/>
                      <a:pt x="5449" y="3416"/>
                      <a:pt x="4225" y="3101"/>
                    </a:cubicBezTo>
                    <a:cubicBezTo>
                      <a:pt x="4218" y="3099"/>
                      <a:pt x="4210" y="3099"/>
                      <a:pt x="4204" y="3099"/>
                    </a:cubicBezTo>
                    <a:cubicBezTo>
                      <a:pt x="2938" y="3112"/>
                      <a:pt x="1871" y="3286"/>
                      <a:pt x="847" y="3648"/>
                    </a:cubicBezTo>
                    <a:cubicBezTo>
                      <a:pt x="565" y="3747"/>
                      <a:pt x="284" y="3856"/>
                      <a:pt x="0" y="3973"/>
                    </a:cubicBezTo>
                    <a:cubicBezTo>
                      <a:pt x="28" y="4016"/>
                      <a:pt x="55" y="4061"/>
                      <a:pt x="84" y="4106"/>
                    </a:cubicBezTo>
                    <a:cubicBezTo>
                      <a:pt x="356" y="3995"/>
                      <a:pt x="626" y="3890"/>
                      <a:pt x="898" y="3794"/>
                    </a:cubicBezTo>
                    <a:cubicBezTo>
                      <a:pt x="1903" y="3440"/>
                      <a:pt x="2951" y="3267"/>
                      <a:pt x="4196" y="3253"/>
                    </a:cubicBezTo>
                    <a:cubicBezTo>
                      <a:pt x="5423" y="3570"/>
                      <a:pt x="6705" y="3813"/>
                      <a:pt x="8006" y="3974"/>
                    </a:cubicBezTo>
                    <a:cubicBezTo>
                      <a:pt x="9363" y="4149"/>
                      <a:pt x="10601" y="4227"/>
                      <a:pt x="11773" y="4227"/>
                    </a:cubicBezTo>
                    <a:cubicBezTo>
                      <a:pt x="11785" y="4227"/>
                      <a:pt x="11797" y="4227"/>
                      <a:pt x="11809" y="4227"/>
                    </a:cubicBezTo>
                    <a:cubicBezTo>
                      <a:pt x="13039" y="4221"/>
                      <a:pt x="14294" y="4118"/>
                      <a:pt x="15534" y="3920"/>
                    </a:cubicBezTo>
                    <a:cubicBezTo>
                      <a:pt x="16716" y="3731"/>
                      <a:pt x="17838" y="3453"/>
                      <a:pt x="18921" y="3182"/>
                    </a:cubicBezTo>
                    <a:cubicBezTo>
                      <a:pt x="19265" y="3098"/>
                      <a:pt x="19609" y="3006"/>
                      <a:pt x="19955" y="2912"/>
                    </a:cubicBezTo>
                    <a:cubicBezTo>
                      <a:pt x="21118" y="2595"/>
                      <a:pt x="22281" y="2169"/>
                      <a:pt x="23406" y="1760"/>
                    </a:cubicBezTo>
                    <a:cubicBezTo>
                      <a:pt x="25628" y="948"/>
                      <a:pt x="27785" y="160"/>
                      <a:pt x="29918" y="160"/>
                    </a:cubicBezTo>
                    <a:cubicBezTo>
                      <a:pt x="31865" y="160"/>
                      <a:pt x="33792" y="816"/>
                      <a:pt x="35731" y="2709"/>
                    </a:cubicBezTo>
                    <a:cubicBezTo>
                      <a:pt x="37706" y="4637"/>
                      <a:pt x="39556" y="6995"/>
                      <a:pt x="41386" y="9922"/>
                    </a:cubicBezTo>
                    <a:cubicBezTo>
                      <a:pt x="42468" y="11639"/>
                      <a:pt x="43389" y="13207"/>
                      <a:pt x="44202" y="14717"/>
                    </a:cubicBezTo>
                    <a:cubicBezTo>
                      <a:pt x="44588" y="15432"/>
                      <a:pt x="44909" y="16069"/>
                      <a:pt x="45186" y="16664"/>
                    </a:cubicBezTo>
                    <a:cubicBezTo>
                      <a:pt x="45601" y="17557"/>
                      <a:pt x="45973" y="18472"/>
                      <a:pt x="46324" y="19466"/>
                    </a:cubicBezTo>
                    <a:cubicBezTo>
                      <a:pt x="46476" y="19895"/>
                      <a:pt x="46628" y="20322"/>
                      <a:pt x="46780" y="20749"/>
                    </a:cubicBezTo>
                    <a:cubicBezTo>
                      <a:pt x="46977" y="21303"/>
                      <a:pt x="47172" y="21852"/>
                      <a:pt x="47364" y="22399"/>
                    </a:cubicBezTo>
                    <a:cubicBezTo>
                      <a:pt x="47413" y="22385"/>
                      <a:pt x="47463" y="22370"/>
                      <a:pt x="47513" y="22356"/>
                    </a:cubicBezTo>
                    <a:cubicBezTo>
                      <a:pt x="47319" y="21805"/>
                      <a:pt x="47124" y="21253"/>
                      <a:pt x="46925" y="20696"/>
                    </a:cubicBezTo>
                    <a:cubicBezTo>
                      <a:pt x="46773" y="20271"/>
                      <a:pt x="46621" y="19844"/>
                      <a:pt x="46469" y="19413"/>
                    </a:cubicBezTo>
                    <a:cubicBezTo>
                      <a:pt x="46117" y="18416"/>
                      <a:pt x="45743" y="17496"/>
                      <a:pt x="45325" y="16600"/>
                    </a:cubicBezTo>
                    <a:cubicBezTo>
                      <a:pt x="45047" y="16002"/>
                      <a:pt x="44725" y="15362"/>
                      <a:pt x="44338" y="14643"/>
                    </a:cubicBezTo>
                    <a:cubicBezTo>
                      <a:pt x="43524" y="13130"/>
                      <a:pt x="42600" y="11559"/>
                      <a:pt x="41517" y="9839"/>
                    </a:cubicBezTo>
                    <a:cubicBezTo>
                      <a:pt x="39680" y="6902"/>
                      <a:pt x="37823" y="4534"/>
                      <a:pt x="35839" y="2598"/>
                    </a:cubicBezTo>
                    <a:cubicBezTo>
                      <a:pt x="33862" y="669"/>
                      <a:pt x="31902" y="1"/>
                      <a:pt x="29926" y="1"/>
                    </a:cubicBezTo>
                    <a:close/>
                  </a:path>
                </a:pathLst>
              </a:custGeom>
              <a:solidFill>
                <a:srgbClr val="61749c"/>
              </a:solidFill>
              <a:ln w="0">
                <a:noFill/>
              </a:ln>
            </p:spPr>
            <p:style>
              <a:lnRef idx="0"/>
              <a:fillRef idx="0"/>
              <a:effectRef idx="0"/>
              <a:fontRef idx="minor"/>
            </p:style>
          </p:sp>
          <p:sp>
            <p:nvSpPr>
              <p:cNvPr id="745" name="CustomShape 58"/>
              <p:cNvSpPr/>
              <p:nvPr/>
            </p:nvSpPr>
            <p:spPr>
              <a:xfrm flipH="1">
                <a:off x="5428080" y="211320"/>
                <a:ext cx="1232280" cy="575280"/>
              </a:xfrm>
              <a:custGeom>
                <a:avLst/>
                <a:gdLst/>
                <a:ahLst/>
                <a:rect l="l" t="t" r="r" b="b"/>
                <a:pathLst>
                  <a:path w="45584" h="21301">
                    <a:moveTo>
                      <a:pt x="28470" y="0"/>
                    </a:moveTo>
                    <a:cubicBezTo>
                      <a:pt x="26239" y="0"/>
                      <a:pt x="23989" y="861"/>
                      <a:pt x="21672" y="1748"/>
                    </a:cubicBezTo>
                    <a:cubicBezTo>
                      <a:pt x="20536" y="2183"/>
                      <a:pt x="19360" y="2634"/>
                      <a:pt x="18190" y="2970"/>
                    </a:cubicBezTo>
                    <a:cubicBezTo>
                      <a:pt x="17843" y="3070"/>
                      <a:pt x="17499" y="3166"/>
                      <a:pt x="17155" y="3255"/>
                    </a:cubicBezTo>
                    <a:cubicBezTo>
                      <a:pt x="16134" y="3522"/>
                      <a:pt x="14976" y="3825"/>
                      <a:pt x="13764" y="4026"/>
                    </a:cubicBezTo>
                    <a:cubicBezTo>
                      <a:pt x="12526" y="4233"/>
                      <a:pt x="11275" y="4340"/>
                      <a:pt x="10047" y="4345"/>
                    </a:cubicBezTo>
                    <a:cubicBezTo>
                      <a:pt x="10016" y="4345"/>
                      <a:pt x="9985" y="4345"/>
                      <a:pt x="9954" y="4345"/>
                    </a:cubicBezTo>
                    <a:cubicBezTo>
                      <a:pt x="8793" y="4345"/>
                      <a:pt x="7578" y="4258"/>
                      <a:pt x="6247" y="4079"/>
                    </a:cubicBezTo>
                    <a:cubicBezTo>
                      <a:pt x="4946" y="3910"/>
                      <a:pt x="3663" y="3654"/>
                      <a:pt x="2430" y="3322"/>
                    </a:cubicBezTo>
                    <a:cubicBezTo>
                      <a:pt x="2423" y="3319"/>
                      <a:pt x="2417" y="3319"/>
                      <a:pt x="2410" y="3319"/>
                    </a:cubicBezTo>
                    <a:lnTo>
                      <a:pt x="2409" y="3319"/>
                    </a:lnTo>
                    <a:cubicBezTo>
                      <a:pt x="1529" y="3322"/>
                      <a:pt x="743" y="3404"/>
                      <a:pt x="1" y="3572"/>
                    </a:cubicBezTo>
                    <a:cubicBezTo>
                      <a:pt x="31" y="3618"/>
                      <a:pt x="61" y="3665"/>
                      <a:pt x="92" y="3711"/>
                    </a:cubicBezTo>
                    <a:cubicBezTo>
                      <a:pt x="804" y="3554"/>
                      <a:pt x="1556" y="3478"/>
                      <a:pt x="2399" y="3474"/>
                    </a:cubicBezTo>
                    <a:cubicBezTo>
                      <a:pt x="3636" y="3807"/>
                      <a:pt x="4924" y="4062"/>
                      <a:pt x="6228" y="4233"/>
                    </a:cubicBezTo>
                    <a:cubicBezTo>
                      <a:pt x="7601" y="4418"/>
                      <a:pt x="8846" y="4497"/>
                      <a:pt x="10047" y="4500"/>
                    </a:cubicBezTo>
                    <a:cubicBezTo>
                      <a:pt x="11284" y="4495"/>
                      <a:pt x="12542" y="4386"/>
                      <a:pt x="13790" y="4180"/>
                    </a:cubicBezTo>
                    <a:cubicBezTo>
                      <a:pt x="15009" y="3977"/>
                      <a:pt x="16169" y="3674"/>
                      <a:pt x="17193" y="3406"/>
                    </a:cubicBezTo>
                    <a:cubicBezTo>
                      <a:pt x="17539" y="3316"/>
                      <a:pt x="17886" y="3218"/>
                      <a:pt x="18233" y="3119"/>
                    </a:cubicBezTo>
                    <a:cubicBezTo>
                      <a:pt x="19408" y="2782"/>
                      <a:pt x="20587" y="2330"/>
                      <a:pt x="21728" y="1894"/>
                    </a:cubicBezTo>
                    <a:cubicBezTo>
                      <a:pt x="24025" y="1014"/>
                      <a:pt x="26255" y="160"/>
                      <a:pt x="28463" y="160"/>
                    </a:cubicBezTo>
                    <a:cubicBezTo>
                      <a:pt x="30387" y="160"/>
                      <a:pt x="32296" y="809"/>
                      <a:pt x="34218" y="2654"/>
                    </a:cubicBezTo>
                    <a:cubicBezTo>
                      <a:pt x="36240" y="4594"/>
                      <a:pt x="38113" y="6954"/>
                      <a:pt x="39941" y="9871"/>
                    </a:cubicBezTo>
                    <a:cubicBezTo>
                      <a:pt x="41004" y="11555"/>
                      <a:pt x="41948" y="13180"/>
                      <a:pt x="42750" y="14702"/>
                    </a:cubicBezTo>
                    <a:cubicBezTo>
                      <a:pt x="43127" y="15420"/>
                      <a:pt x="43446" y="16067"/>
                      <a:pt x="43719" y="16678"/>
                    </a:cubicBezTo>
                    <a:cubicBezTo>
                      <a:pt x="44127" y="17582"/>
                      <a:pt x="44490" y="18513"/>
                      <a:pt x="44831" y="19525"/>
                    </a:cubicBezTo>
                    <a:cubicBezTo>
                      <a:pt x="44969" y="19933"/>
                      <a:pt x="45106" y="20341"/>
                      <a:pt x="45244" y="20745"/>
                    </a:cubicBezTo>
                    <a:cubicBezTo>
                      <a:pt x="45306" y="20931"/>
                      <a:pt x="45370" y="21117"/>
                      <a:pt x="45431" y="21301"/>
                    </a:cubicBezTo>
                    <a:cubicBezTo>
                      <a:pt x="45482" y="21288"/>
                      <a:pt x="45532" y="21277"/>
                      <a:pt x="45583" y="21264"/>
                    </a:cubicBezTo>
                    <a:cubicBezTo>
                      <a:pt x="45519" y="21075"/>
                      <a:pt x="45455" y="20886"/>
                      <a:pt x="45391" y="20696"/>
                    </a:cubicBezTo>
                    <a:cubicBezTo>
                      <a:pt x="45252" y="20291"/>
                      <a:pt x="45114" y="19883"/>
                      <a:pt x="44978" y="19475"/>
                    </a:cubicBezTo>
                    <a:cubicBezTo>
                      <a:pt x="44636" y="18459"/>
                      <a:pt x="44271" y="17523"/>
                      <a:pt x="43860" y="16614"/>
                    </a:cubicBezTo>
                    <a:cubicBezTo>
                      <a:pt x="43585" y="16000"/>
                      <a:pt x="43266" y="15352"/>
                      <a:pt x="42887" y="14630"/>
                    </a:cubicBezTo>
                    <a:cubicBezTo>
                      <a:pt x="42084" y="13103"/>
                      <a:pt x="41137" y="11476"/>
                      <a:pt x="40073" y="9788"/>
                    </a:cubicBezTo>
                    <a:cubicBezTo>
                      <a:pt x="38237" y="6862"/>
                      <a:pt x="36357" y="4492"/>
                      <a:pt x="34325" y="2542"/>
                    </a:cubicBezTo>
                    <a:cubicBezTo>
                      <a:pt x="32365" y="660"/>
                      <a:pt x="30424" y="0"/>
                      <a:pt x="28470" y="0"/>
                    </a:cubicBezTo>
                    <a:close/>
                  </a:path>
                </a:pathLst>
              </a:custGeom>
              <a:solidFill>
                <a:srgbClr val="61749c"/>
              </a:solidFill>
              <a:ln w="0">
                <a:noFill/>
              </a:ln>
            </p:spPr>
            <p:style>
              <a:lnRef idx="0"/>
              <a:fillRef idx="0"/>
              <a:effectRef idx="0"/>
              <a:fontRef idx="minor"/>
            </p:style>
          </p:sp>
          <p:sp>
            <p:nvSpPr>
              <p:cNvPr id="746" name="CustomShape 59"/>
              <p:cNvSpPr/>
              <p:nvPr/>
            </p:nvSpPr>
            <p:spPr>
              <a:xfrm flipH="1">
                <a:off x="5461200" y="250920"/>
                <a:ext cx="1172160" cy="543960"/>
              </a:xfrm>
              <a:custGeom>
                <a:avLst/>
                <a:gdLst/>
                <a:ahLst/>
                <a:rect l="l" t="t" r="r" b="b"/>
                <a:pathLst>
                  <a:path w="43367" h="20133">
                    <a:moveTo>
                      <a:pt x="26685" y="1"/>
                    </a:moveTo>
                    <a:cubicBezTo>
                      <a:pt x="24332" y="1"/>
                      <a:pt x="21985" y="939"/>
                      <a:pt x="19681" y="1860"/>
                    </a:cubicBezTo>
                    <a:cubicBezTo>
                      <a:pt x="18530" y="2321"/>
                      <a:pt x="17340" y="2798"/>
                      <a:pt x="16161" y="3155"/>
                    </a:cubicBezTo>
                    <a:cubicBezTo>
                      <a:pt x="15806" y="3262"/>
                      <a:pt x="15454" y="3364"/>
                      <a:pt x="15117" y="3455"/>
                    </a:cubicBezTo>
                    <a:cubicBezTo>
                      <a:pt x="13983" y="3767"/>
                      <a:pt x="12868" y="4063"/>
                      <a:pt x="11711" y="4263"/>
                    </a:cubicBezTo>
                    <a:cubicBezTo>
                      <a:pt x="10469" y="4478"/>
                      <a:pt x="9215" y="4590"/>
                      <a:pt x="7978" y="4595"/>
                    </a:cubicBezTo>
                    <a:cubicBezTo>
                      <a:pt x="6788" y="4595"/>
                      <a:pt x="5536" y="4508"/>
                      <a:pt x="4163" y="4315"/>
                    </a:cubicBezTo>
                    <a:cubicBezTo>
                      <a:pt x="2858" y="4135"/>
                      <a:pt x="1567" y="3868"/>
                      <a:pt x="327" y="3519"/>
                    </a:cubicBezTo>
                    <a:cubicBezTo>
                      <a:pt x="313" y="3516"/>
                      <a:pt x="299" y="3515"/>
                      <a:pt x="285" y="3515"/>
                    </a:cubicBezTo>
                    <a:cubicBezTo>
                      <a:pt x="268" y="3515"/>
                      <a:pt x="250" y="3516"/>
                      <a:pt x="234" y="3516"/>
                    </a:cubicBezTo>
                    <a:cubicBezTo>
                      <a:pt x="154" y="3516"/>
                      <a:pt x="77" y="3519"/>
                      <a:pt x="0" y="3519"/>
                    </a:cubicBezTo>
                    <a:cubicBezTo>
                      <a:pt x="37" y="3571"/>
                      <a:pt x="74" y="3622"/>
                      <a:pt x="111" y="3673"/>
                    </a:cubicBezTo>
                    <a:cubicBezTo>
                      <a:pt x="152" y="3673"/>
                      <a:pt x="192" y="3671"/>
                      <a:pt x="234" y="3671"/>
                    </a:cubicBezTo>
                    <a:lnTo>
                      <a:pt x="295" y="3671"/>
                    </a:lnTo>
                    <a:cubicBezTo>
                      <a:pt x="1539" y="4020"/>
                      <a:pt x="2834" y="4287"/>
                      <a:pt x="4143" y="4468"/>
                    </a:cubicBezTo>
                    <a:cubicBezTo>
                      <a:pt x="5522" y="4662"/>
                      <a:pt x="6773" y="4747"/>
                      <a:pt x="7980" y="4750"/>
                    </a:cubicBezTo>
                    <a:cubicBezTo>
                      <a:pt x="9223" y="4745"/>
                      <a:pt x="10487" y="4633"/>
                      <a:pt x="11737" y="4415"/>
                    </a:cubicBezTo>
                    <a:cubicBezTo>
                      <a:pt x="12901" y="4215"/>
                      <a:pt x="14020" y="3918"/>
                      <a:pt x="15159" y="3604"/>
                    </a:cubicBezTo>
                    <a:cubicBezTo>
                      <a:pt x="15497" y="3511"/>
                      <a:pt x="15849" y="3411"/>
                      <a:pt x="16206" y="3302"/>
                    </a:cubicBezTo>
                    <a:cubicBezTo>
                      <a:pt x="17391" y="2943"/>
                      <a:pt x="18585" y="2467"/>
                      <a:pt x="19738" y="2004"/>
                    </a:cubicBezTo>
                    <a:cubicBezTo>
                      <a:pt x="22112" y="1054"/>
                      <a:pt x="24414" y="133"/>
                      <a:pt x="26696" y="133"/>
                    </a:cubicBezTo>
                    <a:cubicBezTo>
                      <a:pt x="28600" y="133"/>
                      <a:pt x="30491" y="774"/>
                      <a:pt x="32398" y="2574"/>
                    </a:cubicBezTo>
                    <a:cubicBezTo>
                      <a:pt x="34469" y="4529"/>
                      <a:pt x="36362" y="6891"/>
                      <a:pt x="38187" y="9796"/>
                    </a:cubicBezTo>
                    <a:cubicBezTo>
                      <a:pt x="39248" y="11475"/>
                      <a:pt x="40190" y="13113"/>
                      <a:pt x="40989" y="14664"/>
                    </a:cubicBezTo>
                    <a:cubicBezTo>
                      <a:pt x="41360" y="15385"/>
                      <a:pt x="41672" y="16040"/>
                      <a:pt x="41944" y="16665"/>
                    </a:cubicBezTo>
                    <a:cubicBezTo>
                      <a:pt x="42346" y="17582"/>
                      <a:pt x="42701" y="18528"/>
                      <a:pt x="43031" y="19560"/>
                    </a:cubicBezTo>
                    <a:cubicBezTo>
                      <a:pt x="43091" y="19752"/>
                      <a:pt x="43154" y="19942"/>
                      <a:pt x="43215" y="20133"/>
                    </a:cubicBezTo>
                    <a:cubicBezTo>
                      <a:pt x="43266" y="20122"/>
                      <a:pt x="43317" y="20112"/>
                      <a:pt x="43367" y="20101"/>
                    </a:cubicBezTo>
                    <a:cubicBezTo>
                      <a:pt x="43304" y="19904"/>
                      <a:pt x="43240" y="19709"/>
                      <a:pt x="43178" y="19512"/>
                    </a:cubicBezTo>
                    <a:cubicBezTo>
                      <a:pt x="42847" y="18477"/>
                      <a:pt x="42490" y="17526"/>
                      <a:pt x="42087" y="16605"/>
                    </a:cubicBezTo>
                    <a:cubicBezTo>
                      <a:pt x="41815" y="15976"/>
                      <a:pt x="41499" y="15318"/>
                      <a:pt x="41126" y="14593"/>
                    </a:cubicBezTo>
                    <a:cubicBezTo>
                      <a:pt x="40326" y="13038"/>
                      <a:pt x="39382" y="11396"/>
                      <a:pt x="38318" y="9715"/>
                    </a:cubicBezTo>
                    <a:cubicBezTo>
                      <a:pt x="36486" y="6798"/>
                      <a:pt x="34584" y="4425"/>
                      <a:pt x="32504" y="2462"/>
                    </a:cubicBezTo>
                    <a:cubicBezTo>
                      <a:pt x="30575" y="641"/>
                      <a:pt x="28628" y="1"/>
                      <a:pt x="26685" y="1"/>
                    </a:cubicBezTo>
                    <a:close/>
                  </a:path>
                </a:pathLst>
              </a:custGeom>
              <a:solidFill>
                <a:srgbClr val="61749c"/>
              </a:solidFill>
              <a:ln w="0">
                <a:noFill/>
              </a:ln>
            </p:spPr>
            <p:style>
              <a:lnRef idx="0"/>
              <a:fillRef idx="0"/>
              <a:effectRef idx="0"/>
              <a:fontRef idx="minor"/>
            </p:style>
          </p:sp>
          <p:sp>
            <p:nvSpPr>
              <p:cNvPr id="747" name="CustomShape 60"/>
              <p:cNvSpPr/>
              <p:nvPr/>
            </p:nvSpPr>
            <p:spPr>
              <a:xfrm flipH="1">
                <a:off x="5495040" y="289440"/>
                <a:ext cx="1091880" cy="511920"/>
              </a:xfrm>
              <a:custGeom>
                <a:avLst/>
                <a:gdLst/>
                <a:ahLst/>
                <a:rect l="l" t="t" r="r" b="b"/>
                <a:pathLst>
                  <a:path w="40396" h="18951">
                    <a:moveTo>
                      <a:pt x="24143" y="0"/>
                    </a:moveTo>
                    <a:cubicBezTo>
                      <a:pt x="21714" y="0"/>
                      <a:pt x="19291" y="1010"/>
                      <a:pt x="16913" y="2001"/>
                    </a:cubicBezTo>
                    <a:cubicBezTo>
                      <a:pt x="15748" y="2486"/>
                      <a:pt x="14545" y="2988"/>
                      <a:pt x="13355" y="3366"/>
                    </a:cubicBezTo>
                    <a:cubicBezTo>
                      <a:pt x="12995" y="3481"/>
                      <a:pt x="12641" y="3587"/>
                      <a:pt x="12307" y="3683"/>
                    </a:cubicBezTo>
                    <a:cubicBezTo>
                      <a:pt x="11172" y="4009"/>
                      <a:pt x="10057" y="4318"/>
                      <a:pt x="8883" y="4529"/>
                    </a:cubicBezTo>
                    <a:cubicBezTo>
                      <a:pt x="7594" y="4760"/>
                      <a:pt x="6393" y="4872"/>
                      <a:pt x="5214" y="4872"/>
                    </a:cubicBezTo>
                    <a:lnTo>
                      <a:pt x="5135" y="4872"/>
                    </a:lnTo>
                    <a:cubicBezTo>
                      <a:pt x="3886" y="4867"/>
                      <a:pt x="2597" y="4768"/>
                      <a:pt x="1305" y="4577"/>
                    </a:cubicBezTo>
                    <a:cubicBezTo>
                      <a:pt x="868" y="4515"/>
                      <a:pt x="434" y="4438"/>
                      <a:pt x="1" y="4355"/>
                    </a:cubicBezTo>
                    <a:lnTo>
                      <a:pt x="1" y="4355"/>
                    </a:lnTo>
                    <a:cubicBezTo>
                      <a:pt x="53" y="4419"/>
                      <a:pt x="108" y="4481"/>
                      <a:pt x="161" y="4545"/>
                    </a:cubicBezTo>
                    <a:cubicBezTo>
                      <a:pt x="533" y="4614"/>
                      <a:pt x="908" y="4676"/>
                      <a:pt x="1282" y="4731"/>
                    </a:cubicBezTo>
                    <a:cubicBezTo>
                      <a:pt x="2581" y="4921"/>
                      <a:pt x="3879" y="5022"/>
                      <a:pt x="5135" y="5027"/>
                    </a:cubicBezTo>
                    <a:cubicBezTo>
                      <a:pt x="5144" y="5027"/>
                      <a:pt x="5153" y="5027"/>
                      <a:pt x="5162" y="5027"/>
                    </a:cubicBezTo>
                    <a:cubicBezTo>
                      <a:pt x="6368" y="5027"/>
                      <a:pt x="7594" y="4918"/>
                      <a:pt x="8910" y="4681"/>
                    </a:cubicBezTo>
                    <a:cubicBezTo>
                      <a:pt x="10091" y="4470"/>
                      <a:pt x="11211" y="4158"/>
                      <a:pt x="12348" y="3831"/>
                    </a:cubicBezTo>
                    <a:cubicBezTo>
                      <a:pt x="12684" y="3735"/>
                      <a:pt x="13039" y="3628"/>
                      <a:pt x="13403" y="3513"/>
                    </a:cubicBezTo>
                    <a:cubicBezTo>
                      <a:pt x="14598" y="3134"/>
                      <a:pt x="15806" y="2630"/>
                      <a:pt x="16972" y="2143"/>
                    </a:cubicBezTo>
                    <a:cubicBezTo>
                      <a:pt x="19422" y="1122"/>
                      <a:pt x="21796" y="132"/>
                      <a:pt x="24152" y="132"/>
                    </a:cubicBezTo>
                    <a:cubicBezTo>
                      <a:pt x="26037" y="132"/>
                      <a:pt x="27911" y="766"/>
                      <a:pt x="29803" y="2523"/>
                    </a:cubicBezTo>
                    <a:cubicBezTo>
                      <a:pt x="31891" y="4463"/>
                      <a:pt x="33863" y="6896"/>
                      <a:pt x="35660" y="9752"/>
                    </a:cubicBezTo>
                    <a:cubicBezTo>
                      <a:pt x="36720" y="11425"/>
                      <a:pt x="37660" y="13075"/>
                      <a:pt x="38453" y="14653"/>
                    </a:cubicBezTo>
                    <a:cubicBezTo>
                      <a:pt x="38820" y="15379"/>
                      <a:pt x="39127" y="16043"/>
                      <a:pt x="39397" y="16682"/>
                    </a:cubicBezTo>
                    <a:cubicBezTo>
                      <a:pt x="39704" y="17410"/>
                      <a:pt x="39983" y="18158"/>
                      <a:pt x="40242" y="18950"/>
                    </a:cubicBezTo>
                    <a:cubicBezTo>
                      <a:pt x="40293" y="18941"/>
                      <a:pt x="40345" y="18931"/>
                      <a:pt x="40396" y="18922"/>
                    </a:cubicBezTo>
                    <a:cubicBezTo>
                      <a:pt x="40133" y="18118"/>
                      <a:pt x="39850" y="17360"/>
                      <a:pt x="39540" y="16622"/>
                    </a:cubicBezTo>
                    <a:cubicBezTo>
                      <a:pt x="39268" y="15979"/>
                      <a:pt x="38959" y="15313"/>
                      <a:pt x="38592" y="14584"/>
                    </a:cubicBezTo>
                    <a:cubicBezTo>
                      <a:pt x="37796" y="13001"/>
                      <a:pt x="36853" y="11347"/>
                      <a:pt x="35791" y="9668"/>
                    </a:cubicBezTo>
                    <a:cubicBezTo>
                      <a:pt x="33986" y="6803"/>
                      <a:pt x="32007" y="4359"/>
                      <a:pt x="29907" y="2409"/>
                    </a:cubicBezTo>
                    <a:cubicBezTo>
                      <a:pt x="27994" y="633"/>
                      <a:pt x="26066" y="0"/>
                      <a:pt x="24143" y="0"/>
                    </a:cubicBezTo>
                    <a:close/>
                  </a:path>
                </a:pathLst>
              </a:custGeom>
              <a:solidFill>
                <a:srgbClr val="61749c"/>
              </a:solidFill>
              <a:ln w="0">
                <a:noFill/>
              </a:ln>
            </p:spPr>
            <p:style>
              <a:lnRef idx="0"/>
              <a:fillRef idx="0"/>
              <a:effectRef idx="0"/>
              <a:fontRef idx="minor"/>
            </p:style>
          </p:sp>
          <p:sp>
            <p:nvSpPr>
              <p:cNvPr id="748" name="CustomShape 61"/>
              <p:cNvSpPr/>
              <p:nvPr/>
            </p:nvSpPr>
            <p:spPr>
              <a:xfrm flipH="1">
                <a:off x="5528160" y="327960"/>
                <a:ext cx="1007280" cy="479160"/>
              </a:xfrm>
              <a:custGeom>
                <a:avLst/>
                <a:gdLst/>
                <a:ahLst/>
                <a:rect l="l" t="t" r="r" b="b"/>
                <a:pathLst>
                  <a:path w="37270" h="17739">
                    <a:moveTo>
                      <a:pt x="21467" y="0"/>
                    </a:moveTo>
                    <a:cubicBezTo>
                      <a:pt x="18961" y="0"/>
                      <a:pt x="16464" y="1083"/>
                      <a:pt x="14014" y="2144"/>
                    </a:cubicBezTo>
                    <a:cubicBezTo>
                      <a:pt x="12836" y="2655"/>
                      <a:pt x="11619" y="3181"/>
                      <a:pt x="10419" y="3581"/>
                    </a:cubicBezTo>
                    <a:cubicBezTo>
                      <a:pt x="10078" y="3695"/>
                      <a:pt x="9723" y="3807"/>
                      <a:pt x="9364" y="3914"/>
                    </a:cubicBezTo>
                    <a:cubicBezTo>
                      <a:pt x="8281" y="4239"/>
                      <a:pt x="7123" y="4575"/>
                      <a:pt x="5924" y="4797"/>
                    </a:cubicBezTo>
                    <a:cubicBezTo>
                      <a:pt x="4638" y="5036"/>
                      <a:pt x="3433" y="5152"/>
                      <a:pt x="2246" y="5152"/>
                    </a:cubicBezTo>
                    <a:lnTo>
                      <a:pt x="2162" y="5152"/>
                    </a:lnTo>
                    <a:cubicBezTo>
                      <a:pt x="1454" y="5149"/>
                      <a:pt x="730" y="5111"/>
                      <a:pt x="1" y="5045"/>
                    </a:cubicBezTo>
                    <a:lnTo>
                      <a:pt x="1" y="5045"/>
                    </a:lnTo>
                    <a:cubicBezTo>
                      <a:pt x="55" y="5101"/>
                      <a:pt x="108" y="5159"/>
                      <a:pt x="162" y="5216"/>
                    </a:cubicBezTo>
                    <a:cubicBezTo>
                      <a:pt x="836" y="5272"/>
                      <a:pt x="1505" y="5303"/>
                      <a:pt x="2161" y="5306"/>
                    </a:cubicBezTo>
                    <a:cubicBezTo>
                      <a:pt x="2185" y="5306"/>
                      <a:pt x="2209" y="5306"/>
                      <a:pt x="2234" y="5306"/>
                    </a:cubicBezTo>
                    <a:cubicBezTo>
                      <a:pt x="3441" y="5306"/>
                      <a:pt x="4653" y="5189"/>
                      <a:pt x="5953" y="4949"/>
                    </a:cubicBezTo>
                    <a:cubicBezTo>
                      <a:pt x="7158" y="4725"/>
                      <a:pt x="8321" y="4388"/>
                      <a:pt x="9409" y="4063"/>
                    </a:cubicBezTo>
                    <a:cubicBezTo>
                      <a:pt x="9769" y="3954"/>
                      <a:pt x="10126" y="3842"/>
                      <a:pt x="10468" y="3727"/>
                    </a:cubicBezTo>
                    <a:cubicBezTo>
                      <a:pt x="11673" y="3327"/>
                      <a:pt x="12894" y="2797"/>
                      <a:pt x="14075" y="2285"/>
                    </a:cubicBezTo>
                    <a:cubicBezTo>
                      <a:pt x="16599" y="1191"/>
                      <a:pt x="19043" y="133"/>
                      <a:pt x="21472" y="133"/>
                    </a:cubicBezTo>
                    <a:cubicBezTo>
                      <a:pt x="23340" y="133"/>
                      <a:pt x="25198" y="758"/>
                      <a:pt x="27077" y="2475"/>
                    </a:cubicBezTo>
                    <a:cubicBezTo>
                      <a:pt x="29211" y="4426"/>
                      <a:pt x="31205" y="6860"/>
                      <a:pt x="33002" y="9709"/>
                    </a:cubicBezTo>
                    <a:cubicBezTo>
                      <a:pt x="34063" y="11381"/>
                      <a:pt x="34999" y="13042"/>
                      <a:pt x="35788" y="14645"/>
                    </a:cubicBezTo>
                    <a:cubicBezTo>
                      <a:pt x="36149" y="15380"/>
                      <a:pt x="36452" y="16052"/>
                      <a:pt x="36717" y="16702"/>
                    </a:cubicBezTo>
                    <a:cubicBezTo>
                      <a:pt x="36856" y="17042"/>
                      <a:pt x="36986" y="17388"/>
                      <a:pt x="37114" y="17738"/>
                    </a:cubicBezTo>
                    <a:cubicBezTo>
                      <a:pt x="37165" y="17730"/>
                      <a:pt x="37218" y="17721"/>
                      <a:pt x="37269" y="17713"/>
                    </a:cubicBezTo>
                    <a:cubicBezTo>
                      <a:pt x="37138" y="17351"/>
                      <a:pt x="37004" y="16994"/>
                      <a:pt x="36860" y="16644"/>
                    </a:cubicBezTo>
                    <a:cubicBezTo>
                      <a:pt x="36594" y="15990"/>
                      <a:pt x="36288" y="15314"/>
                      <a:pt x="35927" y="14578"/>
                    </a:cubicBezTo>
                    <a:cubicBezTo>
                      <a:pt x="35136" y="12969"/>
                      <a:pt x="34196" y="11303"/>
                      <a:pt x="33133" y="9626"/>
                    </a:cubicBezTo>
                    <a:cubicBezTo>
                      <a:pt x="31328" y="6765"/>
                      <a:pt x="29327" y="4320"/>
                      <a:pt x="27181" y="2362"/>
                    </a:cubicBezTo>
                    <a:cubicBezTo>
                      <a:pt x="25282" y="626"/>
                      <a:pt x="23372" y="0"/>
                      <a:pt x="21467" y="0"/>
                    </a:cubicBezTo>
                    <a:close/>
                  </a:path>
                </a:pathLst>
              </a:custGeom>
              <a:solidFill>
                <a:srgbClr val="61749c"/>
              </a:solidFill>
              <a:ln w="0">
                <a:noFill/>
              </a:ln>
            </p:spPr>
            <p:style>
              <a:lnRef idx="0"/>
              <a:fillRef idx="0"/>
              <a:effectRef idx="0"/>
              <a:fontRef idx="minor"/>
            </p:style>
          </p:sp>
          <p:sp>
            <p:nvSpPr>
              <p:cNvPr id="749" name="CustomShape 62"/>
              <p:cNvSpPr/>
              <p:nvPr/>
            </p:nvSpPr>
            <p:spPr>
              <a:xfrm flipH="1">
                <a:off x="5563800" y="366840"/>
                <a:ext cx="923400" cy="445320"/>
              </a:xfrm>
              <a:custGeom>
                <a:avLst/>
                <a:gdLst/>
                <a:ahLst/>
                <a:rect l="l" t="t" r="r" b="b"/>
                <a:pathLst>
                  <a:path w="34170" h="16493">
                    <a:moveTo>
                      <a:pt x="18854" y="0"/>
                    </a:moveTo>
                    <a:cubicBezTo>
                      <a:pt x="16271" y="0"/>
                      <a:pt x="13698" y="1157"/>
                      <a:pt x="11175" y="2290"/>
                    </a:cubicBezTo>
                    <a:cubicBezTo>
                      <a:pt x="9986" y="2825"/>
                      <a:pt x="8756" y="3378"/>
                      <a:pt x="7549" y="3797"/>
                    </a:cubicBezTo>
                    <a:cubicBezTo>
                      <a:pt x="7208" y="3916"/>
                      <a:pt x="6852" y="4033"/>
                      <a:pt x="6487" y="4146"/>
                    </a:cubicBezTo>
                    <a:cubicBezTo>
                      <a:pt x="5469" y="4465"/>
                      <a:pt x="4279" y="4825"/>
                      <a:pt x="3031" y="5066"/>
                    </a:cubicBezTo>
                    <a:cubicBezTo>
                      <a:pt x="1970" y="5268"/>
                      <a:pt x="971" y="5380"/>
                      <a:pt x="0" y="5417"/>
                    </a:cubicBezTo>
                    <a:cubicBezTo>
                      <a:pt x="55" y="5468"/>
                      <a:pt x="107" y="5517"/>
                      <a:pt x="162" y="5567"/>
                    </a:cubicBezTo>
                    <a:cubicBezTo>
                      <a:pt x="1093" y="5525"/>
                      <a:pt x="2048" y="5410"/>
                      <a:pt x="3061" y="5218"/>
                    </a:cubicBezTo>
                    <a:cubicBezTo>
                      <a:pt x="4315" y="4975"/>
                      <a:pt x="5511" y="4613"/>
                      <a:pt x="6533" y="4293"/>
                    </a:cubicBezTo>
                    <a:cubicBezTo>
                      <a:pt x="6900" y="4180"/>
                      <a:pt x="7258" y="4063"/>
                      <a:pt x="7600" y="3945"/>
                    </a:cubicBezTo>
                    <a:cubicBezTo>
                      <a:pt x="8813" y="3522"/>
                      <a:pt x="10047" y="2967"/>
                      <a:pt x="11239" y="2433"/>
                    </a:cubicBezTo>
                    <a:cubicBezTo>
                      <a:pt x="13741" y="1307"/>
                      <a:pt x="16293" y="160"/>
                      <a:pt x="18849" y="160"/>
                    </a:cubicBezTo>
                    <a:cubicBezTo>
                      <a:pt x="20708" y="160"/>
                      <a:pt x="22569" y="766"/>
                      <a:pt x="24417" y="2428"/>
                    </a:cubicBezTo>
                    <a:cubicBezTo>
                      <a:pt x="26598" y="4391"/>
                      <a:pt x="28614" y="6826"/>
                      <a:pt x="30409" y="9668"/>
                    </a:cubicBezTo>
                    <a:cubicBezTo>
                      <a:pt x="31472" y="11340"/>
                      <a:pt x="32406" y="13014"/>
                      <a:pt x="33189" y="14641"/>
                    </a:cubicBezTo>
                    <a:cubicBezTo>
                      <a:pt x="33502" y="15292"/>
                      <a:pt x="33771" y="15900"/>
                      <a:pt x="34011" y="16492"/>
                    </a:cubicBezTo>
                    <a:cubicBezTo>
                      <a:pt x="34064" y="16486"/>
                      <a:pt x="34117" y="16481"/>
                      <a:pt x="34169" y="16475"/>
                    </a:cubicBezTo>
                    <a:cubicBezTo>
                      <a:pt x="33925" y="15865"/>
                      <a:pt x="33649" y="15243"/>
                      <a:pt x="33328" y="14574"/>
                    </a:cubicBezTo>
                    <a:cubicBezTo>
                      <a:pt x="32544" y="12942"/>
                      <a:pt x="31606" y="11263"/>
                      <a:pt x="30540" y="9585"/>
                    </a:cubicBezTo>
                    <a:lnTo>
                      <a:pt x="30539" y="9585"/>
                    </a:lnTo>
                    <a:cubicBezTo>
                      <a:pt x="28737" y="6732"/>
                      <a:pt x="26713" y="4285"/>
                      <a:pt x="24519" y="2313"/>
                    </a:cubicBezTo>
                    <a:cubicBezTo>
                      <a:pt x="22635" y="618"/>
                      <a:pt x="20742" y="0"/>
                      <a:pt x="18854" y="0"/>
                    </a:cubicBezTo>
                    <a:close/>
                  </a:path>
                </a:pathLst>
              </a:custGeom>
              <a:solidFill>
                <a:srgbClr val="61749c"/>
              </a:solidFill>
              <a:ln w="0">
                <a:noFill/>
              </a:ln>
            </p:spPr>
            <p:style>
              <a:lnRef idx="0"/>
              <a:fillRef idx="0"/>
              <a:effectRef idx="0"/>
              <a:fontRef idx="minor"/>
            </p:style>
          </p:sp>
          <p:sp>
            <p:nvSpPr>
              <p:cNvPr id="750" name="CustomShape 63"/>
              <p:cNvSpPr/>
              <p:nvPr/>
            </p:nvSpPr>
            <p:spPr>
              <a:xfrm flipH="1">
                <a:off x="5600520" y="405360"/>
                <a:ext cx="844200" cy="410760"/>
              </a:xfrm>
              <a:custGeom>
                <a:avLst/>
                <a:gdLst/>
                <a:ahLst/>
                <a:rect l="l" t="t" r="r" b="b"/>
                <a:pathLst>
                  <a:path w="31242" h="15212">
                    <a:moveTo>
                      <a:pt x="16466" y="0"/>
                    </a:moveTo>
                    <a:cubicBezTo>
                      <a:pt x="13807" y="0"/>
                      <a:pt x="11161" y="1232"/>
                      <a:pt x="8566" y="2440"/>
                    </a:cubicBezTo>
                    <a:cubicBezTo>
                      <a:pt x="7364" y="2998"/>
                      <a:pt x="6122" y="3576"/>
                      <a:pt x="4906" y="4016"/>
                    </a:cubicBezTo>
                    <a:cubicBezTo>
                      <a:pt x="4578" y="4134"/>
                      <a:pt x="4229" y="4254"/>
                      <a:pt x="3839" y="4380"/>
                    </a:cubicBezTo>
                    <a:cubicBezTo>
                      <a:pt x="2575" y="4792"/>
                      <a:pt x="1500" y="5110"/>
                      <a:pt x="367" y="5337"/>
                    </a:cubicBezTo>
                    <a:cubicBezTo>
                      <a:pt x="242" y="5361"/>
                      <a:pt x="122" y="5379"/>
                      <a:pt x="0" y="5401"/>
                    </a:cubicBezTo>
                    <a:cubicBezTo>
                      <a:pt x="52" y="5446"/>
                      <a:pt x="104" y="5489"/>
                      <a:pt x="157" y="5534"/>
                    </a:cubicBezTo>
                    <a:cubicBezTo>
                      <a:pt x="237" y="5520"/>
                      <a:pt x="316" y="5505"/>
                      <a:pt x="396" y="5489"/>
                    </a:cubicBezTo>
                    <a:cubicBezTo>
                      <a:pt x="1538" y="5260"/>
                      <a:pt x="2616" y="4940"/>
                      <a:pt x="3885" y="4528"/>
                    </a:cubicBezTo>
                    <a:cubicBezTo>
                      <a:pt x="4277" y="4401"/>
                      <a:pt x="4629" y="4281"/>
                      <a:pt x="4959" y="4161"/>
                    </a:cubicBezTo>
                    <a:cubicBezTo>
                      <a:pt x="6181" y="3720"/>
                      <a:pt x="7426" y="3140"/>
                      <a:pt x="8630" y="2579"/>
                    </a:cubicBezTo>
                    <a:cubicBezTo>
                      <a:pt x="11203" y="1382"/>
                      <a:pt x="13828" y="161"/>
                      <a:pt x="16460" y="161"/>
                    </a:cubicBezTo>
                    <a:cubicBezTo>
                      <a:pt x="18303" y="161"/>
                      <a:pt x="20149" y="759"/>
                      <a:pt x="21984" y="2384"/>
                    </a:cubicBezTo>
                    <a:cubicBezTo>
                      <a:pt x="24211" y="4356"/>
                      <a:pt x="26249" y="6793"/>
                      <a:pt x="28045" y="9629"/>
                    </a:cubicBezTo>
                    <a:cubicBezTo>
                      <a:pt x="29107" y="11302"/>
                      <a:pt x="30040" y="12987"/>
                      <a:pt x="30816" y="14637"/>
                    </a:cubicBezTo>
                    <a:cubicBezTo>
                      <a:pt x="30907" y="14832"/>
                      <a:pt x="30995" y="15022"/>
                      <a:pt x="31078" y="15211"/>
                    </a:cubicBezTo>
                    <a:cubicBezTo>
                      <a:pt x="31133" y="15206"/>
                      <a:pt x="31187" y="15202"/>
                      <a:pt x="31242" y="15197"/>
                    </a:cubicBezTo>
                    <a:cubicBezTo>
                      <a:pt x="31150" y="14992"/>
                      <a:pt x="31056" y="14784"/>
                      <a:pt x="30955" y="14571"/>
                    </a:cubicBezTo>
                    <a:cubicBezTo>
                      <a:pt x="30178" y="12915"/>
                      <a:pt x="29241" y="11224"/>
                      <a:pt x="28174" y="9545"/>
                    </a:cubicBezTo>
                    <a:cubicBezTo>
                      <a:pt x="26373" y="6697"/>
                      <a:pt x="24325" y="4249"/>
                      <a:pt x="22086" y="2267"/>
                    </a:cubicBezTo>
                    <a:cubicBezTo>
                      <a:pt x="20215" y="610"/>
                      <a:pt x="18337" y="0"/>
                      <a:pt x="16466" y="0"/>
                    </a:cubicBezTo>
                    <a:close/>
                  </a:path>
                </a:pathLst>
              </a:custGeom>
              <a:solidFill>
                <a:srgbClr val="61749c"/>
              </a:solidFill>
              <a:ln w="0">
                <a:noFill/>
              </a:ln>
            </p:spPr>
            <p:style>
              <a:lnRef idx="0"/>
              <a:fillRef idx="0"/>
              <a:effectRef idx="0"/>
              <a:fontRef idx="minor"/>
            </p:style>
          </p:sp>
          <p:sp>
            <p:nvSpPr>
              <p:cNvPr id="751" name="CustomShape 64"/>
              <p:cNvSpPr/>
              <p:nvPr/>
            </p:nvSpPr>
            <p:spPr>
              <a:xfrm flipH="1">
                <a:off x="5638320" y="443880"/>
                <a:ext cx="770040" cy="375120"/>
              </a:xfrm>
              <a:custGeom>
                <a:avLst/>
                <a:gdLst/>
                <a:ahLst/>
                <a:rect l="l" t="t" r="r" b="b"/>
                <a:pathLst>
                  <a:path w="28493" h="13894">
                    <a:moveTo>
                      <a:pt x="14307" y="1"/>
                    </a:moveTo>
                    <a:cubicBezTo>
                      <a:pt x="11572" y="1"/>
                      <a:pt x="8852" y="1309"/>
                      <a:pt x="6186" y="2591"/>
                    </a:cubicBezTo>
                    <a:cubicBezTo>
                      <a:pt x="4973" y="3173"/>
                      <a:pt x="3720" y="3777"/>
                      <a:pt x="2496" y="4236"/>
                    </a:cubicBezTo>
                    <a:cubicBezTo>
                      <a:pt x="2176" y="4357"/>
                      <a:pt x="1824" y="4482"/>
                      <a:pt x="1422" y="4617"/>
                    </a:cubicBezTo>
                    <a:cubicBezTo>
                      <a:pt x="923" y="4785"/>
                      <a:pt x="456" y="4937"/>
                      <a:pt x="0" y="5076"/>
                    </a:cubicBezTo>
                    <a:cubicBezTo>
                      <a:pt x="48" y="5114"/>
                      <a:pt x="99" y="5151"/>
                      <a:pt x="147" y="5190"/>
                    </a:cubicBezTo>
                    <a:cubicBezTo>
                      <a:pt x="598" y="5050"/>
                      <a:pt x="1043" y="4908"/>
                      <a:pt x="1472" y="4764"/>
                    </a:cubicBezTo>
                    <a:cubicBezTo>
                      <a:pt x="1875" y="4628"/>
                      <a:pt x="2229" y="4503"/>
                      <a:pt x="2551" y="4381"/>
                    </a:cubicBezTo>
                    <a:cubicBezTo>
                      <a:pt x="3781" y="3919"/>
                      <a:pt x="5037" y="3314"/>
                      <a:pt x="6251" y="2730"/>
                    </a:cubicBezTo>
                    <a:cubicBezTo>
                      <a:pt x="8897" y="1459"/>
                      <a:pt x="11596" y="161"/>
                      <a:pt x="14304" y="161"/>
                    </a:cubicBezTo>
                    <a:cubicBezTo>
                      <a:pt x="16132" y="161"/>
                      <a:pt x="17963" y="752"/>
                      <a:pt x="19785" y="2340"/>
                    </a:cubicBezTo>
                    <a:cubicBezTo>
                      <a:pt x="22055" y="4322"/>
                      <a:pt x="24118" y="6761"/>
                      <a:pt x="25911" y="9591"/>
                    </a:cubicBezTo>
                    <a:cubicBezTo>
                      <a:pt x="26822" y="11019"/>
                      <a:pt x="27630" y="12463"/>
                      <a:pt x="28324" y="13894"/>
                    </a:cubicBezTo>
                    <a:cubicBezTo>
                      <a:pt x="28380" y="13891"/>
                      <a:pt x="28436" y="13886"/>
                      <a:pt x="28492" y="13883"/>
                    </a:cubicBezTo>
                    <a:cubicBezTo>
                      <a:pt x="27788" y="12428"/>
                      <a:pt x="26967" y="10959"/>
                      <a:pt x="26043" y="9508"/>
                    </a:cubicBezTo>
                    <a:cubicBezTo>
                      <a:pt x="24239" y="6665"/>
                      <a:pt x="22169" y="4215"/>
                      <a:pt x="19886" y="2225"/>
                    </a:cubicBezTo>
                    <a:cubicBezTo>
                      <a:pt x="18027" y="603"/>
                      <a:pt x="16163" y="1"/>
                      <a:pt x="14307" y="1"/>
                    </a:cubicBezTo>
                    <a:close/>
                  </a:path>
                </a:pathLst>
              </a:custGeom>
              <a:solidFill>
                <a:srgbClr val="61749c"/>
              </a:solidFill>
              <a:ln w="0">
                <a:noFill/>
              </a:ln>
            </p:spPr>
            <p:style>
              <a:lnRef idx="0"/>
              <a:fillRef idx="0"/>
              <a:effectRef idx="0"/>
              <a:fontRef idx="minor"/>
            </p:style>
          </p:sp>
          <p:sp>
            <p:nvSpPr>
              <p:cNvPr id="752" name="CustomShape 65"/>
              <p:cNvSpPr/>
              <p:nvPr/>
            </p:nvSpPr>
            <p:spPr>
              <a:xfrm flipH="1">
                <a:off x="5677920" y="482040"/>
                <a:ext cx="698040" cy="338400"/>
              </a:xfrm>
              <a:custGeom>
                <a:avLst/>
                <a:gdLst/>
                <a:ahLst/>
                <a:rect l="l" t="t" r="r" b="b"/>
                <a:pathLst>
                  <a:path w="25837" h="12533">
                    <a:moveTo>
                      <a:pt x="12300" y="1"/>
                    </a:moveTo>
                    <a:cubicBezTo>
                      <a:pt x="9488" y="1"/>
                      <a:pt x="6694" y="1386"/>
                      <a:pt x="3958" y="2743"/>
                    </a:cubicBezTo>
                    <a:cubicBezTo>
                      <a:pt x="2735" y="3350"/>
                      <a:pt x="1471" y="3977"/>
                      <a:pt x="241" y="4459"/>
                    </a:cubicBezTo>
                    <a:cubicBezTo>
                      <a:pt x="162" y="4489"/>
                      <a:pt x="82" y="4520"/>
                      <a:pt x="1" y="4550"/>
                    </a:cubicBezTo>
                    <a:cubicBezTo>
                      <a:pt x="50" y="4587"/>
                      <a:pt x="100" y="4624"/>
                      <a:pt x="149" y="4659"/>
                    </a:cubicBezTo>
                    <a:cubicBezTo>
                      <a:pt x="199" y="4640"/>
                      <a:pt x="249" y="4620"/>
                      <a:pt x="297" y="4603"/>
                    </a:cubicBezTo>
                    <a:cubicBezTo>
                      <a:pt x="1534" y="4120"/>
                      <a:pt x="2801" y="3491"/>
                      <a:pt x="4026" y="2883"/>
                    </a:cubicBezTo>
                    <a:cubicBezTo>
                      <a:pt x="6742" y="1536"/>
                      <a:pt x="9514" y="162"/>
                      <a:pt x="12297" y="162"/>
                    </a:cubicBezTo>
                    <a:cubicBezTo>
                      <a:pt x="14110" y="162"/>
                      <a:pt x="15928" y="745"/>
                      <a:pt x="17737" y="2299"/>
                    </a:cubicBezTo>
                    <a:cubicBezTo>
                      <a:pt x="20054" y="4289"/>
                      <a:pt x="22139" y="6729"/>
                      <a:pt x="23933" y="9555"/>
                    </a:cubicBezTo>
                    <a:cubicBezTo>
                      <a:pt x="24562" y="10539"/>
                      <a:pt x="25139" y="11534"/>
                      <a:pt x="25662" y="12533"/>
                    </a:cubicBezTo>
                    <a:cubicBezTo>
                      <a:pt x="25720" y="12531"/>
                      <a:pt x="25779" y="12529"/>
                      <a:pt x="25837" y="12528"/>
                    </a:cubicBezTo>
                    <a:cubicBezTo>
                      <a:pt x="25299" y="11505"/>
                      <a:pt x="24709" y="10483"/>
                      <a:pt x="24064" y="9470"/>
                    </a:cubicBezTo>
                    <a:cubicBezTo>
                      <a:pt x="22261" y="6635"/>
                      <a:pt x="20166" y="4182"/>
                      <a:pt x="17838" y="2182"/>
                    </a:cubicBezTo>
                    <a:cubicBezTo>
                      <a:pt x="15991" y="595"/>
                      <a:pt x="14142" y="1"/>
                      <a:pt x="12300" y="1"/>
                    </a:cubicBezTo>
                    <a:close/>
                  </a:path>
                </a:pathLst>
              </a:custGeom>
              <a:solidFill>
                <a:srgbClr val="61749c"/>
              </a:solidFill>
              <a:ln w="0">
                <a:noFill/>
              </a:ln>
            </p:spPr>
            <p:style>
              <a:lnRef idx="0"/>
              <a:fillRef idx="0"/>
              <a:effectRef idx="0"/>
              <a:fontRef idx="minor"/>
            </p:style>
          </p:sp>
          <p:sp>
            <p:nvSpPr>
              <p:cNvPr id="753" name="CustomShape 66"/>
              <p:cNvSpPr/>
              <p:nvPr/>
            </p:nvSpPr>
            <p:spPr>
              <a:xfrm flipH="1">
                <a:off x="5718960" y="520560"/>
                <a:ext cx="628560" cy="299880"/>
              </a:xfrm>
              <a:custGeom>
                <a:avLst/>
                <a:gdLst/>
                <a:ahLst/>
                <a:rect l="l" t="t" r="r" b="b"/>
                <a:pathLst>
                  <a:path w="23271" h="11119">
                    <a:moveTo>
                      <a:pt x="10458" y="1"/>
                    </a:moveTo>
                    <a:cubicBezTo>
                      <a:pt x="7570" y="1"/>
                      <a:pt x="4703" y="1466"/>
                      <a:pt x="1895" y="2901"/>
                    </a:cubicBezTo>
                    <a:cubicBezTo>
                      <a:pt x="1271" y="3220"/>
                      <a:pt x="636" y="3544"/>
                      <a:pt x="1" y="3852"/>
                    </a:cubicBezTo>
                    <a:cubicBezTo>
                      <a:pt x="50" y="3885"/>
                      <a:pt x="98" y="3919"/>
                      <a:pt x="148" y="3952"/>
                    </a:cubicBezTo>
                    <a:cubicBezTo>
                      <a:pt x="758" y="3655"/>
                      <a:pt x="1367" y="3344"/>
                      <a:pt x="1966" y="3039"/>
                    </a:cubicBezTo>
                    <a:cubicBezTo>
                      <a:pt x="4752" y="1615"/>
                      <a:pt x="7598" y="161"/>
                      <a:pt x="10456" y="161"/>
                    </a:cubicBezTo>
                    <a:cubicBezTo>
                      <a:pt x="12256" y="161"/>
                      <a:pt x="14061" y="737"/>
                      <a:pt x="15861" y="2260"/>
                    </a:cubicBezTo>
                    <a:cubicBezTo>
                      <a:pt x="18221" y="4256"/>
                      <a:pt x="20328" y="6700"/>
                      <a:pt x="22123" y="9521"/>
                    </a:cubicBezTo>
                    <a:cubicBezTo>
                      <a:pt x="22461" y="10050"/>
                      <a:pt x="22782" y="10583"/>
                      <a:pt x="23090" y="11117"/>
                    </a:cubicBezTo>
                    <a:cubicBezTo>
                      <a:pt x="23150" y="11117"/>
                      <a:pt x="23210" y="11119"/>
                      <a:pt x="23270" y="11119"/>
                    </a:cubicBezTo>
                    <a:cubicBezTo>
                      <a:pt x="22949" y="10557"/>
                      <a:pt x="22610" y="9996"/>
                      <a:pt x="22253" y="9437"/>
                    </a:cubicBezTo>
                    <a:cubicBezTo>
                      <a:pt x="20449" y="6604"/>
                      <a:pt x="18333" y="4149"/>
                      <a:pt x="15960" y="2141"/>
                    </a:cubicBezTo>
                    <a:cubicBezTo>
                      <a:pt x="14124" y="588"/>
                      <a:pt x="12287" y="1"/>
                      <a:pt x="10458" y="1"/>
                    </a:cubicBezTo>
                    <a:close/>
                  </a:path>
                </a:pathLst>
              </a:custGeom>
              <a:solidFill>
                <a:srgbClr val="61749c"/>
              </a:solidFill>
              <a:ln w="0">
                <a:noFill/>
              </a:ln>
            </p:spPr>
            <p:style>
              <a:lnRef idx="0"/>
              <a:fillRef idx="0"/>
              <a:effectRef idx="0"/>
              <a:fontRef idx="minor"/>
            </p:style>
          </p:sp>
          <p:sp>
            <p:nvSpPr>
              <p:cNvPr id="754" name="CustomShape 67"/>
              <p:cNvSpPr/>
              <p:nvPr/>
            </p:nvSpPr>
            <p:spPr>
              <a:xfrm flipH="1">
                <a:off x="5764320" y="559080"/>
                <a:ext cx="559800" cy="260280"/>
              </a:xfrm>
              <a:custGeom>
                <a:avLst/>
                <a:gdLst/>
                <a:ahLst/>
                <a:rect l="l" t="t" r="r" b="b"/>
                <a:pathLst>
                  <a:path w="20720" h="9656">
                    <a:moveTo>
                      <a:pt x="8735" y="0"/>
                    </a:moveTo>
                    <a:cubicBezTo>
                      <a:pt x="5787" y="0"/>
                      <a:pt x="2864" y="1528"/>
                      <a:pt x="0" y="3033"/>
                    </a:cubicBezTo>
                    <a:cubicBezTo>
                      <a:pt x="50" y="3065"/>
                      <a:pt x="101" y="3097"/>
                      <a:pt x="151" y="3129"/>
                    </a:cubicBezTo>
                    <a:cubicBezTo>
                      <a:pt x="2967" y="1649"/>
                      <a:pt x="5842" y="161"/>
                      <a:pt x="8733" y="161"/>
                    </a:cubicBezTo>
                    <a:cubicBezTo>
                      <a:pt x="10519" y="161"/>
                      <a:pt x="12312" y="729"/>
                      <a:pt x="14102" y="2220"/>
                    </a:cubicBezTo>
                    <a:cubicBezTo>
                      <a:pt x="16503" y="4223"/>
                      <a:pt x="18633" y="6668"/>
                      <a:pt x="20432" y="9486"/>
                    </a:cubicBezTo>
                    <a:cubicBezTo>
                      <a:pt x="20465" y="9540"/>
                      <a:pt x="20499" y="9593"/>
                      <a:pt x="20532" y="9647"/>
                    </a:cubicBezTo>
                    <a:cubicBezTo>
                      <a:pt x="20595" y="9650"/>
                      <a:pt x="20657" y="9652"/>
                      <a:pt x="20720" y="9655"/>
                    </a:cubicBezTo>
                    <a:cubicBezTo>
                      <a:pt x="20667" y="9572"/>
                      <a:pt x="20616" y="9487"/>
                      <a:pt x="20563" y="9402"/>
                    </a:cubicBezTo>
                    <a:cubicBezTo>
                      <a:pt x="18756" y="6570"/>
                      <a:pt x="16615" y="4114"/>
                      <a:pt x="14201" y="2101"/>
                    </a:cubicBezTo>
                    <a:cubicBezTo>
                      <a:pt x="12375" y="580"/>
                      <a:pt x="10550" y="0"/>
                      <a:pt x="8735" y="0"/>
                    </a:cubicBezTo>
                    <a:close/>
                  </a:path>
                </a:pathLst>
              </a:custGeom>
              <a:solidFill>
                <a:srgbClr val="61749c"/>
              </a:solidFill>
              <a:ln w="0">
                <a:noFill/>
              </a:ln>
            </p:spPr>
            <p:style>
              <a:lnRef idx="0"/>
              <a:fillRef idx="0"/>
              <a:effectRef idx="0"/>
              <a:fontRef idx="minor"/>
            </p:style>
          </p:sp>
          <p:sp>
            <p:nvSpPr>
              <p:cNvPr id="755" name="CustomShape 68"/>
              <p:cNvSpPr/>
              <p:nvPr/>
            </p:nvSpPr>
            <p:spPr>
              <a:xfrm flipH="1">
                <a:off x="5812560" y="597240"/>
                <a:ext cx="487080" cy="218880"/>
              </a:xfrm>
              <a:custGeom>
                <a:avLst/>
                <a:gdLst/>
                <a:ahLst/>
                <a:rect l="l" t="t" r="r" b="b"/>
                <a:pathLst>
                  <a:path w="18040" h="8114">
                    <a:moveTo>
                      <a:pt x="7030" y="1"/>
                    </a:moveTo>
                    <a:cubicBezTo>
                      <a:pt x="4665" y="1"/>
                      <a:pt x="2316" y="986"/>
                      <a:pt x="1" y="2172"/>
                    </a:cubicBezTo>
                    <a:cubicBezTo>
                      <a:pt x="54" y="2203"/>
                      <a:pt x="105" y="2235"/>
                      <a:pt x="158" y="2265"/>
                    </a:cubicBezTo>
                    <a:cubicBezTo>
                      <a:pt x="2422" y="1109"/>
                      <a:pt x="4718" y="160"/>
                      <a:pt x="7025" y="160"/>
                    </a:cubicBezTo>
                    <a:cubicBezTo>
                      <a:pt x="8800" y="160"/>
                      <a:pt x="10582" y="722"/>
                      <a:pt x="12361" y="2184"/>
                    </a:cubicBezTo>
                    <a:cubicBezTo>
                      <a:pt x="14405" y="3862"/>
                      <a:pt x="16238" y="5848"/>
                      <a:pt x="17837" y="8096"/>
                    </a:cubicBezTo>
                    <a:cubicBezTo>
                      <a:pt x="17904" y="8102"/>
                      <a:pt x="17973" y="8107"/>
                      <a:pt x="18040" y="8113"/>
                    </a:cubicBezTo>
                    <a:cubicBezTo>
                      <a:pt x="16416" y="5811"/>
                      <a:pt x="14545" y="3777"/>
                      <a:pt x="12460" y="2064"/>
                    </a:cubicBezTo>
                    <a:cubicBezTo>
                      <a:pt x="10645" y="573"/>
                      <a:pt x="8833" y="1"/>
                      <a:pt x="7030" y="1"/>
                    </a:cubicBezTo>
                    <a:close/>
                  </a:path>
                </a:pathLst>
              </a:custGeom>
              <a:solidFill>
                <a:srgbClr val="61749c"/>
              </a:solidFill>
              <a:ln w="0">
                <a:noFill/>
              </a:ln>
            </p:spPr>
            <p:style>
              <a:lnRef idx="0"/>
              <a:fillRef idx="0"/>
              <a:effectRef idx="0"/>
              <a:fontRef idx="minor"/>
            </p:style>
          </p:sp>
          <p:sp>
            <p:nvSpPr>
              <p:cNvPr id="756" name="CustomShape 69"/>
              <p:cNvSpPr/>
              <p:nvPr/>
            </p:nvSpPr>
            <p:spPr>
              <a:xfrm flipH="1">
                <a:off x="5866200" y="635400"/>
                <a:ext cx="406800" cy="174240"/>
              </a:xfrm>
              <a:custGeom>
                <a:avLst/>
                <a:gdLst/>
                <a:ahLst/>
                <a:rect l="l" t="t" r="r" b="b"/>
                <a:pathLst>
                  <a:path w="15072" h="6470">
                    <a:moveTo>
                      <a:pt x="5245" y="1"/>
                    </a:moveTo>
                    <a:cubicBezTo>
                      <a:pt x="3485" y="1"/>
                      <a:pt x="1735" y="547"/>
                      <a:pt x="0" y="1324"/>
                    </a:cubicBezTo>
                    <a:cubicBezTo>
                      <a:pt x="56" y="1356"/>
                      <a:pt x="114" y="1386"/>
                      <a:pt x="170" y="1418"/>
                    </a:cubicBezTo>
                    <a:cubicBezTo>
                      <a:pt x="1850" y="677"/>
                      <a:pt x="3544" y="161"/>
                      <a:pt x="5245" y="161"/>
                    </a:cubicBezTo>
                    <a:cubicBezTo>
                      <a:pt x="7008" y="161"/>
                      <a:pt x="8779" y="715"/>
                      <a:pt x="10549" y="2148"/>
                    </a:cubicBezTo>
                    <a:cubicBezTo>
                      <a:pt x="12111" y="3413"/>
                      <a:pt x="13550" y="4849"/>
                      <a:pt x="14849" y="6438"/>
                    </a:cubicBezTo>
                    <a:cubicBezTo>
                      <a:pt x="14922" y="6449"/>
                      <a:pt x="14996" y="6458"/>
                      <a:pt x="15071" y="6470"/>
                    </a:cubicBezTo>
                    <a:cubicBezTo>
                      <a:pt x="13737" y="4822"/>
                      <a:pt x="12258" y="3333"/>
                      <a:pt x="10647" y="2029"/>
                    </a:cubicBezTo>
                    <a:lnTo>
                      <a:pt x="10645" y="2029"/>
                    </a:lnTo>
                    <a:cubicBezTo>
                      <a:pt x="8839" y="566"/>
                      <a:pt x="7037" y="1"/>
                      <a:pt x="5245" y="1"/>
                    </a:cubicBezTo>
                    <a:close/>
                  </a:path>
                </a:pathLst>
              </a:custGeom>
              <a:solidFill>
                <a:srgbClr val="61749c"/>
              </a:solidFill>
              <a:ln w="0">
                <a:noFill/>
              </a:ln>
            </p:spPr>
            <p:style>
              <a:lnRef idx="0"/>
              <a:fillRef idx="0"/>
              <a:effectRef idx="0"/>
              <a:fontRef idx="minor"/>
            </p:style>
          </p:sp>
          <p:sp>
            <p:nvSpPr>
              <p:cNvPr id="757" name="CustomShape 70"/>
              <p:cNvSpPr/>
              <p:nvPr/>
            </p:nvSpPr>
            <p:spPr>
              <a:xfrm flipH="1">
                <a:off x="5930640" y="673920"/>
                <a:ext cx="311040" cy="125280"/>
              </a:xfrm>
              <a:custGeom>
                <a:avLst/>
                <a:gdLst/>
                <a:ahLst/>
                <a:rect l="l" t="t" r="r" b="b"/>
                <a:pathLst>
                  <a:path w="11523" h="4655">
                    <a:moveTo>
                      <a:pt x="3251" y="0"/>
                    </a:moveTo>
                    <a:cubicBezTo>
                      <a:pt x="2163" y="0"/>
                      <a:pt x="1079" y="208"/>
                      <a:pt x="1" y="552"/>
                    </a:cubicBezTo>
                    <a:cubicBezTo>
                      <a:pt x="65" y="587"/>
                      <a:pt x="130" y="620"/>
                      <a:pt x="196" y="654"/>
                    </a:cubicBezTo>
                    <a:cubicBezTo>
                      <a:pt x="1209" y="344"/>
                      <a:pt x="2227" y="159"/>
                      <a:pt x="3247" y="159"/>
                    </a:cubicBezTo>
                    <a:cubicBezTo>
                      <a:pt x="5000" y="159"/>
                      <a:pt x="6760" y="706"/>
                      <a:pt x="8521" y="2112"/>
                    </a:cubicBezTo>
                    <a:cubicBezTo>
                      <a:pt x="9486" y="2881"/>
                      <a:pt x="10401" y="3715"/>
                      <a:pt x="11265" y="4605"/>
                    </a:cubicBezTo>
                    <a:cubicBezTo>
                      <a:pt x="11350" y="4622"/>
                      <a:pt x="11438" y="4637"/>
                      <a:pt x="11523" y="4654"/>
                    </a:cubicBezTo>
                    <a:cubicBezTo>
                      <a:pt x="10611" y="3701"/>
                      <a:pt x="9643" y="2809"/>
                      <a:pt x="8619" y="1992"/>
                    </a:cubicBezTo>
                    <a:cubicBezTo>
                      <a:pt x="6822" y="558"/>
                      <a:pt x="5031" y="0"/>
                      <a:pt x="3251" y="0"/>
                    </a:cubicBezTo>
                    <a:close/>
                  </a:path>
                </a:pathLst>
              </a:custGeom>
              <a:solidFill>
                <a:srgbClr val="61749c"/>
              </a:solidFill>
              <a:ln w="0">
                <a:noFill/>
              </a:ln>
            </p:spPr>
            <p:style>
              <a:lnRef idx="0"/>
              <a:fillRef idx="0"/>
              <a:effectRef idx="0"/>
              <a:fontRef idx="minor"/>
            </p:style>
          </p:sp>
          <p:sp>
            <p:nvSpPr>
              <p:cNvPr id="758" name="CustomShape 71"/>
              <p:cNvSpPr/>
              <p:nvPr/>
            </p:nvSpPr>
            <p:spPr>
              <a:xfrm flipH="1">
                <a:off x="6014160" y="712440"/>
                <a:ext cx="179280" cy="66960"/>
              </a:xfrm>
              <a:custGeom>
                <a:avLst/>
                <a:gdLst/>
                <a:ahLst/>
                <a:rect l="l" t="t" r="r" b="b"/>
                <a:pathLst>
                  <a:path w="6653" h="2500">
                    <a:moveTo>
                      <a:pt x="646" y="1"/>
                    </a:moveTo>
                    <a:cubicBezTo>
                      <a:pt x="431" y="1"/>
                      <a:pt x="216" y="9"/>
                      <a:pt x="1" y="24"/>
                    </a:cubicBezTo>
                    <a:cubicBezTo>
                      <a:pt x="100" y="72"/>
                      <a:pt x="201" y="119"/>
                      <a:pt x="302" y="165"/>
                    </a:cubicBezTo>
                    <a:cubicBezTo>
                      <a:pt x="416" y="161"/>
                      <a:pt x="529" y="158"/>
                      <a:pt x="643" y="158"/>
                    </a:cubicBezTo>
                    <a:cubicBezTo>
                      <a:pt x="2385" y="158"/>
                      <a:pt x="4135" y="697"/>
                      <a:pt x="5889" y="2073"/>
                    </a:cubicBezTo>
                    <a:cubicBezTo>
                      <a:pt x="6022" y="2178"/>
                      <a:pt x="6152" y="2289"/>
                      <a:pt x="6283" y="2397"/>
                    </a:cubicBezTo>
                    <a:cubicBezTo>
                      <a:pt x="6406" y="2433"/>
                      <a:pt x="6529" y="2466"/>
                      <a:pt x="6652" y="2500"/>
                    </a:cubicBezTo>
                    <a:cubicBezTo>
                      <a:pt x="6432" y="2316"/>
                      <a:pt x="6211" y="2129"/>
                      <a:pt x="5985" y="1951"/>
                    </a:cubicBezTo>
                    <a:cubicBezTo>
                      <a:pt x="4196" y="547"/>
                      <a:pt x="2415" y="1"/>
                      <a:pt x="646" y="1"/>
                    </a:cubicBezTo>
                    <a:close/>
                  </a:path>
                </a:pathLst>
              </a:custGeom>
              <a:solidFill>
                <a:srgbClr val="61749c"/>
              </a:solidFill>
              <a:ln w="0">
                <a:noFill/>
              </a:ln>
            </p:spPr>
            <p:style>
              <a:lnRef idx="0"/>
              <a:fillRef idx="0"/>
              <a:effectRef idx="0"/>
              <a:fontRef idx="minor"/>
            </p:style>
          </p:sp>
        </p:grpSp>
        <p:grpSp>
          <p:nvGrpSpPr>
            <p:cNvPr id="759" name="Group 72"/>
            <p:cNvGrpSpPr/>
            <p:nvPr/>
          </p:nvGrpSpPr>
          <p:grpSpPr>
            <a:xfrm>
              <a:off x="-627840" y="3351240"/>
              <a:ext cx="1642680" cy="2204640"/>
              <a:chOff x="-627840" y="3351240"/>
              <a:chExt cx="1642680" cy="2204640"/>
            </a:xfrm>
          </p:grpSpPr>
          <p:grpSp>
            <p:nvGrpSpPr>
              <p:cNvPr id="760" name="Group 73"/>
              <p:cNvGrpSpPr/>
              <p:nvPr/>
            </p:nvGrpSpPr>
            <p:grpSpPr>
              <a:xfrm>
                <a:off x="-627840" y="3351240"/>
                <a:ext cx="1642680" cy="2204640"/>
                <a:chOff x="-627840" y="3351240"/>
                <a:chExt cx="1642680" cy="2204640"/>
              </a:xfrm>
            </p:grpSpPr>
            <p:sp>
              <p:nvSpPr>
                <p:cNvPr id="761" name="CustomShape 74"/>
                <p:cNvSpPr/>
                <p:nvPr/>
              </p:nvSpPr>
              <p:spPr>
                <a:xfrm flipV="1" rot="14853600">
                  <a:off x="-820440" y="4069080"/>
                  <a:ext cx="2028240" cy="769320"/>
                </a:xfrm>
                <a:custGeom>
                  <a:avLst/>
                  <a:gdLst/>
                  <a:ahLst/>
                  <a:rect l="l" t="t" r="r" b="b"/>
                  <a:pathLst>
                    <a:path w="109756" h="39107">
                      <a:moveTo>
                        <a:pt x="109755" y="19554"/>
                      </a:moveTo>
                      <a:cubicBezTo>
                        <a:pt x="109755" y="24739"/>
                        <a:pt x="103973" y="29712"/>
                        <a:pt x="93681" y="33378"/>
                      </a:cubicBezTo>
                      <a:cubicBezTo>
                        <a:pt x="83389" y="37045"/>
                        <a:pt x="69432" y="39106"/>
                        <a:pt x="54878" y="39106"/>
                      </a:cubicBezTo>
                      <a:cubicBezTo>
                        <a:pt x="40324" y="39106"/>
                        <a:pt x="26365" y="37045"/>
                        <a:pt x="16073" y="33378"/>
                      </a:cubicBezTo>
                      <a:cubicBezTo>
                        <a:pt x="5782" y="29712"/>
                        <a:pt x="1" y="24739"/>
                        <a:pt x="1" y="19554"/>
                      </a:cubicBezTo>
                      <a:cubicBezTo>
                        <a:pt x="1" y="14368"/>
                        <a:pt x="5782" y="9395"/>
                        <a:pt x="16073" y="5728"/>
                      </a:cubicBezTo>
                      <a:cubicBezTo>
                        <a:pt x="26365" y="2062"/>
                        <a:pt x="40324" y="1"/>
                        <a:pt x="54878" y="1"/>
                      </a:cubicBezTo>
                      <a:cubicBezTo>
                        <a:pt x="69432" y="1"/>
                        <a:pt x="83389" y="2062"/>
                        <a:pt x="93681" y="5728"/>
                      </a:cubicBezTo>
                      <a:cubicBezTo>
                        <a:pt x="103973" y="9395"/>
                        <a:pt x="109755" y="14368"/>
                        <a:pt x="109755" y="19554"/>
                      </a:cubicBezTo>
                      <a:close/>
                    </a:path>
                  </a:pathLst>
                </a:custGeom>
                <a:noFill/>
                <a:ln cap="rnd" w="9360">
                  <a:solidFill>
                    <a:srgbClr val="61749c"/>
                  </a:solidFill>
                  <a:round/>
                </a:ln>
              </p:spPr>
              <p:style>
                <a:lnRef idx="0"/>
                <a:fillRef idx="0"/>
                <a:effectRef idx="0"/>
                <a:fontRef idx="minor"/>
              </p:style>
            </p:sp>
            <p:sp>
              <p:nvSpPr>
                <p:cNvPr id="762" name="CustomShape 75"/>
                <p:cNvSpPr/>
                <p:nvPr/>
              </p:nvSpPr>
              <p:spPr>
                <a:xfrm flipV="1" rot="14853600">
                  <a:off x="-805320" y="3984120"/>
                  <a:ext cx="1997640" cy="938520"/>
                </a:xfrm>
                <a:custGeom>
                  <a:avLst/>
                  <a:gdLst/>
                  <a:ahLst/>
                  <a:rect l="l" t="t" r="r" b="b"/>
                  <a:pathLst>
                    <a:path w="108088" h="50806">
                      <a:moveTo>
                        <a:pt x="59861" y="6284"/>
                      </a:moveTo>
                      <a:cubicBezTo>
                        <a:pt x="73784" y="10521"/>
                        <a:pt x="86526" y="16596"/>
                        <a:pt x="95281" y="23177"/>
                      </a:cubicBezTo>
                      <a:cubicBezTo>
                        <a:pt x="104037" y="29758"/>
                        <a:pt x="108088" y="36304"/>
                        <a:pt x="106545" y="41374"/>
                      </a:cubicBezTo>
                      <a:cubicBezTo>
                        <a:pt x="105003" y="46445"/>
                        <a:pt x="97993" y="49626"/>
                        <a:pt x="87055" y="50216"/>
                      </a:cubicBezTo>
                      <a:cubicBezTo>
                        <a:pt x="76119" y="50805"/>
                        <a:pt x="62152" y="48759"/>
                        <a:pt x="48228" y="44522"/>
                      </a:cubicBezTo>
                      <a:cubicBezTo>
                        <a:pt x="34304" y="40286"/>
                        <a:pt x="21563" y="34209"/>
                        <a:pt x="12808" y="27628"/>
                      </a:cubicBezTo>
                      <a:cubicBezTo>
                        <a:pt x="4052" y="21049"/>
                        <a:pt x="1" y="14503"/>
                        <a:pt x="1543" y="9432"/>
                      </a:cubicBezTo>
                      <a:cubicBezTo>
                        <a:pt x="3086" y="4362"/>
                        <a:pt x="10095" y="1181"/>
                        <a:pt x="21033" y="591"/>
                      </a:cubicBezTo>
                      <a:cubicBezTo>
                        <a:pt x="31970" y="0"/>
                        <a:pt x="45937" y="2048"/>
                        <a:pt x="59861" y="6284"/>
                      </a:cubicBezTo>
                      <a:close/>
                    </a:path>
                  </a:pathLst>
                </a:custGeom>
                <a:noFill/>
                <a:ln cap="rnd" w="9360">
                  <a:solidFill>
                    <a:srgbClr val="61749c"/>
                  </a:solidFill>
                  <a:round/>
                </a:ln>
              </p:spPr>
              <p:style>
                <a:lnRef idx="0"/>
                <a:fillRef idx="0"/>
                <a:effectRef idx="0"/>
                <a:fontRef idx="minor"/>
              </p:style>
            </p:sp>
            <p:sp>
              <p:nvSpPr>
                <p:cNvPr id="763" name="CustomShape 76"/>
                <p:cNvSpPr/>
                <p:nvPr/>
              </p:nvSpPr>
              <p:spPr>
                <a:xfrm flipV="1" rot="14853600">
                  <a:off x="-799200" y="3974400"/>
                  <a:ext cx="1985760" cy="956880"/>
                </a:xfrm>
                <a:custGeom>
                  <a:avLst/>
                  <a:gdLst/>
                  <a:ahLst/>
                  <a:rect l="l" t="t" r="r" b="b"/>
                  <a:pathLst>
                    <a:path w="107448" h="51822">
                      <a:moveTo>
                        <a:pt x="105777" y="8536"/>
                      </a:moveTo>
                      <a:cubicBezTo>
                        <a:pt x="107448" y="13541"/>
                        <a:pt x="103566" y="20171"/>
                        <a:pt x="94986" y="26968"/>
                      </a:cubicBezTo>
                      <a:cubicBezTo>
                        <a:pt x="86405" y="33765"/>
                        <a:pt x="73829" y="40173"/>
                        <a:pt x="60023" y="44782"/>
                      </a:cubicBezTo>
                      <a:cubicBezTo>
                        <a:pt x="46218" y="49391"/>
                        <a:pt x="32315" y="51822"/>
                        <a:pt x="21371" y="51542"/>
                      </a:cubicBezTo>
                      <a:cubicBezTo>
                        <a:pt x="10428" y="51262"/>
                        <a:pt x="3341" y="48294"/>
                        <a:pt x="1671" y="43289"/>
                      </a:cubicBezTo>
                      <a:cubicBezTo>
                        <a:pt x="0" y="38284"/>
                        <a:pt x="3882" y="31653"/>
                        <a:pt x="12463" y="24856"/>
                      </a:cubicBezTo>
                      <a:cubicBezTo>
                        <a:pt x="21043" y="18058"/>
                        <a:pt x="33619" y="11649"/>
                        <a:pt x="47424" y="7041"/>
                      </a:cubicBezTo>
                      <a:cubicBezTo>
                        <a:pt x="61230" y="2433"/>
                        <a:pt x="75134" y="1"/>
                        <a:pt x="86077" y="281"/>
                      </a:cubicBezTo>
                      <a:cubicBezTo>
                        <a:pt x="97020" y="563"/>
                        <a:pt x="104107" y="3531"/>
                        <a:pt x="105777" y="8536"/>
                      </a:cubicBezTo>
                      <a:close/>
                    </a:path>
                  </a:pathLst>
                </a:custGeom>
                <a:noFill/>
                <a:ln cap="rnd" w="9360">
                  <a:solidFill>
                    <a:srgbClr val="61749c"/>
                  </a:solidFill>
                  <a:round/>
                </a:ln>
              </p:spPr>
              <p:style>
                <a:lnRef idx="0"/>
                <a:fillRef idx="0"/>
                <a:effectRef idx="0"/>
                <a:fontRef idx="minor"/>
              </p:style>
            </p:sp>
          </p:grpSp>
          <p:sp>
            <p:nvSpPr>
              <p:cNvPr id="764" name="CustomShape 77"/>
              <p:cNvSpPr/>
              <p:nvPr/>
            </p:nvSpPr>
            <p:spPr>
              <a:xfrm rot="3565800">
                <a:off x="-478800" y="3620520"/>
                <a:ext cx="92160" cy="92160"/>
              </a:xfrm>
              <a:prstGeom prst="plaque">
                <a:avLst>
                  <a:gd name="adj" fmla="val 50000"/>
                </a:avLst>
              </a:prstGeom>
              <a:solidFill>
                <a:srgbClr val="61749c"/>
              </a:solidFill>
              <a:ln w="0">
                <a:noFill/>
              </a:ln>
            </p:spPr>
            <p:style>
              <a:lnRef idx="0"/>
              <a:fillRef idx="0"/>
              <a:effectRef idx="0"/>
              <a:fontRef idx="minor"/>
            </p:style>
          </p:sp>
          <p:sp>
            <p:nvSpPr>
              <p:cNvPr id="765" name="CustomShape 78"/>
              <p:cNvSpPr/>
              <p:nvPr/>
            </p:nvSpPr>
            <p:spPr>
              <a:xfrm rot="4501800">
                <a:off x="821520" y="4896360"/>
                <a:ext cx="103320" cy="103320"/>
              </a:xfrm>
              <a:prstGeom prst="plaque">
                <a:avLst>
                  <a:gd name="adj" fmla="val 50000"/>
                </a:avLst>
              </a:prstGeom>
              <a:solidFill>
                <a:srgbClr val="61749c"/>
              </a:solidFill>
              <a:ln w="0">
                <a:noFill/>
              </a:ln>
            </p:spPr>
            <p:style>
              <a:lnRef idx="0"/>
              <a:fillRef idx="0"/>
              <a:effectRef idx="0"/>
              <a:fontRef idx="minor"/>
            </p:style>
          </p:sp>
        </p:grpSp>
      </p:grpSp>
      <p:sp>
        <p:nvSpPr>
          <p:cNvPr id="766" name="PlaceHolder 79"/>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67" name="PlaceHolder 8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73.xml"/>
</Relationships>
</file>

<file path=ppt/slides/_rels/slide1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2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3.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3.xml"/>
</Relationships>
</file>

<file path=ppt/slides/_rels/slide1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4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1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69.xml"/>
</Relationships>
</file>

<file path=ppt/slides/_rels/slide1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81.xml"/>
</Relationships>
</file>

<file path=ppt/slides/_rels/slide18.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93.xml"/>
</Relationships>
</file>

<file path=ppt/slides/_rels/slide1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0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slideLayout" Target="../slideLayouts/slideLayout217.xml"/>
</Relationships>
</file>

<file path=ppt/slides/_rels/slide21.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229.xml"/>
</Relationships>
</file>

<file path=ppt/slides/_rels/slide2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241.xml"/>
</Relationships>
</file>

<file path=ppt/slides/_rels/slide2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253.xml"/>
</Relationships>
</file>

<file path=ppt/slides/_rels/slide2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265.xml"/>
</Relationships>
</file>

<file path=ppt/slides/_rels/slide25.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265.xml"/>
</Relationships>
</file>

<file path=ppt/slides/_rels/slide26.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69.xml"/>
</Relationships>
</file>

<file path=ppt/slides/_rels/slide27.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265.xml"/>
</Relationships>
</file>

<file path=ppt/slides/_rels/slide28.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277.xml"/>
</Relationships>
</file>

<file path=ppt/slides/_rels/slide29.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289.xml"/>
</Relationships>
</file>

<file path=ppt/slides/_rels/slide3.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37.xml"/>
</Relationships>
</file>

<file path=ppt/slides/_rels/slide30.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slideLayout" Target="../slideLayouts/slideLayout30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49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6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9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2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8" name="CustomShape 1"/>
          <p:cNvSpPr/>
          <p:nvPr/>
        </p:nvSpPr>
        <p:spPr>
          <a:xfrm>
            <a:off x="685800" y="1497960"/>
            <a:ext cx="7825320" cy="1930680"/>
          </a:xfrm>
          <a:prstGeom prst="rect">
            <a:avLst/>
          </a:prstGeom>
          <a:noFill/>
          <a:ln w="0">
            <a:noFill/>
          </a:ln>
        </p:spPr>
        <p:style>
          <a:lnRef idx="0"/>
          <a:fillRef idx="0"/>
          <a:effectRef idx="0"/>
          <a:fontRef idx="minor"/>
        </p:style>
        <p:txBody>
          <a:bodyPr lIns="90000" rIns="90000" tIns="91440" bIns="91440" anchor="b">
            <a:noAutofit/>
          </a:bodyPr>
          <a:p>
            <a:pPr>
              <a:lnSpc>
                <a:spcPct val="100000"/>
              </a:lnSpc>
              <a:tabLst>
                <a:tab algn="l" pos="0"/>
              </a:tabLst>
            </a:pPr>
            <a:r>
              <a:rPr b="0" lang="en" sz="3800" spc="-1" strike="noStrike">
                <a:solidFill>
                  <a:srgbClr val="383430"/>
                </a:solidFill>
                <a:latin typeface="DM Mono"/>
                <a:ea typeface="DM Mono"/>
              </a:rPr>
              <a:t>IMPLEMENTACIJA RESENJA KOD DETEKCIJE LAZNIH PROFILA NA DRUSTVENIM MREZAMA</a:t>
            </a:r>
            <a:endParaRPr b="0" lang="en-US" sz="3800" spc="-1" strike="noStrike">
              <a:latin typeface="Arial"/>
            </a:endParaRPr>
          </a:p>
        </p:txBody>
      </p:sp>
      <p:sp>
        <p:nvSpPr>
          <p:cNvPr id="2929" name="CustomShape 2"/>
          <p:cNvSpPr/>
          <p:nvPr/>
        </p:nvSpPr>
        <p:spPr>
          <a:xfrm>
            <a:off x="2236320" y="3700800"/>
            <a:ext cx="4656960" cy="4136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400" spc="-1" strike="noStrike">
                <a:solidFill>
                  <a:srgbClr val="383430"/>
                </a:solidFill>
                <a:latin typeface="Work Sans"/>
                <a:ea typeface="Work Sans"/>
              </a:rPr>
              <a:t>	</a:t>
            </a:r>
            <a:r>
              <a:rPr b="0" lang="en" sz="1400" spc="-1" strike="noStrike">
                <a:solidFill>
                  <a:srgbClr val="383430"/>
                </a:solidFill>
                <a:latin typeface="Work Sans"/>
                <a:ea typeface="Work Sans"/>
              </a:rPr>
              <a:t>	</a:t>
            </a:r>
            <a:r>
              <a:rPr b="0" lang="en" sz="1400" spc="-1" strike="noStrike">
                <a:solidFill>
                  <a:srgbClr val="383430"/>
                </a:solidFill>
                <a:latin typeface="Work Sans"/>
                <a:ea typeface="Work Sans"/>
              </a:rPr>
              <a:t>	</a:t>
            </a:r>
            <a:r>
              <a:rPr b="0" lang="en" sz="1400" spc="-1" strike="noStrike">
                <a:solidFill>
                  <a:srgbClr val="383430"/>
                </a:solidFill>
                <a:latin typeface="Work Sans"/>
                <a:ea typeface="Work Sans"/>
              </a:rPr>
              <a:t>Ivan Milojkovic 1687</a:t>
            </a:r>
            <a:endParaRPr b="0" lang="en-US" sz="1400" spc="-1" strike="noStrike">
              <a:latin typeface="Arial"/>
            </a:endParaRPr>
          </a:p>
        </p:txBody>
      </p:sp>
      <p:grpSp>
        <p:nvGrpSpPr>
          <p:cNvPr id="2930" name="Group 3"/>
          <p:cNvGrpSpPr/>
          <p:nvPr/>
        </p:nvGrpSpPr>
        <p:grpSpPr>
          <a:xfrm>
            <a:off x="924840" y="205200"/>
            <a:ext cx="2204640" cy="1642680"/>
            <a:chOff x="924840" y="205200"/>
            <a:chExt cx="2204640" cy="1642680"/>
          </a:xfrm>
        </p:grpSpPr>
        <p:grpSp>
          <p:nvGrpSpPr>
            <p:cNvPr id="2931" name="Group 4"/>
            <p:cNvGrpSpPr/>
            <p:nvPr/>
          </p:nvGrpSpPr>
          <p:grpSpPr>
            <a:xfrm>
              <a:off x="924840" y="205200"/>
              <a:ext cx="2204640" cy="1642680"/>
              <a:chOff x="924840" y="205200"/>
              <a:chExt cx="2204640" cy="1642680"/>
            </a:xfrm>
          </p:grpSpPr>
          <p:sp>
            <p:nvSpPr>
              <p:cNvPr id="2932" name="CustomShape 5"/>
              <p:cNvSpPr/>
              <p:nvPr/>
            </p:nvSpPr>
            <p:spPr>
              <a:xfrm flipV="1" rot="9453600">
                <a:off x="1013040" y="642240"/>
                <a:ext cx="2028240" cy="769320"/>
              </a:xfrm>
              <a:custGeom>
                <a:avLst/>
                <a:gdLst/>
                <a:ahLst/>
                <a:rect l="l" t="t" r="r" b="b"/>
                <a:pathLst>
                  <a:path w="109756" h="39107">
                    <a:moveTo>
                      <a:pt x="109755" y="19554"/>
                    </a:moveTo>
                    <a:cubicBezTo>
                      <a:pt x="109755" y="24739"/>
                      <a:pt x="103973" y="29712"/>
                      <a:pt x="93681" y="33378"/>
                    </a:cubicBezTo>
                    <a:cubicBezTo>
                      <a:pt x="83389" y="37045"/>
                      <a:pt x="69432" y="39106"/>
                      <a:pt x="54878" y="39106"/>
                    </a:cubicBezTo>
                    <a:cubicBezTo>
                      <a:pt x="40324" y="39106"/>
                      <a:pt x="26365" y="37045"/>
                      <a:pt x="16073" y="33378"/>
                    </a:cubicBezTo>
                    <a:cubicBezTo>
                      <a:pt x="5782" y="29712"/>
                      <a:pt x="1" y="24739"/>
                      <a:pt x="1" y="19554"/>
                    </a:cubicBezTo>
                    <a:cubicBezTo>
                      <a:pt x="1" y="14368"/>
                      <a:pt x="5782" y="9395"/>
                      <a:pt x="16073" y="5728"/>
                    </a:cubicBezTo>
                    <a:cubicBezTo>
                      <a:pt x="26365" y="2062"/>
                      <a:pt x="40324" y="1"/>
                      <a:pt x="54878" y="1"/>
                    </a:cubicBezTo>
                    <a:cubicBezTo>
                      <a:pt x="69432" y="1"/>
                      <a:pt x="83389" y="2062"/>
                      <a:pt x="93681" y="5728"/>
                    </a:cubicBezTo>
                    <a:cubicBezTo>
                      <a:pt x="103973" y="9395"/>
                      <a:pt x="109755" y="14368"/>
                      <a:pt x="109755" y="19554"/>
                    </a:cubicBezTo>
                    <a:close/>
                  </a:path>
                </a:pathLst>
              </a:custGeom>
              <a:noFill/>
              <a:ln cap="rnd" w="9360">
                <a:solidFill>
                  <a:srgbClr val="61749c"/>
                </a:solidFill>
                <a:round/>
              </a:ln>
            </p:spPr>
            <p:style>
              <a:lnRef idx="0"/>
              <a:fillRef idx="0"/>
              <a:effectRef idx="0"/>
              <a:fontRef idx="minor"/>
            </p:style>
          </p:sp>
          <p:sp>
            <p:nvSpPr>
              <p:cNvPr id="2933" name="CustomShape 6"/>
              <p:cNvSpPr/>
              <p:nvPr/>
            </p:nvSpPr>
            <p:spPr>
              <a:xfrm flipV="1" rot="9453600">
                <a:off x="1028160" y="559080"/>
                <a:ext cx="1997640" cy="938520"/>
              </a:xfrm>
              <a:custGeom>
                <a:avLst/>
                <a:gdLst/>
                <a:ahLst/>
                <a:rect l="l" t="t" r="r" b="b"/>
                <a:pathLst>
                  <a:path w="108088" h="50806">
                    <a:moveTo>
                      <a:pt x="59861" y="6284"/>
                    </a:moveTo>
                    <a:cubicBezTo>
                      <a:pt x="73784" y="10521"/>
                      <a:pt x="86526" y="16596"/>
                      <a:pt x="95281" y="23177"/>
                    </a:cubicBezTo>
                    <a:cubicBezTo>
                      <a:pt x="104037" y="29758"/>
                      <a:pt x="108088" y="36304"/>
                      <a:pt x="106545" y="41374"/>
                    </a:cubicBezTo>
                    <a:cubicBezTo>
                      <a:pt x="105003" y="46445"/>
                      <a:pt x="97993" y="49626"/>
                      <a:pt x="87055" y="50216"/>
                    </a:cubicBezTo>
                    <a:cubicBezTo>
                      <a:pt x="76119" y="50805"/>
                      <a:pt x="62152" y="48759"/>
                      <a:pt x="48228" y="44522"/>
                    </a:cubicBezTo>
                    <a:cubicBezTo>
                      <a:pt x="34304" y="40286"/>
                      <a:pt x="21563" y="34209"/>
                      <a:pt x="12808" y="27628"/>
                    </a:cubicBezTo>
                    <a:cubicBezTo>
                      <a:pt x="4052" y="21049"/>
                      <a:pt x="1" y="14503"/>
                      <a:pt x="1543" y="9432"/>
                    </a:cubicBezTo>
                    <a:cubicBezTo>
                      <a:pt x="3086" y="4362"/>
                      <a:pt x="10095" y="1181"/>
                      <a:pt x="21033" y="591"/>
                    </a:cubicBezTo>
                    <a:cubicBezTo>
                      <a:pt x="31970" y="0"/>
                      <a:pt x="45937" y="2048"/>
                      <a:pt x="59861" y="6284"/>
                    </a:cubicBezTo>
                    <a:close/>
                  </a:path>
                </a:pathLst>
              </a:custGeom>
              <a:noFill/>
              <a:ln cap="rnd" w="9360">
                <a:solidFill>
                  <a:srgbClr val="61749c"/>
                </a:solidFill>
                <a:round/>
              </a:ln>
            </p:spPr>
            <p:style>
              <a:lnRef idx="0"/>
              <a:fillRef idx="0"/>
              <a:effectRef idx="0"/>
              <a:fontRef idx="minor"/>
            </p:style>
          </p:sp>
          <p:sp>
            <p:nvSpPr>
              <p:cNvPr id="2934" name="CustomShape 7"/>
              <p:cNvSpPr/>
              <p:nvPr/>
            </p:nvSpPr>
            <p:spPr>
              <a:xfrm flipV="1" rot="9453600">
                <a:off x="1034280" y="547560"/>
                <a:ext cx="1985760" cy="956880"/>
              </a:xfrm>
              <a:custGeom>
                <a:avLst/>
                <a:gdLst/>
                <a:ahLst/>
                <a:rect l="l" t="t" r="r" b="b"/>
                <a:pathLst>
                  <a:path w="107448" h="51822">
                    <a:moveTo>
                      <a:pt x="105777" y="8536"/>
                    </a:moveTo>
                    <a:cubicBezTo>
                      <a:pt x="107448" y="13541"/>
                      <a:pt x="103566" y="20171"/>
                      <a:pt x="94986" y="26968"/>
                    </a:cubicBezTo>
                    <a:cubicBezTo>
                      <a:pt x="86405" y="33765"/>
                      <a:pt x="73829" y="40173"/>
                      <a:pt x="60023" y="44782"/>
                    </a:cubicBezTo>
                    <a:cubicBezTo>
                      <a:pt x="46218" y="49391"/>
                      <a:pt x="32315" y="51822"/>
                      <a:pt x="21371" y="51542"/>
                    </a:cubicBezTo>
                    <a:cubicBezTo>
                      <a:pt x="10428" y="51262"/>
                      <a:pt x="3341" y="48294"/>
                      <a:pt x="1671" y="43289"/>
                    </a:cubicBezTo>
                    <a:cubicBezTo>
                      <a:pt x="0" y="38284"/>
                      <a:pt x="3882" y="31653"/>
                      <a:pt x="12463" y="24856"/>
                    </a:cubicBezTo>
                    <a:cubicBezTo>
                      <a:pt x="21043" y="18058"/>
                      <a:pt x="33619" y="11649"/>
                      <a:pt x="47424" y="7041"/>
                    </a:cubicBezTo>
                    <a:cubicBezTo>
                      <a:pt x="61230" y="2433"/>
                      <a:pt x="75134" y="1"/>
                      <a:pt x="86077" y="281"/>
                    </a:cubicBezTo>
                    <a:cubicBezTo>
                      <a:pt x="97020" y="563"/>
                      <a:pt x="104107" y="3531"/>
                      <a:pt x="105777" y="8536"/>
                    </a:cubicBezTo>
                    <a:close/>
                  </a:path>
                </a:pathLst>
              </a:custGeom>
              <a:noFill/>
              <a:ln cap="rnd" w="9360">
                <a:solidFill>
                  <a:srgbClr val="61749c"/>
                </a:solidFill>
                <a:round/>
              </a:ln>
            </p:spPr>
            <p:style>
              <a:lnRef idx="0"/>
              <a:fillRef idx="0"/>
              <a:effectRef idx="0"/>
              <a:fontRef idx="minor"/>
            </p:style>
          </p:sp>
        </p:grpSp>
        <p:sp>
          <p:nvSpPr>
            <p:cNvPr id="2935" name="CustomShape 8"/>
            <p:cNvSpPr/>
            <p:nvPr/>
          </p:nvSpPr>
          <p:spPr>
            <a:xfrm rot="19765800">
              <a:off x="1192680" y="1607400"/>
              <a:ext cx="92160" cy="92160"/>
            </a:xfrm>
            <a:prstGeom prst="plaque">
              <a:avLst>
                <a:gd name="adj" fmla="val 50000"/>
              </a:avLst>
            </a:prstGeom>
            <a:solidFill>
              <a:srgbClr val="61749c"/>
            </a:solidFill>
            <a:ln w="0">
              <a:noFill/>
            </a:ln>
          </p:spPr>
          <p:style>
            <a:lnRef idx="0"/>
            <a:fillRef idx="0"/>
            <a:effectRef idx="0"/>
            <a:fontRef idx="minor"/>
          </p:style>
        </p:sp>
        <p:sp>
          <p:nvSpPr>
            <p:cNvPr id="2936" name="CustomShape 9"/>
            <p:cNvSpPr/>
            <p:nvPr/>
          </p:nvSpPr>
          <p:spPr>
            <a:xfrm rot="20701800">
              <a:off x="2468520" y="295560"/>
              <a:ext cx="103320" cy="103320"/>
            </a:xfrm>
            <a:prstGeom prst="plaque">
              <a:avLst>
                <a:gd name="adj" fmla="val 50000"/>
              </a:avLst>
            </a:prstGeom>
            <a:solidFill>
              <a:srgbClr val="61749c"/>
            </a:solidFill>
            <a:ln w="0">
              <a:noFill/>
            </a:ln>
          </p:spPr>
          <p:style>
            <a:lnRef idx="0"/>
            <a:fillRef idx="0"/>
            <a:effectRef idx="0"/>
            <a:fontRef idx="minor"/>
          </p:style>
        </p:sp>
      </p:grpSp>
      <p:sp>
        <p:nvSpPr>
          <p:cNvPr id="2937" name="CustomShape 10"/>
          <p:cNvSpPr/>
          <p:nvPr/>
        </p:nvSpPr>
        <p:spPr>
          <a:xfrm>
            <a:off x="4497120" y="4701600"/>
            <a:ext cx="132120" cy="10008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ffffff"/>
          </a:solid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2" presetSubtype="8">
                                  <p:stCondLst>
                                    <p:cond delay="0"/>
                                  </p:stCondLst>
                                  <p:childTnLst>
                                    <p:set>
                                      <p:cBhvr>
                                        <p:cTn id="6" dur="1" fill="hold">
                                          <p:stCondLst>
                                            <p:cond delay="0"/>
                                          </p:stCondLst>
                                        </p:cTn>
                                        <p:tgtEl>
                                          <p:spTgt spid="2928"/>
                                        </p:tgtEl>
                                        <p:attrNameLst>
                                          <p:attrName>style.visibility</p:attrName>
                                        </p:attrNameLst>
                                      </p:cBhvr>
                                      <p:to>
                                        <p:strVal val="visible"/>
                                      </p:to>
                                    </p:set>
                                    <p:anim calcmode="lin" valueType="num">
                                      <p:cBhvr additive="repl">
                                        <p:cTn id="7" dur="1000"/>
                                        <p:tgtEl>
                                          <p:spTgt spid="2928"/>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nodeType="afterEffect" fill="hold" presetClass="entr" presetID="2" presetSubtype="4">
                                  <p:stCondLst>
                                    <p:cond delay="0"/>
                                  </p:stCondLst>
                                  <p:childTnLst>
                                    <p:set>
                                      <p:cBhvr>
                                        <p:cTn id="10" dur="1" fill="hold">
                                          <p:stCondLst>
                                            <p:cond delay="0"/>
                                          </p:stCondLst>
                                        </p:cTn>
                                        <p:tgtEl>
                                          <p:spTgt spid="2929"/>
                                        </p:tgtEl>
                                        <p:attrNameLst>
                                          <p:attrName>style.visibility</p:attrName>
                                        </p:attrNameLst>
                                      </p:cBhvr>
                                      <p:to>
                                        <p:strVal val="visible"/>
                                      </p:to>
                                    </p:set>
                                    <p:anim calcmode="lin" valueType="num">
                                      <p:cBhvr additive="repl">
                                        <p:cTn id="11" dur="1000"/>
                                        <p:tgtEl>
                                          <p:spTgt spid="2929"/>
                                        </p:tgtEl>
                                        <p:attrNameLst>
                                          <p:attrName>ppt_y</p:attrName>
                                        </p:attrNameLst>
                                      </p:cBhvr>
                                      <p:tavLst>
                                        <p:tav tm="0">
                                          <p:val>
                                            <p:strVal val="#ppt_y+1"/>
                                          </p:val>
                                        </p:tav>
                                        <p:tav tm="100000">
                                          <p:val>
                                            <p:strVal val="#ppt_y"/>
                                          </p:val>
                                        </p:tav>
                                      </p:tavLst>
                                    </p:anim>
                                  </p:childTnLst>
                                </p:cTn>
                              </p:par>
                              <p:par>
                                <p:cTn id="12" nodeType="withEffect" fill="hold" presetClass="entr" presetID="2" presetSubtype="4">
                                  <p:stCondLst>
                                    <p:cond delay="0"/>
                                  </p:stCondLst>
                                  <p:childTnLst>
                                    <p:set>
                                      <p:cBhvr>
                                        <p:cTn id="13" dur="1" fill="hold">
                                          <p:stCondLst>
                                            <p:cond delay="0"/>
                                          </p:stCondLst>
                                        </p:cTn>
                                        <p:tgtEl>
                                          <p:spTgt spid="2937"/>
                                        </p:tgtEl>
                                        <p:attrNameLst>
                                          <p:attrName>style.visibility</p:attrName>
                                        </p:attrNameLst>
                                      </p:cBhvr>
                                      <p:to>
                                        <p:strVal val="visible"/>
                                      </p:to>
                                    </p:set>
                                    <p:anim calcmode="lin" valueType="num">
                                      <p:cBhvr additive="repl">
                                        <p:cTn id="14" dur="1000"/>
                                        <p:tgtEl>
                                          <p:spTgt spid="2937"/>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nodeType="afterEffect" fill="hold" presetClass="entr" presetID="23" presetSubtype="16">
                                  <p:stCondLst>
                                    <p:cond delay="0"/>
                                  </p:stCondLst>
                                  <p:childTnLst>
                                    <p:set>
                                      <p:cBhvr>
                                        <p:cTn id="17" dur="1" fill="hold">
                                          <p:stCondLst>
                                            <p:cond delay="0"/>
                                          </p:stCondLst>
                                        </p:cTn>
                                        <p:tgtEl>
                                          <p:spTgt spid="2930"/>
                                        </p:tgtEl>
                                        <p:attrNameLst>
                                          <p:attrName>style.visibility</p:attrName>
                                        </p:attrNameLst>
                                      </p:cBhvr>
                                      <p:to>
                                        <p:strVal val="visible"/>
                                      </p:to>
                                    </p:set>
                                    <p:anim calcmode="lin" valueType="num">
                                      <p:cBhvr additive="repl">
                                        <p:cTn id="18" dur="1000"/>
                                        <p:tgtEl>
                                          <p:spTgt spid="2930"/>
                                        </p:tgtEl>
                                        <p:attrNameLst>
                                          <p:attrName>ppt_w</p:attrName>
                                        </p:attrNameLst>
                                      </p:cBhvr>
                                      <p:tavLst>
                                        <p:tav tm="0">
                                          <p:val>
                                            <p:strVal val="0"/>
                                          </p:val>
                                        </p:tav>
                                        <p:tav tm="100000">
                                          <p:val>
                                            <p:strVal val="#ppt_w"/>
                                          </p:val>
                                        </p:tav>
                                      </p:tavLst>
                                    </p:anim>
                                    <p:anim calcmode="lin" valueType="num">
                                      <p:cBhvr additive="repl">
                                        <p:cTn id="19" dur="1000"/>
                                        <p:tgtEl>
                                          <p:spTgt spid="2930"/>
                                        </p:tgtEl>
                                        <p:attrNameLst>
                                          <p:attrName>ppt_h</p:attrName>
                                        </p:attrNameLst>
                                      </p:cBhvr>
                                      <p:tavLst>
                                        <p:tav tm="0">
                                          <p:val>
                                            <p:strVal val="0"/>
                                          </p:val>
                                        </p:tav>
                                        <p:tav tm="100000">
                                          <p:val>
                                            <p:strVal val="#ppt_h"/>
                                          </p:val>
                                        </p:tav>
                                      </p:tavLst>
                                    </p:anim>
                                  </p:childTnLst>
                                </p:cTn>
                              </p:par>
                              <p:par>
                                <p:cTn id="20" nodeType="withEffect" fill="hold" presetClass="emph" presetID="8">
                                  <p:stCondLst>
                                    <p:cond delay="0"/>
                                  </p:stCondLst>
                                  <p:childTnLst>
                                    <p:animRot by="-21600000">
                                      <p:cBhvr>
                                        <p:cTn id="21" dur="1000" fill="hold"/>
                                        <p:tgtEl>
                                          <p:spTgt spid="2930"/>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2" name="CustomShape 1"/>
          <p:cNvSpPr/>
          <p:nvPr/>
        </p:nvSpPr>
        <p:spPr>
          <a:xfrm>
            <a:off x="713160" y="539640"/>
            <a:ext cx="7716960" cy="56412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383430"/>
                </a:solidFill>
                <a:latin typeface="Work Sans"/>
                <a:ea typeface="Work Sans"/>
              </a:rPr>
              <a:t>Predlozeni okvir na slici ispod prikazuje niz procesa koje je potrebno pratiti za kontinuirano otkrivanje laznih profila uz aktivno ucenje iz povratnih informacija koje daje algoritam za klasifikaciju. Ovako nesto se moze implementirati od strane kompanija koje su vlasnici tih mreza.</a:t>
            </a:r>
            <a:endParaRPr b="0" lang="en-US" sz="1600" spc="-1" strike="noStrike">
              <a:latin typeface="Arial"/>
            </a:endParaRPr>
          </a:p>
        </p:txBody>
      </p:sp>
      <p:sp>
        <p:nvSpPr>
          <p:cNvPr id="3013" name="CustomShape 2"/>
          <p:cNvSpPr/>
          <p:nvPr/>
        </p:nvSpPr>
        <p:spPr>
          <a:xfrm>
            <a:off x="5185800" y="4701600"/>
            <a:ext cx="132120" cy="10008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ffffff"/>
          </a:solidFill>
          <a:ln w="0">
            <a:noFill/>
          </a:ln>
        </p:spPr>
        <p:style>
          <a:lnRef idx="0"/>
          <a:fillRef idx="0"/>
          <a:effectRef idx="0"/>
          <a:fontRef idx="minor"/>
        </p:style>
      </p:sp>
      <p:pic>
        <p:nvPicPr>
          <p:cNvPr id="3014" name="" descr=""/>
          <p:cNvPicPr/>
          <p:nvPr/>
        </p:nvPicPr>
        <p:blipFill>
          <a:blip r:embed="rId1"/>
          <a:stretch/>
        </p:blipFill>
        <p:spPr>
          <a:xfrm>
            <a:off x="1497240" y="1828800"/>
            <a:ext cx="6148800" cy="2529000"/>
          </a:xfrm>
          <a:prstGeom prst="rect">
            <a:avLst/>
          </a:prstGeom>
          <a:ln w="0">
            <a:noFill/>
          </a:ln>
        </p:spPr>
      </p:pic>
      <p:sp>
        <p:nvSpPr>
          <p:cNvPr id="3015" name="CustomShape 3"/>
          <p:cNvSpPr/>
          <p:nvPr/>
        </p:nvSpPr>
        <p:spPr>
          <a:xfrm>
            <a:off x="2743200" y="4358160"/>
            <a:ext cx="7716960" cy="56412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2.  Niz procesa tokom detekcije laznih profila</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6" name="CustomShape 1"/>
          <p:cNvSpPr/>
          <p:nvPr/>
        </p:nvSpPr>
        <p:spPr>
          <a:xfrm>
            <a:off x="713160" y="110520"/>
            <a:ext cx="7716960" cy="1032120"/>
          </a:xfrm>
          <a:prstGeom prst="rect">
            <a:avLst/>
          </a:prstGeom>
          <a:noFill/>
          <a:ln w="0">
            <a:noFill/>
          </a:ln>
        </p:spPr>
        <p:style>
          <a:lnRef idx="0"/>
          <a:fillRef idx="0"/>
          <a:effectRef idx="0"/>
          <a:fontRef idx="minor"/>
        </p:style>
        <p:txBody>
          <a:bodyPr lIns="90000" rIns="90000" tIns="91440" bIns="91440">
            <a:noAutofit/>
          </a:bodyPr>
          <a:p>
            <a:pPr algn="ctr">
              <a:lnSpc>
                <a:spcPct val="100000"/>
              </a:lnSpc>
              <a:tabLst>
                <a:tab algn="l" pos="0"/>
              </a:tabLst>
            </a:pPr>
            <a:r>
              <a:rPr b="0" lang="en" sz="3000" spc="-1" strike="noStrike">
                <a:solidFill>
                  <a:srgbClr val="383430"/>
                </a:solidFill>
                <a:latin typeface="DM Mono"/>
                <a:ea typeface="DM Mono"/>
              </a:rPr>
              <a:t>Klasifikacija</a:t>
            </a:r>
            <a:endParaRPr b="0" lang="en-US" sz="3000" spc="-1" strike="noStrike">
              <a:latin typeface="Arial"/>
            </a:endParaRPr>
          </a:p>
        </p:txBody>
      </p:sp>
      <p:sp>
        <p:nvSpPr>
          <p:cNvPr id="3017" name="CustomShape 2"/>
          <p:cNvSpPr/>
          <p:nvPr/>
        </p:nvSpPr>
        <p:spPr>
          <a:xfrm>
            <a:off x="4055760" y="4608720"/>
            <a:ext cx="1031760" cy="286200"/>
          </a:xfrm>
          <a:prstGeom prst="rect">
            <a:avLst/>
          </a:prstGeom>
          <a:noFill/>
          <a:ln w="0">
            <a:noFill/>
          </a:ln>
        </p:spPr>
        <p:style>
          <a:lnRef idx="0"/>
          <a:fillRef idx="0"/>
          <a:effectRef idx="0"/>
          <a:fontRef idx="minor"/>
        </p:style>
      </p:sp>
      <p:sp>
        <p:nvSpPr>
          <p:cNvPr id="3018" name="CustomShape 3"/>
          <p:cNvSpPr/>
          <p:nvPr/>
        </p:nvSpPr>
        <p:spPr>
          <a:xfrm>
            <a:off x="5185800" y="4701600"/>
            <a:ext cx="132120" cy="10008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ffffff"/>
          </a:solidFill>
          <a:ln w="0">
            <a:noFill/>
          </a:ln>
        </p:spPr>
        <p:style>
          <a:lnRef idx="0"/>
          <a:fillRef idx="0"/>
          <a:effectRef idx="0"/>
          <a:fontRef idx="minor"/>
        </p:style>
      </p:sp>
      <p:sp>
        <p:nvSpPr>
          <p:cNvPr id="3019" name="CustomShape 4"/>
          <p:cNvSpPr/>
          <p:nvPr/>
        </p:nvSpPr>
        <p:spPr>
          <a:xfrm>
            <a:off x="228600" y="914400"/>
            <a:ext cx="8686440" cy="9140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Klasifikacija u mašinskom učenju je proces razvrstavanja podataka u unapred definisane kategorije ili klase. Ova tehnika </a:t>
            </a:r>
            <a:r>
              <a:rPr b="0" lang="en" sz="1200" spc="-1" strike="noStrike">
                <a:solidFill>
                  <a:srgbClr val="383430"/>
                </a:solidFill>
                <a:latin typeface="Work Sans"/>
                <a:ea typeface="Work Sans"/>
              </a:rPr>
              <a:t>	</a:t>
            </a:r>
            <a:r>
              <a:rPr b="0" lang="en" sz="1200" spc="-1" strike="noStrike">
                <a:solidFill>
                  <a:srgbClr val="383430"/>
                </a:solidFill>
                <a:latin typeface="Work Sans"/>
                <a:ea typeface="Work Sans"/>
              </a:rPr>
              <a:t>    spada u nadgledano učenje (supervised learning), gde algoritam uči iz skupa podataka koji već ima poznate oznake (labels) kako bi mogao pravilno da klasifikuje nove, nepoznate podatke.</a:t>
            </a:r>
            <a:r>
              <a:rPr b="0" lang="en" sz="1200" spc="-1" strike="noStrike">
                <a:solidFill>
                  <a:srgbClr val="383430"/>
                </a:solidFill>
                <a:latin typeface="Work Sans"/>
                <a:ea typeface="Work Sans"/>
              </a:rPr>
              <a:t>	</a:t>
            </a:r>
            <a:endParaRPr b="0" lang="en-US" sz="1200" spc="-1" strike="noStrike">
              <a:latin typeface="Arial"/>
            </a:endParaRPr>
          </a:p>
        </p:txBody>
      </p:sp>
      <p:pic>
        <p:nvPicPr>
          <p:cNvPr id="3020" name="" descr=""/>
          <p:cNvPicPr/>
          <p:nvPr/>
        </p:nvPicPr>
        <p:blipFill>
          <a:blip r:embed="rId1"/>
          <a:stretch/>
        </p:blipFill>
        <p:spPr>
          <a:xfrm>
            <a:off x="1272960" y="1760400"/>
            <a:ext cx="6499080" cy="2811240"/>
          </a:xfrm>
          <a:prstGeom prst="rect">
            <a:avLst/>
          </a:prstGeom>
          <a:ln w="0">
            <a:noFill/>
          </a:ln>
        </p:spPr>
      </p:pic>
      <p:sp>
        <p:nvSpPr>
          <p:cNvPr id="3021" name="CustomShape 5"/>
          <p:cNvSpPr/>
          <p:nvPr/>
        </p:nvSpPr>
        <p:spPr>
          <a:xfrm>
            <a:off x="2743200" y="4572000"/>
            <a:ext cx="8686440" cy="9140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3. Pristup kod izgradnje modela klasifikacije</a:t>
            </a:r>
            <a:endParaRPr b="0" lang="en-US" sz="1200" spc="-1" strike="noStrike">
              <a:latin typeface="Arial"/>
            </a:endParaRPr>
          </a:p>
        </p:txBody>
      </p:sp>
    </p:spTree>
  </p:cSld>
  <mc:AlternateContent>
    <mc:Choice Requires="p14">
      <p:transition spd="slow" p14:dur="2000"/>
    </mc:Choice>
    <mc:Fallback>
      <p:transition spd="slow"/>
    </mc:Fallback>
  </mc:AlternateContent>
  <p:timing>
    <p:tnLst>
      <p:par>
        <p:cTn id="108" dur="indefinite" restart="never" nodeType="tmRoot">
          <p:childTnLst>
            <p:seq>
              <p:cTn id="109" dur="indefinite" nodeType="mainSeq">
                <p:childTnLst>
                  <p:par>
                    <p:cTn id="110" fill="hold">
                      <p:stCondLst>
                        <p:cond delay="0"/>
                      </p:stCondLst>
                      <p:childTnLst>
                        <p:par>
                          <p:cTn id="111" fill="hold">
                            <p:stCondLst>
                              <p:cond delay="0"/>
                            </p:stCondLst>
                            <p:childTnLst>
                              <p:par>
                                <p:cTn id="112" nodeType="afterEffect" fill="hold" presetClass="entr" presetID="2" presetSubtype="1">
                                  <p:stCondLst>
                                    <p:cond delay="0"/>
                                  </p:stCondLst>
                                  <p:childTnLst>
                                    <p:set>
                                      <p:cBhvr>
                                        <p:cTn id="113" dur="1" fill="hold">
                                          <p:stCondLst>
                                            <p:cond delay="0"/>
                                          </p:stCondLst>
                                        </p:cTn>
                                        <p:tgtEl>
                                          <p:spTgt spid="3016"/>
                                        </p:tgtEl>
                                        <p:attrNameLst>
                                          <p:attrName>style.visibility</p:attrName>
                                        </p:attrNameLst>
                                      </p:cBhvr>
                                      <p:to>
                                        <p:strVal val="visible"/>
                                      </p:to>
                                    </p:set>
                                    <p:anim calcmode="lin" valueType="num">
                                      <p:cBhvr additive="repl">
                                        <p:cTn id="114" dur="1000"/>
                                        <p:tgtEl>
                                          <p:spTgt spid="30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2" name="CustomShape 1"/>
          <p:cNvSpPr/>
          <p:nvPr/>
        </p:nvSpPr>
        <p:spPr>
          <a:xfrm>
            <a:off x="713160" y="110520"/>
            <a:ext cx="7716960" cy="1032120"/>
          </a:xfrm>
          <a:prstGeom prst="rect">
            <a:avLst/>
          </a:prstGeom>
          <a:noFill/>
          <a:ln w="0">
            <a:noFill/>
          </a:ln>
        </p:spPr>
        <p:style>
          <a:lnRef idx="0"/>
          <a:fillRef idx="0"/>
          <a:effectRef idx="0"/>
          <a:fontRef idx="minor"/>
        </p:style>
        <p:txBody>
          <a:bodyPr lIns="90000" rIns="90000" tIns="91440" bIns="91440">
            <a:noAutofit/>
          </a:bodyPr>
          <a:p>
            <a:pPr algn="ctr">
              <a:lnSpc>
                <a:spcPct val="100000"/>
              </a:lnSpc>
              <a:tabLst>
                <a:tab algn="l" pos="0"/>
              </a:tabLst>
            </a:pPr>
            <a:r>
              <a:rPr b="0" lang="en" sz="3000" spc="-1" strike="noStrike">
                <a:solidFill>
                  <a:srgbClr val="383430"/>
                </a:solidFill>
                <a:latin typeface="DM Mono"/>
                <a:ea typeface="DM Mono"/>
              </a:rPr>
              <a:t>Random Forest</a:t>
            </a:r>
            <a:endParaRPr b="0" lang="en-US" sz="3000" spc="-1" strike="noStrike">
              <a:latin typeface="Arial"/>
            </a:endParaRPr>
          </a:p>
        </p:txBody>
      </p:sp>
      <p:sp>
        <p:nvSpPr>
          <p:cNvPr id="3023" name="CustomShape 2"/>
          <p:cNvSpPr/>
          <p:nvPr/>
        </p:nvSpPr>
        <p:spPr>
          <a:xfrm>
            <a:off x="457200" y="2259360"/>
            <a:ext cx="3428640" cy="185508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1)</a:t>
            </a:r>
            <a:r>
              <a:rPr b="0" lang="en" sz="1200" spc="-1" strike="noStrike">
                <a:solidFill>
                  <a:srgbClr val="383430"/>
                </a:solidFill>
                <a:latin typeface="Work Sans"/>
                <a:ea typeface="Work Sans"/>
              </a:rPr>
              <a:t>	</a:t>
            </a:r>
            <a:r>
              <a:rPr b="0" lang="en" sz="1200" spc="-1" strike="noStrike">
                <a:solidFill>
                  <a:srgbClr val="383430"/>
                </a:solidFill>
                <a:latin typeface="Work Sans"/>
                <a:ea typeface="Work Sans"/>
              </a:rPr>
              <a:t>Na pocetku, zapocinjemo sa selekcijom, odnosno odabirom slucajnih (random) uzoraka iz datog dataseta.</a:t>
            </a:r>
            <a:endParaRPr b="0" lang="en-US" sz="1200" spc="-1" strike="noStrike">
              <a:latin typeface="Arial"/>
            </a:endParaRPr>
          </a:p>
        </p:txBody>
      </p:sp>
      <p:sp>
        <p:nvSpPr>
          <p:cNvPr id="3024" name="CustomShape 3"/>
          <p:cNvSpPr/>
          <p:nvPr/>
        </p:nvSpPr>
        <p:spPr>
          <a:xfrm>
            <a:off x="457200" y="3429000"/>
            <a:ext cx="3200040" cy="116928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2)</a:t>
            </a:r>
            <a:r>
              <a:rPr b="0" lang="en" sz="1200" spc="-1" strike="noStrike">
                <a:solidFill>
                  <a:srgbClr val="383430"/>
                </a:solidFill>
                <a:latin typeface="Work Sans"/>
                <a:ea typeface="Work Sans"/>
              </a:rPr>
              <a:t>	</a:t>
            </a:r>
            <a:r>
              <a:rPr b="0" lang="en" sz="1200" spc="-1" strike="noStrike">
                <a:solidFill>
                  <a:srgbClr val="383430"/>
                </a:solidFill>
                <a:latin typeface="Work Sans"/>
                <a:ea typeface="Work Sans"/>
              </a:rPr>
              <a:t>Dalje, ovaj algoritam ce kreirati stablo odluke za svaki uzorak. Nakon toga ce uzeti rezultate predikcije iz svakog stable odluke.</a:t>
            </a:r>
            <a:endParaRPr b="0" lang="en-US" sz="1200" spc="-1" strike="noStrike">
              <a:latin typeface="Arial"/>
            </a:endParaRPr>
          </a:p>
        </p:txBody>
      </p:sp>
      <p:sp>
        <p:nvSpPr>
          <p:cNvPr id="3025" name="CustomShape 4"/>
          <p:cNvSpPr/>
          <p:nvPr/>
        </p:nvSpPr>
        <p:spPr>
          <a:xfrm>
            <a:off x="5486400" y="2286000"/>
            <a:ext cx="3428640" cy="685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3)</a:t>
            </a:r>
            <a:r>
              <a:rPr b="0" lang="en" sz="1200" spc="-1" strike="noStrike">
                <a:solidFill>
                  <a:srgbClr val="383430"/>
                </a:solidFill>
                <a:latin typeface="Work Sans"/>
                <a:ea typeface="Work Sans"/>
              </a:rPr>
              <a:t>	</a:t>
            </a:r>
            <a:r>
              <a:rPr b="0" lang="en" sz="1200" spc="-1" strike="noStrike">
                <a:solidFill>
                  <a:srgbClr val="383430"/>
                </a:solidFill>
                <a:latin typeface="Work Sans"/>
                <a:ea typeface="Work Sans"/>
              </a:rPr>
              <a:t>U ovom koraku, glasanje ce biti obavljati za svaki predvidjen rezultat.</a:t>
            </a:r>
            <a:endParaRPr b="0" lang="en-US" sz="1200" spc="-1" strike="noStrike">
              <a:latin typeface="Arial"/>
            </a:endParaRPr>
          </a:p>
        </p:txBody>
      </p:sp>
      <p:sp>
        <p:nvSpPr>
          <p:cNvPr id="3026" name="CustomShape 5"/>
          <p:cNvSpPr/>
          <p:nvPr/>
        </p:nvSpPr>
        <p:spPr>
          <a:xfrm>
            <a:off x="4055760" y="4608720"/>
            <a:ext cx="1031760" cy="286200"/>
          </a:xfrm>
          <a:prstGeom prst="rect">
            <a:avLst/>
          </a:prstGeom>
          <a:noFill/>
          <a:ln w="0">
            <a:noFill/>
          </a:ln>
        </p:spPr>
        <p:style>
          <a:lnRef idx="0"/>
          <a:fillRef idx="0"/>
          <a:effectRef idx="0"/>
          <a:fontRef idx="minor"/>
        </p:style>
      </p:sp>
      <p:sp>
        <p:nvSpPr>
          <p:cNvPr id="3027" name="CustomShape 6"/>
          <p:cNvSpPr/>
          <p:nvPr/>
        </p:nvSpPr>
        <p:spPr>
          <a:xfrm>
            <a:off x="228600" y="914400"/>
            <a:ext cx="8686440" cy="9140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Random forest je jedan od najkoriscenijih algoritama masinskog ucenja. Moze se koristiti I za regresiju I za klasifikaciju. Ali se najcesce koristi za problem klasifikacije. Kao sto znamo u realnom svetu suma se sastoji od velikog broja drveta, I sto vise drveta u sumi, to je suma gusca. Slicno tome, ovaj algoritam kreira stabla odluke na uzrocima podataka, a zatim dobija predikciju za svakog od njih I na kraju bira najbolje resenja putem glasanja. To je ensemble metoda koja dalje bolje rezultate od pojedinacnog stable odluka jer smanjuje prekomerno prilagodjavanje (over-fitting) preko nalazenja srednje vrednosti rezultata (averaging the result). Mozemo razumeti kako radi Random Forest pomocu sledecih koraka:</a:t>
            </a:r>
            <a:endParaRPr b="0" lang="en-US" sz="1200" spc="-1" strike="noStrike">
              <a:latin typeface="Arial"/>
            </a:endParaRPr>
          </a:p>
        </p:txBody>
      </p:sp>
      <p:sp>
        <p:nvSpPr>
          <p:cNvPr id="3028" name="CustomShape 7"/>
          <p:cNvSpPr/>
          <p:nvPr/>
        </p:nvSpPr>
        <p:spPr>
          <a:xfrm>
            <a:off x="5486400" y="3429000"/>
            <a:ext cx="3428640" cy="685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4)</a:t>
            </a:r>
            <a:r>
              <a:rPr b="0" lang="en" sz="1200" spc="-1" strike="noStrike">
                <a:solidFill>
                  <a:srgbClr val="383430"/>
                </a:solidFill>
                <a:latin typeface="Work Sans"/>
                <a:ea typeface="Work Sans"/>
              </a:rPr>
              <a:t>	</a:t>
            </a:r>
            <a:r>
              <a:rPr b="0" lang="en" sz="1200" spc="-1" strike="noStrike">
                <a:solidFill>
                  <a:srgbClr val="383430"/>
                </a:solidFill>
                <a:latin typeface="Work Sans"/>
                <a:ea typeface="Work Sans"/>
              </a:rPr>
              <a:t>Na kraju se odabere onaj rezultat koji ima najvise glasova, kao konacni.</a:t>
            </a:r>
            <a:endParaRPr b="0" lang="en-US" sz="1200" spc="-1" strike="noStrike">
              <a:latin typeface="Arial"/>
            </a:endParaRPr>
          </a:p>
        </p:txBody>
      </p:sp>
    </p:spTree>
  </p:cSld>
  <mc:AlternateContent>
    <mc:Choice Requires="p14">
      <p:transition spd="slow" p14:dur="2000"/>
    </mc:Choice>
    <mc:Fallback>
      <p:transition spd="slow"/>
    </mc:Fallback>
  </mc:AlternateContent>
  <p:timing>
    <p:tnLst>
      <p:par>
        <p:cTn id="115" dur="indefinite" restart="never" nodeType="tmRoot">
          <p:childTnLst>
            <p:seq>
              <p:cTn id="116" dur="indefinite" nodeType="mainSeq">
                <p:childTnLst>
                  <p:par>
                    <p:cTn id="117" fill="hold">
                      <p:stCondLst>
                        <p:cond delay="0"/>
                      </p:stCondLst>
                      <p:childTnLst>
                        <p:par>
                          <p:cTn id="118" fill="hold">
                            <p:stCondLst>
                              <p:cond delay="0"/>
                            </p:stCondLst>
                            <p:childTnLst>
                              <p:par>
                                <p:cTn id="119" nodeType="afterEffect" fill="hold" presetClass="entr" presetID="2" presetSubtype="1">
                                  <p:stCondLst>
                                    <p:cond delay="0"/>
                                  </p:stCondLst>
                                  <p:childTnLst>
                                    <p:set>
                                      <p:cBhvr>
                                        <p:cTn id="120" dur="1" fill="hold">
                                          <p:stCondLst>
                                            <p:cond delay="0"/>
                                          </p:stCondLst>
                                        </p:cTn>
                                        <p:tgtEl>
                                          <p:spTgt spid="3022"/>
                                        </p:tgtEl>
                                        <p:attrNameLst>
                                          <p:attrName>style.visibility</p:attrName>
                                        </p:attrNameLst>
                                      </p:cBhvr>
                                      <p:to>
                                        <p:strVal val="visible"/>
                                      </p:to>
                                    </p:set>
                                    <p:anim calcmode="lin" valueType="num">
                                      <p:cBhvr additive="repl">
                                        <p:cTn id="121" dur="1000"/>
                                        <p:tgtEl>
                                          <p:spTgt spid="3022"/>
                                        </p:tgtEl>
                                        <p:attrNameLst>
                                          <p:attrName>ppt_y</p:attrName>
                                        </p:attrNameLst>
                                      </p:cBhvr>
                                      <p:tavLst>
                                        <p:tav tm="0">
                                          <p:val>
                                            <p:strVal val="#ppt_y-1"/>
                                          </p:val>
                                        </p:tav>
                                        <p:tav tm="100000">
                                          <p:val>
                                            <p:strVal val="#ppt_y"/>
                                          </p:val>
                                        </p:tav>
                                      </p:tavLst>
                                    </p:anim>
                                  </p:childTnLst>
                                </p:cTn>
                              </p:par>
                              <p:par>
                                <p:cTn id="122" nodeType="withEffect" fill="hold" presetClass="entr" presetID="2" presetSubtype="8">
                                  <p:stCondLst>
                                    <p:cond delay="0"/>
                                  </p:stCondLst>
                                  <p:childTnLst>
                                    <p:set>
                                      <p:cBhvr>
                                        <p:cTn id="123" dur="1" fill="hold">
                                          <p:stCondLst>
                                            <p:cond delay="0"/>
                                          </p:stCondLst>
                                        </p:cTn>
                                        <p:tgtEl>
                                          <p:spTgt spid="3023"/>
                                        </p:tgtEl>
                                        <p:attrNameLst>
                                          <p:attrName>style.visibility</p:attrName>
                                        </p:attrNameLst>
                                      </p:cBhvr>
                                      <p:to>
                                        <p:strVal val="visible"/>
                                      </p:to>
                                    </p:set>
                                    <p:anim calcmode="lin" valueType="num">
                                      <p:cBhvr additive="repl">
                                        <p:cTn id="124" dur="1000"/>
                                        <p:tgtEl>
                                          <p:spTgt spid="3023"/>
                                        </p:tgtEl>
                                        <p:attrNameLst>
                                          <p:attrName>ppt_x</p:attrName>
                                        </p:attrNameLst>
                                      </p:cBhvr>
                                      <p:tavLst>
                                        <p:tav tm="0">
                                          <p:val>
                                            <p:strVal val="#ppt_x-1"/>
                                          </p:val>
                                        </p:tav>
                                        <p:tav tm="100000">
                                          <p:val>
                                            <p:strVal val="#ppt_x"/>
                                          </p:val>
                                        </p:tav>
                                      </p:tavLst>
                                    </p:anim>
                                  </p:childTnLst>
                                </p:cTn>
                              </p:par>
                              <p:par>
                                <p:cTn id="125" nodeType="withEffect" fill="hold" presetClass="entr" presetID="2" presetSubtype="4">
                                  <p:stCondLst>
                                    <p:cond delay="0"/>
                                  </p:stCondLst>
                                  <p:childTnLst>
                                    <p:set>
                                      <p:cBhvr>
                                        <p:cTn id="126" dur="1" fill="hold">
                                          <p:stCondLst>
                                            <p:cond delay="0"/>
                                          </p:stCondLst>
                                        </p:cTn>
                                        <p:tgtEl>
                                          <p:spTgt spid="3024"/>
                                        </p:tgtEl>
                                        <p:attrNameLst>
                                          <p:attrName>style.visibility</p:attrName>
                                        </p:attrNameLst>
                                      </p:cBhvr>
                                      <p:to>
                                        <p:strVal val="visible"/>
                                      </p:to>
                                    </p:set>
                                    <p:anim calcmode="lin" valueType="num">
                                      <p:cBhvr additive="repl">
                                        <p:cTn id="127" dur="1000"/>
                                        <p:tgtEl>
                                          <p:spTgt spid="3024"/>
                                        </p:tgtEl>
                                        <p:attrNameLst>
                                          <p:attrName>ppt_y</p:attrName>
                                        </p:attrNameLst>
                                      </p:cBhvr>
                                      <p:tavLst>
                                        <p:tav tm="0">
                                          <p:val>
                                            <p:strVal val="#ppt_y+1"/>
                                          </p:val>
                                        </p:tav>
                                        <p:tav tm="100000">
                                          <p:val>
                                            <p:strVal val="#ppt_y"/>
                                          </p:val>
                                        </p:tav>
                                      </p:tavLst>
                                    </p:anim>
                                  </p:childTnLst>
                                </p:cTn>
                              </p:par>
                              <p:par>
                                <p:cTn id="128" nodeType="withEffect" fill="hold" presetClass="entr" presetID="2" presetSubtype="2">
                                  <p:stCondLst>
                                    <p:cond delay="0"/>
                                  </p:stCondLst>
                                  <p:childTnLst>
                                    <p:set>
                                      <p:cBhvr>
                                        <p:cTn id="129" dur="1" fill="hold">
                                          <p:stCondLst>
                                            <p:cond delay="0"/>
                                          </p:stCondLst>
                                        </p:cTn>
                                        <p:tgtEl>
                                          <p:spTgt spid="3025"/>
                                        </p:tgtEl>
                                        <p:attrNameLst>
                                          <p:attrName>style.visibility</p:attrName>
                                        </p:attrNameLst>
                                      </p:cBhvr>
                                      <p:to>
                                        <p:strVal val="visible"/>
                                      </p:to>
                                    </p:set>
                                    <p:anim calcmode="lin" valueType="num">
                                      <p:cBhvr additive="repl">
                                        <p:cTn id="130" dur="1000"/>
                                        <p:tgtEl>
                                          <p:spTgt spid="30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029" name="Group 1"/>
          <p:cNvGrpSpPr/>
          <p:nvPr/>
        </p:nvGrpSpPr>
        <p:grpSpPr>
          <a:xfrm>
            <a:off x="6780600" y="3269880"/>
            <a:ext cx="2204640" cy="1642680"/>
            <a:chOff x="6780600" y="3269880"/>
            <a:chExt cx="2204640" cy="1642680"/>
          </a:xfrm>
        </p:grpSpPr>
        <p:grpSp>
          <p:nvGrpSpPr>
            <p:cNvPr id="3030" name="Group 2"/>
            <p:cNvGrpSpPr/>
            <p:nvPr/>
          </p:nvGrpSpPr>
          <p:grpSpPr>
            <a:xfrm>
              <a:off x="6780600" y="3269880"/>
              <a:ext cx="2204640" cy="1642680"/>
              <a:chOff x="6780600" y="3269880"/>
              <a:chExt cx="2204640" cy="1642680"/>
            </a:xfrm>
          </p:grpSpPr>
          <p:sp>
            <p:nvSpPr>
              <p:cNvPr id="3031" name="CustomShape 3"/>
              <p:cNvSpPr/>
              <p:nvPr/>
            </p:nvSpPr>
            <p:spPr>
              <a:xfrm flipV="1" rot="9453600">
                <a:off x="6869160" y="3706560"/>
                <a:ext cx="2028240" cy="769320"/>
              </a:xfrm>
              <a:custGeom>
                <a:avLst/>
                <a:gdLst/>
                <a:ahLst/>
                <a:rect l="l" t="t" r="r" b="b"/>
                <a:pathLst>
                  <a:path w="109756" h="39107">
                    <a:moveTo>
                      <a:pt x="109755" y="19554"/>
                    </a:moveTo>
                    <a:cubicBezTo>
                      <a:pt x="109755" y="24739"/>
                      <a:pt x="103973" y="29712"/>
                      <a:pt x="93681" y="33378"/>
                    </a:cubicBezTo>
                    <a:cubicBezTo>
                      <a:pt x="83389" y="37045"/>
                      <a:pt x="69432" y="39106"/>
                      <a:pt x="54878" y="39106"/>
                    </a:cubicBezTo>
                    <a:cubicBezTo>
                      <a:pt x="40324" y="39106"/>
                      <a:pt x="26365" y="37045"/>
                      <a:pt x="16073" y="33378"/>
                    </a:cubicBezTo>
                    <a:cubicBezTo>
                      <a:pt x="5782" y="29712"/>
                      <a:pt x="1" y="24739"/>
                      <a:pt x="1" y="19554"/>
                    </a:cubicBezTo>
                    <a:cubicBezTo>
                      <a:pt x="1" y="14368"/>
                      <a:pt x="5782" y="9395"/>
                      <a:pt x="16073" y="5728"/>
                    </a:cubicBezTo>
                    <a:cubicBezTo>
                      <a:pt x="26365" y="2062"/>
                      <a:pt x="40324" y="1"/>
                      <a:pt x="54878" y="1"/>
                    </a:cubicBezTo>
                    <a:cubicBezTo>
                      <a:pt x="69432" y="1"/>
                      <a:pt x="83389" y="2062"/>
                      <a:pt x="93681" y="5728"/>
                    </a:cubicBezTo>
                    <a:cubicBezTo>
                      <a:pt x="103973" y="9395"/>
                      <a:pt x="109755" y="14368"/>
                      <a:pt x="109755" y="19554"/>
                    </a:cubicBezTo>
                    <a:close/>
                  </a:path>
                </a:pathLst>
              </a:custGeom>
              <a:noFill/>
              <a:ln cap="rnd" w="9360">
                <a:solidFill>
                  <a:srgbClr val="61749c"/>
                </a:solidFill>
                <a:round/>
              </a:ln>
            </p:spPr>
            <p:style>
              <a:lnRef idx="0"/>
              <a:fillRef idx="0"/>
              <a:effectRef idx="0"/>
              <a:fontRef idx="minor"/>
            </p:style>
          </p:sp>
          <p:sp>
            <p:nvSpPr>
              <p:cNvPr id="3032" name="CustomShape 4"/>
              <p:cNvSpPr/>
              <p:nvPr/>
            </p:nvSpPr>
            <p:spPr>
              <a:xfrm flipV="1" rot="9453600">
                <a:off x="6883920" y="3623760"/>
                <a:ext cx="1997640" cy="938520"/>
              </a:xfrm>
              <a:custGeom>
                <a:avLst/>
                <a:gdLst/>
                <a:ahLst/>
                <a:rect l="l" t="t" r="r" b="b"/>
                <a:pathLst>
                  <a:path w="108088" h="50806">
                    <a:moveTo>
                      <a:pt x="59861" y="6284"/>
                    </a:moveTo>
                    <a:cubicBezTo>
                      <a:pt x="73784" y="10521"/>
                      <a:pt x="86526" y="16596"/>
                      <a:pt x="95281" y="23177"/>
                    </a:cubicBezTo>
                    <a:cubicBezTo>
                      <a:pt x="104037" y="29758"/>
                      <a:pt x="108088" y="36304"/>
                      <a:pt x="106545" y="41374"/>
                    </a:cubicBezTo>
                    <a:cubicBezTo>
                      <a:pt x="105003" y="46445"/>
                      <a:pt x="97993" y="49626"/>
                      <a:pt x="87055" y="50216"/>
                    </a:cubicBezTo>
                    <a:cubicBezTo>
                      <a:pt x="76119" y="50805"/>
                      <a:pt x="62152" y="48759"/>
                      <a:pt x="48228" y="44522"/>
                    </a:cubicBezTo>
                    <a:cubicBezTo>
                      <a:pt x="34304" y="40286"/>
                      <a:pt x="21563" y="34209"/>
                      <a:pt x="12808" y="27628"/>
                    </a:cubicBezTo>
                    <a:cubicBezTo>
                      <a:pt x="4052" y="21049"/>
                      <a:pt x="1" y="14503"/>
                      <a:pt x="1543" y="9432"/>
                    </a:cubicBezTo>
                    <a:cubicBezTo>
                      <a:pt x="3086" y="4362"/>
                      <a:pt x="10095" y="1181"/>
                      <a:pt x="21033" y="591"/>
                    </a:cubicBezTo>
                    <a:cubicBezTo>
                      <a:pt x="31970" y="0"/>
                      <a:pt x="45937" y="2048"/>
                      <a:pt x="59861" y="6284"/>
                    </a:cubicBezTo>
                    <a:close/>
                  </a:path>
                </a:pathLst>
              </a:custGeom>
              <a:noFill/>
              <a:ln cap="rnd" w="9360">
                <a:solidFill>
                  <a:srgbClr val="61749c"/>
                </a:solidFill>
                <a:round/>
              </a:ln>
            </p:spPr>
            <p:style>
              <a:lnRef idx="0"/>
              <a:fillRef idx="0"/>
              <a:effectRef idx="0"/>
              <a:fontRef idx="minor"/>
            </p:style>
          </p:sp>
          <p:sp>
            <p:nvSpPr>
              <p:cNvPr id="3033" name="CustomShape 5"/>
              <p:cNvSpPr/>
              <p:nvPr/>
            </p:nvSpPr>
            <p:spPr>
              <a:xfrm flipV="1" rot="9453600">
                <a:off x="6890040" y="3612240"/>
                <a:ext cx="1985760" cy="956880"/>
              </a:xfrm>
              <a:custGeom>
                <a:avLst/>
                <a:gdLst/>
                <a:ahLst/>
                <a:rect l="l" t="t" r="r" b="b"/>
                <a:pathLst>
                  <a:path w="107448" h="51822">
                    <a:moveTo>
                      <a:pt x="105777" y="8536"/>
                    </a:moveTo>
                    <a:cubicBezTo>
                      <a:pt x="107448" y="13541"/>
                      <a:pt x="103566" y="20171"/>
                      <a:pt x="94986" y="26968"/>
                    </a:cubicBezTo>
                    <a:cubicBezTo>
                      <a:pt x="86405" y="33765"/>
                      <a:pt x="73829" y="40173"/>
                      <a:pt x="60023" y="44782"/>
                    </a:cubicBezTo>
                    <a:cubicBezTo>
                      <a:pt x="46218" y="49391"/>
                      <a:pt x="32315" y="51822"/>
                      <a:pt x="21371" y="51542"/>
                    </a:cubicBezTo>
                    <a:cubicBezTo>
                      <a:pt x="10428" y="51262"/>
                      <a:pt x="3341" y="48294"/>
                      <a:pt x="1671" y="43289"/>
                    </a:cubicBezTo>
                    <a:cubicBezTo>
                      <a:pt x="0" y="38284"/>
                      <a:pt x="3882" y="31653"/>
                      <a:pt x="12463" y="24856"/>
                    </a:cubicBezTo>
                    <a:cubicBezTo>
                      <a:pt x="21043" y="18058"/>
                      <a:pt x="33619" y="11649"/>
                      <a:pt x="47424" y="7041"/>
                    </a:cubicBezTo>
                    <a:cubicBezTo>
                      <a:pt x="61230" y="2433"/>
                      <a:pt x="75134" y="1"/>
                      <a:pt x="86077" y="281"/>
                    </a:cubicBezTo>
                    <a:cubicBezTo>
                      <a:pt x="97020" y="563"/>
                      <a:pt x="104107" y="3531"/>
                      <a:pt x="105777" y="8536"/>
                    </a:cubicBezTo>
                    <a:close/>
                  </a:path>
                </a:pathLst>
              </a:custGeom>
              <a:noFill/>
              <a:ln cap="rnd" w="9360">
                <a:solidFill>
                  <a:srgbClr val="61749c"/>
                </a:solidFill>
                <a:round/>
              </a:ln>
            </p:spPr>
            <p:style>
              <a:lnRef idx="0"/>
              <a:fillRef idx="0"/>
              <a:effectRef idx="0"/>
              <a:fontRef idx="minor"/>
            </p:style>
          </p:sp>
        </p:grpSp>
        <p:sp>
          <p:nvSpPr>
            <p:cNvPr id="3034" name="CustomShape 6"/>
            <p:cNvSpPr/>
            <p:nvPr/>
          </p:nvSpPr>
          <p:spPr>
            <a:xfrm rot="19765800">
              <a:off x="7048440" y="4672080"/>
              <a:ext cx="92160" cy="92160"/>
            </a:xfrm>
            <a:prstGeom prst="plaque">
              <a:avLst>
                <a:gd name="adj" fmla="val 50000"/>
              </a:avLst>
            </a:prstGeom>
            <a:solidFill>
              <a:srgbClr val="61749c"/>
            </a:solidFill>
            <a:ln w="0">
              <a:noFill/>
            </a:ln>
          </p:spPr>
          <p:style>
            <a:lnRef idx="0"/>
            <a:fillRef idx="0"/>
            <a:effectRef idx="0"/>
            <a:fontRef idx="minor"/>
          </p:style>
        </p:sp>
        <p:sp>
          <p:nvSpPr>
            <p:cNvPr id="3035" name="CustomShape 7"/>
            <p:cNvSpPr/>
            <p:nvPr/>
          </p:nvSpPr>
          <p:spPr>
            <a:xfrm rot="20701800">
              <a:off x="8324280" y="3359880"/>
              <a:ext cx="103320" cy="103320"/>
            </a:xfrm>
            <a:prstGeom prst="plaque">
              <a:avLst>
                <a:gd name="adj" fmla="val 50000"/>
              </a:avLst>
            </a:prstGeom>
            <a:solidFill>
              <a:srgbClr val="61749c"/>
            </a:solidFill>
            <a:ln w="0">
              <a:noFill/>
            </a:ln>
          </p:spPr>
          <p:style>
            <a:lnRef idx="0"/>
            <a:fillRef idx="0"/>
            <a:effectRef idx="0"/>
            <a:fontRef idx="minor"/>
          </p:style>
        </p:sp>
      </p:grpSp>
      <p:sp>
        <p:nvSpPr>
          <p:cNvPr id="3036" name="CustomShape 8"/>
          <p:cNvSpPr/>
          <p:nvPr/>
        </p:nvSpPr>
        <p:spPr>
          <a:xfrm>
            <a:off x="5185800" y="4701600"/>
            <a:ext cx="132120" cy="10008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ffffff"/>
          </a:solidFill>
          <a:ln w="0">
            <a:noFill/>
          </a:ln>
        </p:spPr>
        <p:style>
          <a:lnRef idx="0"/>
          <a:fillRef idx="0"/>
          <a:effectRef idx="0"/>
          <a:fontRef idx="minor"/>
        </p:style>
      </p:sp>
      <p:pic>
        <p:nvPicPr>
          <p:cNvPr id="3037" name="" descr=""/>
          <p:cNvPicPr/>
          <p:nvPr/>
        </p:nvPicPr>
        <p:blipFill>
          <a:blip r:embed="rId1"/>
          <a:stretch/>
        </p:blipFill>
        <p:spPr>
          <a:xfrm>
            <a:off x="2286000" y="351000"/>
            <a:ext cx="4343040" cy="3383280"/>
          </a:xfrm>
          <a:prstGeom prst="rect">
            <a:avLst/>
          </a:prstGeom>
          <a:ln w="0">
            <a:noFill/>
          </a:ln>
        </p:spPr>
      </p:pic>
      <p:sp>
        <p:nvSpPr>
          <p:cNvPr id="3038" name="CustomShape 9"/>
          <p:cNvSpPr/>
          <p:nvPr/>
        </p:nvSpPr>
        <p:spPr>
          <a:xfrm>
            <a:off x="3200400" y="3886200"/>
            <a:ext cx="3428640" cy="685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4. Koraci kod algoritma</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9" name="CustomShape 1"/>
          <p:cNvSpPr/>
          <p:nvPr/>
        </p:nvSpPr>
        <p:spPr>
          <a:xfrm>
            <a:off x="713160" y="110520"/>
            <a:ext cx="7716960" cy="1032120"/>
          </a:xfrm>
          <a:prstGeom prst="rect">
            <a:avLst/>
          </a:prstGeom>
          <a:noFill/>
          <a:ln w="0">
            <a:noFill/>
          </a:ln>
        </p:spPr>
        <p:style>
          <a:lnRef idx="0"/>
          <a:fillRef idx="0"/>
          <a:effectRef idx="0"/>
          <a:fontRef idx="minor"/>
        </p:style>
        <p:txBody>
          <a:bodyPr lIns="90000" rIns="90000" tIns="91440" bIns="91440">
            <a:noAutofit/>
          </a:bodyPr>
          <a:p>
            <a:pPr algn="ctr">
              <a:lnSpc>
                <a:spcPct val="100000"/>
              </a:lnSpc>
              <a:tabLst>
                <a:tab algn="l" pos="0"/>
              </a:tabLst>
            </a:pPr>
            <a:r>
              <a:rPr b="0" lang="en" sz="3000" spc="-1" strike="noStrike">
                <a:solidFill>
                  <a:srgbClr val="383430"/>
                </a:solidFill>
                <a:latin typeface="DM Mono"/>
                <a:ea typeface="DM Mono"/>
              </a:rPr>
              <a:t>Implementacija</a:t>
            </a:r>
            <a:endParaRPr b="0" lang="en-US" sz="3000" spc="-1" strike="noStrike">
              <a:latin typeface="Arial"/>
            </a:endParaRPr>
          </a:p>
        </p:txBody>
      </p:sp>
      <p:sp>
        <p:nvSpPr>
          <p:cNvPr id="3040" name="CustomShape 2"/>
          <p:cNvSpPr/>
          <p:nvPr/>
        </p:nvSpPr>
        <p:spPr>
          <a:xfrm>
            <a:off x="4055760" y="4608720"/>
            <a:ext cx="1031760" cy="286200"/>
          </a:xfrm>
          <a:prstGeom prst="rect">
            <a:avLst/>
          </a:prstGeom>
          <a:noFill/>
          <a:ln w="0">
            <a:noFill/>
          </a:ln>
        </p:spPr>
        <p:style>
          <a:lnRef idx="0"/>
          <a:fillRef idx="0"/>
          <a:effectRef idx="0"/>
          <a:fontRef idx="minor"/>
        </p:style>
      </p:sp>
      <p:sp>
        <p:nvSpPr>
          <p:cNvPr id="3041" name="CustomShape 3"/>
          <p:cNvSpPr/>
          <p:nvPr/>
        </p:nvSpPr>
        <p:spPr>
          <a:xfrm>
            <a:off x="228600" y="914400"/>
            <a:ext cx="8686440" cy="9140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Za potrebe naseg rada, bio nam je potreban dataset sa laznim I stvarnim profilima korisnika. Razliciti atributi ukljuceni u ovom datasetu su broj prijatelja, pratioci, pol, broj osoba koje korisnici prate, itd… Dataset je podeljen u trening I test skup podataka. Algoritmi klasifikacije su trenirani koriscenjem trening dataseta I test dataseta kako bi se nasla efikasnost algoritma. Iz datih dataset-ova, 80% korisnika (I iz laznih I pravih profila), bice korisceni kako bi se pripremili trening podaci, I 20% za test podatke.Tabela ispod prikazuje attribute koji ce biti iskoriscenji kako bi se pronasli I preoznali lazni profile. </a:t>
            </a:r>
            <a:endParaRPr b="0" lang="en-US" sz="1200" spc="-1" strike="noStrike">
              <a:latin typeface="Arial"/>
            </a:endParaRPr>
          </a:p>
        </p:txBody>
      </p:sp>
      <p:pic>
        <p:nvPicPr>
          <p:cNvPr id="3042" name="" descr=""/>
          <p:cNvPicPr/>
          <p:nvPr/>
        </p:nvPicPr>
        <p:blipFill>
          <a:blip r:embed="rId1"/>
          <a:stretch/>
        </p:blipFill>
        <p:spPr>
          <a:xfrm>
            <a:off x="3006000" y="2057400"/>
            <a:ext cx="3131280" cy="2208960"/>
          </a:xfrm>
          <a:prstGeom prst="rect">
            <a:avLst/>
          </a:prstGeom>
          <a:ln w="0">
            <a:noFill/>
          </a:ln>
        </p:spPr>
      </p:pic>
      <p:sp>
        <p:nvSpPr>
          <p:cNvPr id="3043" name="CustomShape 4"/>
          <p:cNvSpPr/>
          <p:nvPr/>
        </p:nvSpPr>
        <p:spPr>
          <a:xfrm>
            <a:off x="3200400" y="4343400"/>
            <a:ext cx="3428640" cy="685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5. Atributi koji ce biti korisceni</a:t>
            </a:r>
            <a:endParaRPr b="0" lang="en-US" sz="1200" spc="-1" strike="noStrike">
              <a:latin typeface="Arial"/>
            </a:endParaRPr>
          </a:p>
        </p:txBody>
      </p:sp>
    </p:spTree>
  </p:cSld>
  <mc:AlternateContent>
    <mc:Choice Requires="p14">
      <p:transition spd="slow" p14:dur="2000"/>
    </mc:Choice>
    <mc:Fallback>
      <p:transition spd="slow"/>
    </mc:Fallback>
  </mc:AlternateContent>
  <p:timing>
    <p:tnLst>
      <p:par>
        <p:cTn id="131" dur="indefinite" restart="never" nodeType="tmRoot">
          <p:childTnLst>
            <p:seq>
              <p:cTn id="132" dur="indefinite" nodeType="mainSeq">
                <p:childTnLst>
                  <p:par>
                    <p:cTn id="133" fill="hold">
                      <p:stCondLst>
                        <p:cond delay="0"/>
                      </p:stCondLst>
                      <p:childTnLst>
                        <p:par>
                          <p:cTn id="134" fill="hold">
                            <p:stCondLst>
                              <p:cond delay="0"/>
                            </p:stCondLst>
                            <p:childTnLst>
                              <p:par>
                                <p:cTn id="135" nodeType="afterEffect" fill="hold" presetClass="entr" presetID="2" presetSubtype="1">
                                  <p:stCondLst>
                                    <p:cond delay="0"/>
                                  </p:stCondLst>
                                  <p:childTnLst>
                                    <p:set>
                                      <p:cBhvr>
                                        <p:cTn id="136" dur="1" fill="hold">
                                          <p:stCondLst>
                                            <p:cond delay="0"/>
                                          </p:stCondLst>
                                        </p:cTn>
                                        <p:tgtEl>
                                          <p:spTgt spid="3039"/>
                                        </p:tgtEl>
                                        <p:attrNameLst>
                                          <p:attrName>style.visibility</p:attrName>
                                        </p:attrNameLst>
                                      </p:cBhvr>
                                      <p:to>
                                        <p:strVal val="visible"/>
                                      </p:to>
                                    </p:set>
                                    <p:anim calcmode="lin" valueType="num">
                                      <p:cBhvr additive="repl">
                                        <p:cTn id="137" dur="1000"/>
                                        <p:tgtEl>
                                          <p:spTgt spid="30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4" name="CustomShape 1"/>
          <p:cNvSpPr/>
          <p:nvPr/>
        </p:nvSpPr>
        <p:spPr>
          <a:xfrm>
            <a:off x="713160" y="4359600"/>
            <a:ext cx="7716960" cy="249840"/>
          </a:xfrm>
          <a:prstGeom prst="rect">
            <a:avLst/>
          </a:prstGeom>
          <a:noFill/>
          <a:ln w="0">
            <a:noFill/>
          </a:ln>
        </p:spPr>
        <p:style>
          <a:lnRef idx="0"/>
          <a:fillRef idx="0"/>
          <a:effectRef idx="0"/>
          <a:fontRef idx="minor"/>
        </p:style>
      </p:sp>
      <p:sp>
        <p:nvSpPr>
          <p:cNvPr id="3045" name="CustomShape 2"/>
          <p:cNvSpPr/>
          <p:nvPr/>
        </p:nvSpPr>
        <p:spPr>
          <a:xfrm flipH="1">
            <a:off x="-228960" y="3200400"/>
            <a:ext cx="8915040" cy="358200"/>
          </a:xfrm>
          <a:prstGeom prst="rect">
            <a:avLst/>
          </a:prstGeom>
          <a:noFill/>
          <a:ln w="0">
            <a:noFill/>
          </a:ln>
        </p:spPr>
        <p:style>
          <a:lnRef idx="0"/>
          <a:fillRef idx="0"/>
          <a:effectRef idx="0"/>
          <a:fontRef idx="minor"/>
        </p:style>
        <p:txBody>
          <a:bodyPr lIns="90000" rIns="90000" tIns="91440" bIns="91440" anchor="ctr">
            <a:noAutofit/>
          </a:bodyPr>
          <a:p>
            <a:pPr algn="r">
              <a:lnSpc>
                <a:spcPct val="100000"/>
              </a:lnSpc>
              <a:tabLst>
                <a:tab algn="l" pos="0"/>
              </a:tabLst>
            </a:pPr>
            <a:r>
              <a:rPr b="0" lang="en" sz="1400" spc="-1" strike="noStrike">
                <a:solidFill>
                  <a:srgbClr val="383430"/>
                </a:solidFill>
                <a:latin typeface="DM Mono"/>
                <a:ea typeface="DM Mono"/>
              </a:rPr>
              <a:t>•</a:t>
            </a:r>
            <a:r>
              <a:rPr b="0" lang="en" sz="1400" spc="-1" strike="noStrike">
                <a:solidFill>
                  <a:srgbClr val="383430"/>
                </a:solidFill>
                <a:latin typeface="DM Mono"/>
                <a:ea typeface="DM Mono"/>
              </a:rPr>
              <a:t>	</a:t>
            </a:r>
            <a:r>
              <a:rPr b="0" lang="en" sz="1400" spc="-1" strike="noStrike">
                <a:solidFill>
                  <a:srgbClr val="383430"/>
                </a:solidFill>
                <a:latin typeface="DM Mono"/>
                <a:ea typeface="DM Mono"/>
              </a:rPr>
              <a:t>lang_code : Jezik preko koga korisnik interaguje sa GUI drustvene mreze</a:t>
            </a:r>
            <a:endParaRPr b="0" lang="en-US" sz="1400" spc="-1" strike="noStrike">
              <a:latin typeface="Arial"/>
            </a:endParaRPr>
          </a:p>
        </p:txBody>
      </p:sp>
      <p:sp>
        <p:nvSpPr>
          <p:cNvPr id="3046" name="CustomShape 3"/>
          <p:cNvSpPr/>
          <p:nvPr/>
        </p:nvSpPr>
        <p:spPr>
          <a:xfrm flipH="1">
            <a:off x="-1143720" y="2613240"/>
            <a:ext cx="9600840" cy="358200"/>
          </a:xfrm>
          <a:prstGeom prst="rect">
            <a:avLst/>
          </a:prstGeom>
          <a:noFill/>
          <a:ln w="0">
            <a:noFill/>
          </a:ln>
        </p:spPr>
        <p:style>
          <a:lnRef idx="0"/>
          <a:fillRef idx="0"/>
          <a:effectRef idx="0"/>
          <a:fontRef idx="minor"/>
        </p:style>
        <p:txBody>
          <a:bodyPr lIns="90000" rIns="90000" tIns="91440" bIns="91440" anchor="ctr">
            <a:noAutofit/>
          </a:bodyPr>
          <a:p>
            <a:pPr algn="r">
              <a:lnSpc>
                <a:spcPct val="100000"/>
              </a:lnSpc>
              <a:tabLst>
                <a:tab algn="l" pos="0"/>
              </a:tabLst>
            </a:pPr>
            <a:r>
              <a:rPr b="0" lang="en" sz="1400" spc="-1" strike="noStrike">
                <a:solidFill>
                  <a:srgbClr val="383430"/>
                </a:solidFill>
                <a:latin typeface="DM Mono"/>
                <a:ea typeface="DM Mono"/>
              </a:rPr>
              <a:t>•</a:t>
            </a:r>
            <a:r>
              <a:rPr b="0" lang="en" sz="1400" spc="-1" strike="noStrike">
                <a:solidFill>
                  <a:srgbClr val="383430"/>
                </a:solidFill>
                <a:latin typeface="DM Mono"/>
                <a:ea typeface="DM Mono"/>
              </a:rPr>
              <a:t>	</a:t>
            </a:r>
            <a:r>
              <a:rPr b="0" lang="en" sz="1400" spc="-1" strike="noStrike">
                <a:solidFill>
                  <a:srgbClr val="383430"/>
                </a:solidFill>
                <a:latin typeface="DM Mono"/>
                <a:ea typeface="DM Mono"/>
              </a:rPr>
              <a:t>favourites_count - Koliko je puta odredjeni post oznacen kao omiljeni</a:t>
            </a:r>
            <a:endParaRPr b="0" lang="en-US" sz="1400" spc="-1" strike="noStrike">
              <a:latin typeface="Arial"/>
            </a:endParaRPr>
          </a:p>
        </p:txBody>
      </p:sp>
      <p:sp>
        <p:nvSpPr>
          <p:cNvPr id="3047" name="CustomShape 4"/>
          <p:cNvSpPr/>
          <p:nvPr/>
        </p:nvSpPr>
        <p:spPr>
          <a:xfrm flipH="1">
            <a:off x="227880" y="2057400"/>
            <a:ext cx="8686440" cy="358200"/>
          </a:xfrm>
          <a:prstGeom prst="rect">
            <a:avLst/>
          </a:prstGeom>
          <a:noFill/>
          <a:ln w="0">
            <a:noFill/>
          </a:ln>
        </p:spPr>
        <p:style>
          <a:lnRef idx="0"/>
          <a:fillRef idx="0"/>
          <a:effectRef idx="0"/>
          <a:fontRef idx="minor"/>
        </p:style>
        <p:txBody>
          <a:bodyPr lIns="90000" rIns="90000" tIns="91440" bIns="91440" anchor="ctr">
            <a:noAutofit/>
          </a:bodyPr>
          <a:p>
            <a:pPr algn="r">
              <a:lnSpc>
                <a:spcPct val="100000"/>
              </a:lnSpc>
              <a:tabLst>
                <a:tab algn="l" pos="0"/>
              </a:tabLst>
            </a:pPr>
            <a:r>
              <a:rPr b="0" lang="en" sz="1400" spc="-1" strike="noStrike">
                <a:solidFill>
                  <a:srgbClr val="383430"/>
                </a:solidFill>
                <a:latin typeface="DM Mono"/>
                <a:ea typeface="DM Mono"/>
              </a:rPr>
              <a:t>•</a:t>
            </a:r>
            <a:r>
              <a:rPr b="0" lang="en" sz="1400" spc="-1" strike="noStrike">
                <a:solidFill>
                  <a:srgbClr val="383430"/>
                </a:solidFill>
                <a:latin typeface="DM Mono"/>
                <a:ea typeface="DM Mono"/>
              </a:rPr>
              <a:t>	</a:t>
            </a:r>
            <a:r>
              <a:rPr b="0" lang="en" sz="1400" spc="-1" strike="noStrike">
                <a:solidFill>
                  <a:srgbClr val="383430"/>
                </a:solidFill>
                <a:latin typeface="DM Mono"/>
                <a:ea typeface="DM Mono"/>
              </a:rPr>
              <a:t>listed_count  - Atribut koji predstavlja koliko ljudi su dodali korisnika </a:t>
            </a:r>
            <a:endParaRPr b="0" lang="en-US" sz="1400" spc="-1" strike="noStrike">
              <a:latin typeface="Arial"/>
            </a:endParaRPr>
          </a:p>
        </p:txBody>
      </p:sp>
      <p:sp>
        <p:nvSpPr>
          <p:cNvPr id="3048" name="CustomShape 5"/>
          <p:cNvSpPr/>
          <p:nvPr/>
        </p:nvSpPr>
        <p:spPr>
          <a:xfrm flipH="1">
            <a:off x="227880" y="1371600"/>
            <a:ext cx="6857640" cy="358200"/>
          </a:xfrm>
          <a:prstGeom prst="rect">
            <a:avLst/>
          </a:prstGeom>
          <a:noFill/>
          <a:ln w="0">
            <a:noFill/>
          </a:ln>
        </p:spPr>
        <p:style>
          <a:lnRef idx="0"/>
          <a:fillRef idx="0"/>
          <a:effectRef idx="0"/>
          <a:fontRef idx="minor"/>
        </p:style>
        <p:txBody>
          <a:bodyPr lIns="90000" rIns="90000" tIns="91440" bIns="91440" anchor="ctr">
            <a:noAutofit/>
          </a:bodyPr>
          <a:p>
            <a:pPr algn="r">
              <a:lnSpc>
                <a:spcPct val="100000"/>
              </a:lnSpc>
              <a:tabLst>
                <a:tab algn="l" pos="0"/>
              </a:tabLst>
            </a:pPr>
            <a:r>
              <a:rPr b="0" lang="en" sz="1400" spc="-1" strike="noStrike">
                <a:solidFill>
                  <a:srgbClr val="383430"/>
                </a:solidFill>
                <a:latin typeface="DM Mono"/>
                <a:ea typeface="DM Mono"/>
              </a:rPr>
              <a:t>•</a:t>
            </a:r>
            <a:r>
              <a:rPr b="0" lang="en" sz="1400" spc="-1" strike="noStrike">
                <a:solidFill>
                  <a:srgbClr val="383430"/>
                </a:solidFill>
                <a:latin typeface="DM Mono"/>
                <a:ea typeface="DM Mono"/>
              </a:rPr>
              <a:t>	</a:t>
            </a:r>
            <a:r>
              <a:rPr b="0" lang="en" sz="1400" spc="-1" strike="noStrike">
                <a:solidFill>
                  <a:srgbClr val="383430"/>
                </a:solidFill>
                <a:latin typeface="DM Mono"/>
                <a:ea typeface="DM Mono"/>
              </a:rPr>
              <a:t>id – Jedinstveni identifikator korisnika drustvene mreze</a:t>
            </a:r>
            <a:endParaRPr b="0" lang="en-US" sz="1400" spc="-1" strike="noStrike">
              <a:latin typeface="Arial"/>
            </a:endParaRPr>
          </a:p>
        </p:txBody>
      </p:sp>
      <p:sp>
        <p:nvSpPr>
          <p:cNvPr id="3049" name="CustomShape 6"/>
          <p:cNvSpPr/>
          <p:nvPr/>
        </p:nvSpPr>
        <p:spPr>
          <a:xfrm flipH="1">
            <a:off x="456840" y="1371600"/>
            <a:ext cx="284400" cy="286200"/>
          </a:xfrm>
          <a:prstGeom prst="trapezoid">
            <a:avLst>
              <a:gd name="adj" fmla="val 16549"/>
            </a:avLst>
          </a:prstGeom>
          <a:solidFill>
            <a:srgbClr val="61749c"/>
          </a:solidFill>
          <a:ln w="0">
            <a:noFill/>
          </a:ln>
          <a:effectLst>
            <a:outerShdw dir="1773621" dist="27729">
              <a:srgbClr val="383430">
                <a:alpha val="40000"/>
              </a:srgbClr>
            </a:outerShdw>
          </a:effectLst>
        </p:spPr>
        <p:style>
          <a:lnRef idx="0"/>
          <a:fillRef idx="0"/>
          <a:effectRef idx="0"/>
          <a:fontRef idx="minor"/>
        </p:style>
      </p:sp>
      <p:sp>
        <p:nvSpPr>
          <p:cNvPr id="3050" name="CustomShape 7"/>
          <p:cNvSpPr/>
          <p:nvPr/>
        </p:nvSpPr>
        <p:spPr>
          <a:xfrm flipH="1">
            <a:off x="456840" y="2098080"/>
            <a:ext cx="318240" cy="286200"/>
          </a:xfrm>
          <a:prstGeom prst="flowChartInputOutput">
            <a:avLst/>
          </a:prstGeom>
          <a:solidFill>
            <a:srgbClr val="f04243"/>
          </a:solidFill>
          <a:ln w="0">
            <a:noFill/>
          </a:ln>
          <a:effectLst>
            <a:outerShdw dir="1773621" dist="27729">
              <a:srgbClr val="383430">
                <a:alpha val="40000"/>
              </a:srgbClr>
            </a:outerShdw>
          </a:effectLst>
        </p:spPr>
        <p:style>
          <a:lnRef idx="0"/>
          <a:fillRef idx="0"/>
          <a:effectRef idx="0"/>
          <a:fontRef idx="minor"/>
        </p:style>
      </p:sp>
      <p:sp>
        <p:nvSpPr>
          <p:cNvPr id="3051" name="CustomShape 8"/>
          <p:cNvSpPr/>
          <p:nvPr/>
        </p:nvSpPr>
        <p:spPr>
          <a:xfrm flipH="1">
            <a:off x="456840" y="2685240"/>
            <a:ext cx="312480" cy="286200"/>
          </a:xfrm>
          <a:prstGeom prst="flowChartOffpageConnector">
            <a:avLst/>
          </a:prstGeom>
          <a:solidFill>
            <a:srgbClr val="f7ae45"/>
          </a:solidFill>
          <a:ln w="0">
            <a:noFill/>
          </a:ln>
          <a:effectLst>
            <a:outerShdw dir="1773621" dist="27729">
              <a:srgbClr val="383430">
                <a:alpha val="40000"/>
              </a:srgbClr>
            </a:outerShdw>
          </a:effectLst>
        </p:spPr>
        <p:style>
          <a:lnRef idx="0"/>
          <a:fillRef idx="0"/>
          <a:effectRef idx="0"/>
          <a:fontRef idx="minor"/>
        </p:style>
      </p:sp>
      <p:sp>
        <p:nvSpPr>
          <p:cNvPr id="3052" name="CustomShape 9"/>
          <p:cNvSpPr/>
          <p:nvPr/>
        </p:nvSpPr>
        <p:spPr>
          <a:xfrm rot="10800000">
            <a:off x="457560" y="3828600"/>
            <a:ext cx="284400" cy="286200"/>
          </a:xfrm>
          <a:prstGeom prst="trapezoid">
            <a:avLst>
              <a:gd name="adj" fmla="val 16549"/>
            </a:avLst>
          </a:prstGeom>
          <a:solidFill>
            <a:srgbClr val="800080"/>
          </a:solidFill>
          <a:ln w="0">
            <a:noFill/>
          </a:ln>
          <a:effectLst>
            <a:outerShdw dir="1773621" dist="27729">
              <a:srgbClr val="383430">
                <a:alpha val="40000"/>
              </a:srgbClr>
            </a:outerShdw>
          </a:effectLst>
        </p:spPr>
        <p:style>
          <a:lnRef idx="0"/>
          <a:fillRef idx="0"/>
          <a:effectRef idx="0"/>
          <a:fontRef idx="minor"/>
        </p:style>
      </p:sp>
      <p:sp>
        <p:nvSpPr>
          <p:cNvPr id="3053" name="CustomShape 10"/>
          <p:cNvSpPr/>
          <p:nvPr/>
        </p:nvSpPr>
        <p:spPr>
          <a:xfrm>
            <a:off x="4055760" y="4608720"/>
            <a:ext cx="1031760" cy="286200"/>
          </a:xfrm>
          <a:prstGeom prst="rect">
            <a:avLst/>
          </a:prstGeom>
          <a:noFill/>
          <a:ln w="0">
            <a:noFill/>
          </a:ln>
        </p:spPr>
        <p:style>
          <a:lnRef idx="0"/>
          <a:fillRef idx="0"/>
          <a:effectRef idx="0"/>
          <a:fontRef idx="minor"/>
        </p:style>
      </p:sp>
      <p:sp>
        <p:nvSpPr>
          <p:cNvPr id="3054" name="CustomShape 11"/>
          <p:cNvSpPr/>
          <p:nvPr/>
        </p:nvSpPr>
        <p:spPr>
          <a:xfrm>
            <a:off x="1600200" y="457200"/>
            <a:ext cx="7543440" cy="9140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383430"/>
                </a:solidFill>
                <a:latin typeface="Work Sans"/>
                <a:ea typeface="Work Sans"/>
              </a:rPr>
              <a:t>Iz naseg dataseta izvrsicemo ekstrakciju sledecih atributa:</a:t>
            </a:r>
            <a:endParaRPr b="0" lang="en-US" sz="1600" spc="-1" strike="noStrike">
              <a:latin typeface="Arial"/>
            </a:endParaRPr>
          </a:p>
        </p:txBody>
      </p:sp>
      <p:sp>
        <p:nvSpPr>
          <p:cNvPr id="3055" name="CustomShape 12"/>
          <p:cNvSpPr/>
          <p:nvPr/>
        </p:nvSpPr>
        <p:spPr>
          <a:xfrm rot="10800000">
            <a:off x="457560" y="3200760"/>
            <a:ext cx="284400" cy="286200"/>
          </a:xfrm>
          <a:prstGeom prst="trapezoid">
            <a:avLst>
              <a:gd name="adj" fmla="val 16549"/>
            </a:avLst>
          </a:prstGeom>
          <a:solidFill>
            <a:srgbClr val="fec7ba"/>
          </a:solidFill>
          <a:ln w="0">
            <a:noFill/>
          </a:ln>
          <a:effectLst>
            <a:outerShdw dir="1773621" dist="27729">
              <a:srgbClr val="383430">
                <a:alpha val="40000"/>
              </a:srgbClr>
            </a:outerShdw>
          </a:effectLst>
        </p:spPr>
        <p:style>
          <a:lnRef idx="0"/>
          <a:fillRef idx="0"/>
          <a:effectRef idx="0"/>
          <a:fontRef idx="minor"/>
        </p:style>
      </p:sp>
      <p:sp>
        <p:nvSpPr>
          <p:cNvPr id="3056" name="CustomShape 13"/>
          <p:cNvSpPr/>
          <p:nvPr/>
        </p:nvSpPr>
        <p:spPr>
          <a:xfrm flipH="1">
            <a:off x="-4343760" y="3756240"/>
            <a:ext cx="8915040" cy="358200"/>
          </a:xfrm>
          <a:prstGeom prst="rect">
            <a:avLst/>
          </a:prstGeom>
          <a:noFill/>
          <a:ln w="0">
            <a:noFill/>
          </a:ln>
        </p:spPr>
        <p:style>
          <a:lnRef idx="0"/>
          <a:fillRef idx="0"/>
          <a:effectRef idx="0"/>
          <a:fontRef idx="minor"/>
        </p:style>
        <p:txBody>
          <a:bodyPr lIns="90000" rIns="90000" tIns="91440" bIns="91440" anchor="ctr">
            <a:noAutofit/>
          </a:bodyPr>
          <a:p>
            <a:pPr algn="r">
              <a:lnSpc>
                <a:spcPct val="100000"/>
              </a:lnSpc>
              <a:tabLst>
                <a:tab algn="l" pos="0"/>
              </a:tabLst>
            </a:pPr>
            <a:r>
              <a:rPr b="0" lang="en" sz="1400" spc="-1" strike="noStrike">
                <a:solidFill>
                  <a:srgbClr val="383430"/>
                </a:solidFill>
                <a:latin typeface="DM Mono"/>
                <a:ea typeface="DM Mono"/>
              </a:rPr>
              <a:t>•</a:t>
            </a:r>
            <a:r>
              <a:rPr b="0" lang="en" sz="1400" spc="-1" strike="noStrike">
                <a:solidFill>
                  <a:srgbClr val="383430"/>
                </a:solidFill>
                <a:latin typeface="DM Mono"/>
                <a:ea typeface="DM Mono"/>
              </a:rPr>
              <a:t>	</a:t>
            </a:r>
            <a:r>
              <a:rPr b="0" lang="en" sz="1400" spc="-1" strike="noStrike">
                <a:solidFill>
                  <a:srgbClr val="383430"/>
                </a:solidFill>
                <a:latin typeface="DM Mono"/>
                <a:ea typeface="DM Mono"/>
              </a:rPr>
              <a:t>friends_count – Broj prijatelja </a:t>
            </a:r>
            <a:endParaRPr b="0" lang="en-US" sz="1400" spc="-1" strike="noStrike">
              <a:latin typeface="Arial"/>
            </a:endParaRPr>
          </a:p>
        </p:txBody>
      </p:sp>
      <p:sp>
        <p:nvSpPr>
          <p:cNvPr id="3057" name="CustomShape 14"/>
          <p:cNvSpPr/>
          <p:nvPr/>
        </p:nvSpPr>
        <p:spPr>
          <a:xfrm rot="10800000">
            <a:off x="457560" y="4514400"/>
            <a:ext cx="284400" cy="286200"/>
          </a:xfrm>
          <a:prstGeom prst="trapezoid">
            <a:avLst>
              <a:gd name="adj" fmla="val 16549"/>
            </a:avLst>
          </a:prstGeom>
          <a:solidFill>
            <a:srgbClr val="168253"/>
          </a:solidFill>
          <a:ln w="0">
            <a:noFill/>
          </a:ln>
          <a:effectLst>
            <a:outerShdw dir="1773621" dist="27729">
              <a:srgbClr val="383430">
                <a:alpha val="40000"/>
              </a:srgbClr>
            </a:outerShdw>
          </a:effectLst>
        </p:spPr>
        <p:style>
          <a:lnRef idx="0"/>
          <a:fillRef idx="0"/>
          <a:effectRef idx="0"/>
          <a:fontRef idx="minor"/>
        </p:style>
      </p:sp>
      <p:sp>
        <p:nvSpPr>
          <p:cNvPr id="3058" name="CustomShape 15"/>
          <p:cNvSpPr/>
          <p:nvPr/>
        </p:nvSpPr>
        <p:spPr>
          <a:xfrm flipH="1">
            <a:off x="-2514960" y="4442040"/>
            <a:ext cx="8915040" cy="358200"/>
          </a:xfrm>
          <a:prstGeom prst="rect">
            <a:avLst/>
          </a:prstGeom>
          <a:noFill/>
          <a:ln w="0">
            <a:noFill/>
          </a:ln>
        </p:spPr>
        <p:style>
          <a:lnRef idx="0"/>
          <a:fillRef idx="0"/>
          <a:effectRef idx="0"/>
          <a:fontRef idx="minor"/>
        </p:style>
        <p:txBody>
          <a:bodyPr lIns="90000" rIns="90000" tIns="91440" bIns="91440" anchor="ctr">
            <a:noAutofit/>
          </a:bodyPr>
          <a:p>
            <a:pPr algn="r">
              <a:lnSpc>
                <a:spcPct val="100000"/>
              </a:lnSpc>
              <a:tabLst>
                <a:tab algn="l" pos="0"/>
              </a:tabLst>
            </a:pPr>
            <a:r>
              <a:rPr b="0" lang="en" sz="1400" spc="-1" strike="noStrike">
                <a:solidFill>
                  <a:srgbClr val="383430"/>
                </a:solidFill>
                <a:latin typeface="DM Mono"/>
                <a:ea typeface="DM Mono"/>
              </a:rPr>
              <a:t>•</a:t>
            </a:r>
            <a:r>
              <a:rPr b="0" lang="en" sz="1400" spc="-1" strike="noStrike">
                <a:solidFill>
                  <a:srgbClr val="383430"/>
                </a:solidFill>
                <a:latin typeface="DM Mono"/>
                <a:ea typeface="DM Mono"/>
              </a:rPr>
              <a:t>	</a:t>
            </a:r>
            <a:r>
              <a:rPr b="0" lang="en" sz="1400" spc="-1" strike="noStrike">
                <a:solidFill>
                  <a:srgbClr val="383430"/>
                </a:solidFill>
                <a:latin typeface="DM Mono"/>
                <a:ea typeface="DM Mono"/>
              </a:rPr>
              <a:t>followers_count – Broj ljudi koje korisnik prati </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138" dur="indefinite" restart="never" nodeType="tmRoot">
          <p:childTnLst>
            <p:seq>
              <p:cTn id="139" dur="indefinite" nodeType="mainSeq">
                <p:childTnLst>
                  <p:par>
                    <p:cTn id="140" fill="hold">
                      <p:stCondLst>
                        <p:cond delay="0"/>
                      </p:stCondLst>
                      <p:childTnLst>
                        <p:par>
                          <p:cTn id="141" fill="hold">
                            <p:stCondLst>
                              <p:cond delay="0"/>
                            </p:stCondLst>
                            <p:childTnLst>
                              <p:par>
                                <p:cTn id="142" nodeType="withEffect" fill="hold" presetClass="entr" presetID="2" presetSubtype="2">
                                  <p:stCondLst>
                                    <p:cond delay="0"/>
                                  </p:stCondLst>
                                  <p:childTnLst>
                                    <p:set>
                                      <p:cBhvr>
                                        <p:cTn id="143" dur="1" fill="hold">
                                          <p:stCondLst>
                                            <p:cond delay="0"/>
                                          </p:stCondLst>
                                        </p:cTn>
                                        <p:tgtEl>
                                          <p:spTgt spid="3048"/>
                                        </p:tgtEl>
                                        <p:attrNameLst>
                                          <p:attrName>style.visibility</p:attrName>
                                        </p:attrNameLst>
                                      </p:cBhvr>
                                      <p:to>
                                        <p:strVal val="visible"/>
                                      </p:to>
                                    </p:set>
                                    <p:anim calcmode="lin" valueType="num">
                                      <p:cBhvr additive="repl">
                                        <p:cTn id="144" dur="1000"/>
                                        <p:tgtEl>
                                          <p:spTgt spid="3048"/>
                                        </p:tgtEl>
                                        <p:attrNameLst>
                                          <p:attrName>ppt_x</p:attrName>
                                        </p:attrNameLst>
                                      </p:cBhvr>
                                      <p:tavLst>
                                        <p:tav tm="0">
                                          <p:val>
                                            <p:strVal val="#ppt_x+1"/>
                                          </p:val>
                                        </p:tav>
                                        <p:tav tm="100000">
                                          <p:val>
                                            <p:strVal val="#ppt_x"/>
                                          </p:val>
                                        </p:tav>
                                      </p:tavLst>
                                    </p:anim>
                                  </p:childTnLst>
                                </p:cTn>
                              </p:par>
                              <p:par>
                                <p:cTn id="145" nodeType="withEffect" fill="hold" presetClass="entr" presetID="2" presetSubtype="2">
                                  <p:stCondLst>
                                    <p:cond delay="0"/>
                                  </p:stCondLst>
                                  <p:childTnLst>
                                    <p:set>
                                      <p:cBhvr>
                                        <p:cTn id="146" dur="1" fill="hold">
                                          <p:stCondLst>
                                            <p:cond delay="0"/>
                                          </p:stCondLst>
                                        </p:cTn>
                                        <p:tgtEl>
                                          <p:spTgt spid="3049"/>
                                        </p:tgtEl>
                                        <p:attrNameLst>
                                          <p:attrName>style.visibility</p:attrName>
                                        </p:attrNameLst>
                                      </p:cBhvr>
                                      <p:to>
                                        <p:strVal val="visible"/>
                                      </p:to>
                                    </p:set>
                                    <p:anim calcmode="lin" valueType="num">
                                      <p:cBhvr additive="repl">
                                        <p:cTn id="147" dur="1000"/>
                                        <p:tgtEl>
                                          <p:spTgt spid="3049"/>
                                        </p:tgtEl>
                                        <p:attrNameLst>
                                          <p:attrName>ppt_x</p:attrName>
                                        </p:attrNameLst>
                                      </p:cBhvr>
                                      <p:tavLst>
                                        <p:tav tm="0">
                                          <p:val>
                                            <p:strVal val="#ppt_x+1"/>
                                          </p:val>
                                        </p:tav>
                                        <p:tav tm="100000">
                                          <p:val>
                                            <p:strVal val="#ppt_x"/>
                                          </p:val>
                                        </p:tav>
                                      </p:tavLst>
                                    </p:anim>
                                  </p:childTnLst>
                                </p:cTn>
                              </p:par>
                              <p:par>
                                <p:cTn id="148" nodeType="withEffect" fill="hold" presetClass="entr" presetID="2" presetSubtype="2">
                                  <p:stCondLst>
                                    <p:cond delay="0"/>
                                  </p:stCondLst>
                                  <p:childTnLst>
                                    <p:set>
                                      <p:cBhvr>
                                        <p:cTn id="149" dur="1" fill="hold">
                                          <p:stCondLst>
                                            <p:cond delay="0"/>
                                          </p:stCondLst>
                                        </p:cTn>
                                        <p:tgtEl>
                                          <p:spTgt spid="3047"/>
                                        </p:tgtEl>
                                        <p:attrNameLst>
                                          <p:attrName>style.visibility</p:attrName>
                                        </p:attrNameLst>
                                      </p:cBhvr>
                                      <p:to>
                                        <p:strVal val="visible"/>
                                      </p:to>
                                    </p:set>
                                    <p:anim calcmode="lin" valueType="num">
                                      <p:cBhvr additive="repl">
                                        <p:cTn id="150" dur="1200"/>
                                        <p:tgtEl>
                                          <p:spTgt spid="3047"/>
                                        </p:tgtEl>
                                        <p:attrNameLst>
                                          <p:attrName>ppt_x</p:attrName>
                                        </p:attrNameLst>
                                      </p:cBhvr>
                                      <p:tavLst>
                                        <p:tav tm="0">
                                          <p:val>
                                            <p:strVal val="#ppt_x+1"/>
                                          </p:val>
                                        </p:tav>
                                        <p:tav tm="100000">
                                          <p:val>
                                            <p:strVal val="#ppt_x"/>
                                          </p:val>
                                        </p:tav>
                                      </p:tavLst>
                                    </p:anim>
                                  </p:childTnLst>
                                </p:cTn>
                              </p:par>
                              <p:par>
                                <p:cTn id="151" nodeType="withEffect" fill="hold" presetClass="entr" presetID="2" presetSubtype="2">
                                  <p:stCondLst>
                                    <p:cond delay="0"/>
                                  </p:stCondLst>
                                  <p:childTnLst>
                                    <p:set>
                                      <p:cBhvr>
                                        <p:cTn id="152" dur="1" fill="hold">
                                          <p:stCondLst>
                                            <p:cond delay="0"/>
                                          </p:stCondLst>
                                        </p:cTn>
                                        <p:tgtEl>
                                          <p:spTgt spid="3050"/>
                                        </p:tgtEl>
                                        <p:attrNameLst>
                                          <p:attrName>style.visibility</p:attrName>
                                        </p:attrNameLst>
                                      </p:cBhvr>
                                      <p:to>
                                        <p:strVal val="visible"/>
                                      </p:to>
                                    </p:set>
                                    <p:anim calcmode="lin" valueType="num">
                                      <p:cBhvr additive="repl">
                                        <p:cTn id="153" dur="1200"/>
                                        <p:tgtEl>
                                          <p:spTgt spid="3050"/>
                                        </p:tgtEl>
                                        <p:attrNameLst>
                                          <p:attrName>ppt_x</p:attrName>
                                        </p:attrNameLst>
                                      </p:cBhvr>
                                      <p:tavLst>
                                        <p:tav tm="0">
                                          <p:val>
                                            <p:strVal val="#ppt_x+1"/>
                                          </p:val>
                                        </p:tav>
                                        <p:tav tm="100000">
                                          <p:val>
                                            <p:strVal val="#ppt_x"/>
                                          </p:val>
                                        </p:tav>
                                      </p:tavLst>
                                    </p:anim>
                                  </p:childTnLst>
                                </p:cTn>
                              </p:par>
                              <p:par>
                                <p:cTn id="154" nodeType="withEffect" fill="hold" presetClass="entr" presetID="2" presetSubtype="2">
                                  <p:stCondLst>
                                    <p:cond delay="0"/>
                                  </p:stCondLst>
                                  <p:childTnLst>
                                    <p:set>
                                      <p:cBhvr>
                                        <p:cTn id="155" dur="1" fill="hold">
                                          <p:stCondLst>
                                            <p:cond delay="0"/>
                                          </p:stCondLst>
                                        </p:cTn>
                                        <p:tgtEl>
                                          <p:spTgt spid="3046"/>
                                        </p:tgtEl>
                                        <p:attrNameLst>
                                          <p:attrName>style.visibility</p:attrName>
                                        </p:attrNameLst>
                                      </p:cBhvr>
                                      <p:to>
                                        <p:strVal val="visible"/>
                                      </p:to>
                                    </p:set>
                                    <p:anim calcmode="lin" valueType="num">
                                      <p:cBhvr additive="repl">
                                        <p:cTn id="156" dur="1400"/>
                                        <p:tgtEl>
                                          <p:spTgt spid="3046"/>
                                        </p:tgtEl>
                                        <p:attrNameLst>
                                          <p:attrName>ppt_x</p:attrName>
                                        </p:attrNameLst>
                                      </p:cBhvr>
                                      <p:tavLst>
                                        <p:tav tm="0">
                                          <p:val>
                                            <p:strVal val="#ppt_x+1"/>
                                          </p:val>
                                        </p:tav>
                                        <p:tav tm="100000">
                                          <p:val>
                                            <p:strVal val="#ppt_x"/>
                                          </p:val>
                                        </p:tav>
                                      </p:tavLst>
                                    </p:anim>
                                  </p:childTnLst>
                                </p:cTn>
                              </p:par>
                              <p:par>
                                <p:cTn id="157" nodeType="withEffect" fill="hold" presetClass="entr" presetID="2" presetSubtype="2">
                                  <p:stCondLst>
                                    <p:cond delay="0"/>
                                  </p:stCondLst>
                                  <p:childTnLst>
                                    <p:set>
                                      <p:cBhvr>
                                        <p:cTn id="158" dur="1" fill="hold">
                                          <p:stCondLst>
                                            <p:cond delay="0"/>
                                          </p:stCondLst>
                                        </p:cTn>
                                        <p:tgtEl>
                                          <p:spTgt spid="3051"/>
                                        </p:tgtEl>
                                        <p:attrNameLst>
                                          <p:attrName>style.visibility</p:attrName>
                                        </p:attrNameLst>
                                      </p:cBhvr>
                                      <p:to>
                                        <p:strVal val="visible"/>
                                      </p:to>
                                    </p:set>
                                    <p:anim calcmode="lin" valueType="num">
                                      <p:cBhvr additive="repl">
                                        <p:cTn id="159" dur="1400"/>
                                        <p:tgtEl>
                                          <p:spTgt spid="3051"/>
                                        </p:tgtEl>
                                        <p:attrNameLst>
                                          <p:attrName>ppt_x</p:attrName>
                                        </p:attrNameLst>
                                      </p:cBhvr>
                                      <p:tavLst>
                                        <p:tav tm="0">
                                          <p:val>
                                            <p:strVal val="#ppt_x+1"/>
                                          </p:val>
                                        </p:tav>
                                        <p:tav tm="100000">
                                          <p:val>
                                            <p:strVal val="#ppt_x"/>
                                          </p:val>
                                        </p:tav>
                                      </p:tavLst>
                                    </p:anim>
                                  </p:childTnLst>
                                </p:cTn>
                              </p:par>
                              <p:par>
                                <p:cTn id="160" nodeType="withEffect" fill="hold" presetClass="entr" presetID="2" presetSubtype="2">
                                  <p:stCondLst>
                                    <p:cond delay="0"/>
                                  </p:stCondLst>
                                  <p:childTnLst>
                                    <p:set>
                                      <p:cBhvr>
                                        <p:cTn id="161" dur="1" fill="hold">
                                          <p:stCondLst>
                                            <p:cond delay="0"/>
                                          </p:stCondLst>
                                        </p:cTn>
                                        <p:tgtEl>
                                          <p:spTgt spid="3045"/>
                                        </p:tgtEl>
                                        <p:attrNameLst>
                                          <p:attrName>style.visibility</p:attrName>
                                        </p:attrNameLst>
                                      </p:cBhvr>
                                      <p:to>
                                        <p:strVal val="visible"/>
                                      </p:to>
                                    </p:set>
                                    <p:anim calcmode="lin" valueType="num">
                                      <p:cBhvr additive="repl">
                                        <p:cTn id="162" dur="1600"/>
                                        <p:tgtEl>
                                          <p:spTgt spid="3045"/>
                                        </p:tgtEl>
                                        <p:attrNameLst>
                                          <p:attrName>ppt_x</p:attrName>
                                        </p:attrNameLst>
                                      </p:cBhvr>
                                      <p:tavLst>
                                        <p:tav tm="0">
                                          <p:val>
                                            <p:strVal val="#ppt_x+1"/>
                                          </p:val>
                                        </p:tav>
                                        <p:tav tm="100000">
                                          <p:val>
                                            <p:strVal val="#ppt_x"/>
                                          </p:val>
                                        </p:tav>
                                      </p:tavLst>
                                    </p:anim>
                                  </p:childTnLst>
                                </p:cTn>
                              </p:par>
                              <p:par>
                                <p:cTn id="163" nodeType="withEffect" fill="hold" presetClass="entr" presetID="2" presetSubtype="2">
                                  <p:stCondLst>
                                    <p:cond delay="0"/>
                                  </p:stCondLst>
                                  <p:childTnLst>
                                    <p:set>
                                      <p:cBhvr>
                                        <p:cTn id="164" dur="1" fill="hold">
                                          <p:stCondLst>
                                            <p:cond delay="0"/>
                                          </p:stCondLst>
                                        </p:cTn>
                                        <p:tgtEl>
                                          <p:spTgt spid="3052"/>
                                        </p:tgtEl>
                                        <p:attrNameLst>
                                          <p:attrName>style.visibility</p:attrName>
                                        </p:attrNameLst>
                                      </p:cBhvr>
                                      <p:to>
                                        <p:strVal val="visible"/>
                                      </p:to>
                                    </p:set>
                                    <p:anim calcmode="lin" valueType="num">
                                      <p:cBhvr additive="repl">
                                        <p:cTn id="165" dur="1600"/>
                                        <p:tgtEl>
                                          <p:spTgt spid="3052"/>
                                        </p:tgtEl>
                                        <p:attrNameLst>
                                          <p:attrName>ppt_x</p:attrName>
                                        </p:attrNameLst>
                                      </p:cBhvr>
                                      <p:tavLst>
                                        <p:tav tm="0">
                                          <p:val>
                                            <p:strVal val="#ppt_x+1"/>
                                          </p:val>
                                        </p:tav>
                                        <p:tav tm="100000">
                                          <p:val>
                                            <p:strVal val="#ppt_x"/>
                                          </p:val>
                                        </p:tav>
                                      </p:tavLst>
                                    </p:anim>
                                  </p:childTnLst>
                                </p:cTn>
                              </p:par>
                            </p:childTnLst>
                          </p:cTn>
                        </p:par>
                        <p:par>
                          <p:cTn id="166" fill="hold">
                            <p:stCondLst>
                              <p:cond delay="1600"/>
                            </p:stCondLst>
                            <p:childTnLst>
                              <p:par>
                                <p:cTn id="167" nodeType="afterEffect" fill="hold" presetClass="entr" presetID="2" presetSubtype="4">
                                  <p:stCondLst>
                                    <p:cond delay="0"/>
                                  </p:stCondLst>
                                  <p:childTnLst>
                                    <p:set>
                                      <p:cBhvr>
                                        <p:cTn id="168" dur="1" fill="hold">
                                          <p:stCondLst>
                                            <p:cond delay="0"/>
                                          </p:stCondLst>
                                        </p:cTn>
                                        <p:tgtEl>
                                          <p:spTgt spid="3044"/>
                                        </p:tgtEl>
                                        <p:attrNameLst>
                                          <p:attrName>style.visibility</p:attrName>
                                        </p:attrNameLst>
                                      </p:cBhvr>
                                      <p:to>
                                        <p:strVal val="visible"/>
                                      </p:to>
                                    </p:set>
                                    <p:anim calcmode="lin" valueType="num">
                                      <p:cBhvr additive="repl">
                                        <p:cTn id="169" dur="1000"/>
                                        <p:tgtEl>
                                          <p:spTgt spid="30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9" name="CustomShape 1"/>
          <p:cNvSpPr/>
          <p:nvPr/>
        </p:nvSpPr>
        <p:spPr>
          <a:xfrm>
            <a:off x="4055760" y="4608720"/>
            <a:ext cx="1031760" cy="286200"/>
          </a:xfrm>
          <a:prstGeom prst="rect">
            <a:avLst/>
          </a:prstGeom>
          <a:noFill/>
          <a:ln w="0">
            <a:noFill/>
          </a:ln>
        </p:spPr>
        <p:style>
          <a:lnRef idx="0"/>
          <a:fillRef idx="0"/>
          <a:effectRef idx="0"/>
          <a:fontRef idx="minor"/>
        </p:style>
      </p:sp>
      <p:sp>
        <p:nvSpPr>
          <p:cNvPr id="3060" name="CustomShape 2"/>
          <p:cNvSpPr/>
          <p:nvPr/>
        </p:nvSpPr>
        <p:spPr>
          <a:xfrm>
            <a:off x="228600" y="457200"/>
            <a:ext cx="8686440" cy="9140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Interaktivno okruzenje koje je korisceno jeste Jupyter Notebook, a programski jezik Python. Na samom pocetku uvozimo odredjene biblioteke koje cemo koristiti za dalju izradu resenja.</a:t>
            </a:r>
            <a:endParaRPr b="0" lang="en-US" sz="1200" spc="-1" strike="noStrike">
              <a:latin typeface="Arial"/>
            </a:endParaRPr>
          </a:p>
        </p:txBody>
      </p:sp>
      <p:sp>
        <p:nvSpPr>
          <p:cNvPr id="3061" name="CustomShape 3"/>
          <p:cNvSpPr/>
          <p:nvPr/>
        </p:nvSpPr>
        <p:spPr>
          <a:xfrm>
            <a:off x="2971800" y="4343400"/>
            <a:ext cx="3428640" cy="685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6. Importovanje biblioteka</a:t>
            </a:r>
            <a:endParaRPr b="0" lang="en-US" sz="1200" spc="-1" strike="noStrike">
              <a:latin typeface="Arial"/>
            </a:endParaRPr>
          </a:p>
        </p:txBody>
      </p:sp>
      <p:pic>
        <p:nvPicPr>
          <p:cNvPr id="3062" name="" descr=""/>
          <p:cNvPicPr/>
          <p:nvPr/>
        </p:nvPicPr>
        <p:blipFill>
          <a:blip r:embed="rId1"/>
          <a:stretch/>
        </p:blipFill>
        <p:spPr>
          <a:xfrm>
            <a:off x="2286000" y="1371600"/>
            <a:ext cx="4510440" cy="26204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3" name="CustomShape 1"/>
          <p:cNvSpPr/>
          <p:nvPr/>
        </p:nvSpPr>
        <p:spPr>
          <a:xfrm>
            <a:off x="4055760" y="4608720"/>
            <a:ext cx="1031760" cy="286200"/>
          </a:xfrm>
          <a:prstGeom prst="rect">
            <a:avLst/>
          </a:prstGeom>
          <a:noFill/>
          <a:ln w="0">
            <a:noFill/>
          </a:ln>
        </p:spPr>
        <p:style>
          <a:lnRef idx="0"/>
          <a:fillRef idx="0"/>
          <a:effectRef idx="0"/>
          <a:fontRef idx="minor"/>
        </p:style>
      </p:sp>
      <p:sp>
        <p:nvSpPr>
          <p:cNvPr id="3064" name="CustomShape 2"/>
          <p:cNvSpPr/>
          <p:nvPr/>
        </p:nvSpPr>
        <p:spPr>
          <a:xfrm>
            <a:off x="685800" y="0"/>
            <a:ext cx="8686440" cy="1828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Numpy predstavlja biblioteku u Pythonu koja pruza podrsku za efikasno maniupulisanje viseimenzionalnim nizovima I matricama.</a:t>
            </a:r>
            <a:endParaRPr b="0" lang="en-US" sz="1200" spc="-1" strike="noStrike">
              <a:latin typeface="Arial"/>
            </a:endParaRPr>
          </a:p>
          <a:p>
            <a:pPr>
              <a:lnSpc>
                <a:spcPct val="100000"/>
              </a:lnSpc>
              <a:tabLst>
                <a:tab algn="l" pos="0"/>
              </a:tabLst>
            </a:pPr>
            <a:r>
              <a:rPr b="0" lang="en" sz="1200" spc="-1" strike="noStrike">
                <a:solidFill>
                  <a:srgbClr val="383430"/>
                </a:solidFill>
                <a:latin typeface="Work Sans"/>
                <a:ea typeface="Work Sans"/>
              </a:rPr>
              <a:t> </a:t>
            </a:r>
            <a:endParaRPr b="0" lang="en-US" sz="1200" spc="-1" strike="noStrike">
              <a:latin typeface="Arial"/>
            </a:endParaRPr>
          </a:p>
          <a:p>
            <a:pPr>
              <a:lnSpc>
                <a:spcPct val="100000"/>
              </a:lnSpc>
              <a:tabLst>
                <a:tab algn="l" pos="0"/>
              </a:tabLst>
            </a:pPr>
            <a:r>
              <a:rPr b="0" lang="en" sz="1200" spc="-1" strike="noStrike">
                <a:solidFill>
                  <a:srgbClr val="383430"/>
                </a:solidFill>
                <a:latin typeface="Work Sans"/>
                <a:ea typeface="Work Sans"/>
              </a:rPr>
              <a:t>Pandas predstavlja biblioteku u Pythonu koja se koristi za manipulaciju I analizu podataka, kao sto su citanje I pisanje podataka, ciscenje podataka, agregacija I grupisanje, i dosta drugih.</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0" lang="en" sz="1200" spc="-1" strike="noStrike">
                <a:solidFill>
                  <a:srgbClr val="383430"/>
                </a:solidFill>
                <a:latin typeface="Work Sans"/>
                <a:ea typeface="Work Sans"/>
              </a:rPr>
              <a:t>Matplotlib je popularna Python biblioteka koja skuzi za vizuelizaciju podataka.</a:t>
            </a:r>
            <a:endParaRPr b="0" lang="en-US" sz="1200" spc="-1" strike="noStrike">
              <a:latin typeface="Arial"/>
            </a:endParaRPr>
          </a:p>
          <a:p>
            <a:pPr>
              <a:lnSpc>
                <a:spcPct val="100000"/>
              </a:lnSpc>
              <a:tabLst>
                <a:tab algn="l" pos="0"/>
              </a:tabLst>
            </a:pPr>
            <a:r>
              <a:rPr b="0" lang="en" sz="1200" spc="-1" strike="noStrike">
                <a:solidFill>
                  <a:srgbClr val="383430"/>
                </a:solidFill>
                <a:latin typeface="Work Sans"/>
                <a:ea typeface="Work Sans"/>
              </a:rPr>
              <a:t> </a:t>
            </a:r>
            <a:r>
              <a:rPr b="0" lang="en" sz="1200" spc="-1" strike="noStrike">
                <a:solidFill>
                  <a:srgbClr val="383430"/>
                </a:solidFill>
                <a:latin typeface="Work Sans"/>
                <a:ea typeface="Work Sans"/>
              </a:rPr>
              <a:t>	</a:t>
            </a:r>
            <a:endParaRPr b="0" lang="en-US" sz="1200" spc="-1" strike="noStrike">
              <a:latin typeface="Arial"/>
            </a:endParaRPr>
          </a:p>
          <a:p>
            <a:pPr>
              <a:lnSpc>
                <a:spcPct val="100000"/>
              </a:lnSpc>
              <a:tabLst>
                <a:tab algn="l" pos="0"/>
              </a:tabLst>
            </a:pPr>
            <a:r>
              <a:rPr b="0" lang="en" sz="1200" spc="-1" strike="noStrike">
                <a:solidFill>
                  <a:srgbClr val="383430"/>
                </a:solidFill>
                <a:latin typeface="Work Sans"/>
                <a:ea typeface="Work Sans"/>
              </a:rPr>
              <a:t>Sklearn biblioteka se koristi kod masinskog ucenja u Pythonu. Pruza jednostavne I efikasne alate za analizu podataka.</a:t>
            </a:r>
            <a:endParaRPr b="0" lang="en-US" sz="1200" spc="-1" strike="noStrike">
              <a:latin typeface="Arial"/>
            </a:endParaRPr>
          </a:p>
        </p:txBody>
      </p:sp>
      <p:sp>
        <p:nvSpPr>
          <p:cNvPr id="3065" name="CustomShape 3"/>
          <p:cNvSpPr/>
          <p:nvPr/>
        </p:nvSpPr>
        <p:spPr>
          <a:xfrm>
            <a:off x="2971800" y="4114800"/>
            <a:ext cx="3428640" cy="685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7. Metoda za ucitavanje podataka</a:t>
            </a:r>
            <a:endParaRPr b="0" lang="en-US" sz="1200" spc="-1" strike="noStrike">
              <a:latin typeface="Arial"/>
            </a:endParaRPr>
          </a:p>
        </p:txBody>
      </p:sp>
      <p:sp>
        <p:nvSpPr>
          <p:cNvPr id="3066" name="CustomShape 4"/>
          <p:cNvSpPr/>
          <p:nvPr/>
        </p:nvSpPr>
        <p:spPr>
          <a:xfrm flipH="1">
            <a:off x="400680" y="170640"/>
            <a:ext cx="284400" cy="286200"/>
          </a:xfrm>
          <a:prstGeom prst="trapezoid">
            <a:avLst>
              <a:gd name="adj" fmla="val 16549"/>
            </a:avLst>
          </a:prstGeom>
          <a:solidFill>
            <a:srgbClr val="61749c"/>
          </a:solidFill>
          <a:ln w="0">
            <a:noFill/>
          </a:ln>
          <a:effectLst>
            <a:outerShdw dir="1773621" dist="27729">
              <a:srgbClr val="383430">
                <a:alpha val="40000"/>
              </a:srgbClr>
            </a:outerShdw>
          </a:effectLst>
        </p:spPr>
        <p:style>
          <a:lnRef idx="0"/>
          <a:fillRef idx="0"/>
          <a:effectRef idx="0"/>
          <a:fontRef idx="minor"/>
        </p:style>
      </p:sp>
      <p:sp>
        <p:nvSpPr>
          <p:cNvPr id="3067" name="CustomShape 5"/>
          <p:cNvSpPr/>
          <p:nvPr/>
        </p:nvSpPr>
        <p:spPr>
          <a:xfrm flipH="1">
            <a:off x="400680" y="685800"/>
            <a:ext cx="284400" cy="286200"/>
          </a:xfrm>
          <a:prstGeom prst="trapezoid">
            <a:avLst>
              <a:gd name="adj" fmla="val 16549"/>
            </a:avLst>
          </a:prstGeom>
          <a:solidFill>
            <a:srgbClr val="ff8000"/>
          </a:solidFill>
          <a:ln w="0">
            <a:noFill/>
          </a:ln>
          <a:effectLst>
            <a:outerShdw dir="1773621" dist="27729">
              <a:srgbClr val="383430">
                <a:alpha val="40000"/>
              </a:srgbClr>
            </a:outerShdw>
          </a:effectLst>
        </p:spPr>
        <p:style>
          <a:lnRef idx="0"/>
          <a:fillRef idx="0"/>
          <a:effectRef idx="0"/>
          <a:fontRef idx="minor"/>
        </p:style>
      </p:sp>
      <p:sp>
        <p:nvSpPr>
          <p:cNvPr id="3068" name="CustomShape 6"/>
          <p:cNvSpPr/>
          <p:nvPr/>
        </p:nvSpPr>
        <p:spPr>
          <a:xfrm flipH="1">
            <a:off x="400680" y="1143000"/>
            <a:ext cx="284400" cy="286200"/>
          </a:xfrm>
          <a:prstGeom prst="trapezoid">
            <a:avLst>
              <a:gd name="adj" fmla="val 16549"/>
            </a:avLst>
          </a:prstGeom>
          <a:solidFill>
            <a:srgbClr val="ffff00"/>
          </a:solidFill>
          <a:ln w="0">
            <a:noFill/>
          </a:ln>
          <a:effectLst>
            <a:outerShdw dir="1773621" dist="27729">
              <a:srgbClr val="383430">
                <a:alpha val="40000"/>
              </a:srgbClr>
            </a:outerShdw>
          </a:effectLst>
        </p:spPr>
        <p:style>
          <a:lnRef idx="0"/>
          <a:fillRef idx="0"/>
          <a:effectRef idx="0"/>
          <a:fontRef idx="minor"/>
        </p:style>
      </p:sp>
      <p:sp>
        <p:nvSpPr>
          <p:cNvPr id="3069" name="CustomShape 7"/>
          <p:cNvSpPr/>
          <p:nvPr/>
        </p:nvSpPr>
        <p:spPr>
          <a:xfrm flipH="1">
            <a:off x="400680" y="1542240"/>
            <a:ext cx="284400" cy="286200"/>
          </a:xfrm>
          <a:prstGeom prst="trapezoid">
            <a:avLst>
              <a:gd name="adj" fmla="val 16549"/>
            </a:avLst>
          </a:prstGeom>
          <a:solidFill>
            <a:srgbClr val="3faf46"/>
          </a:solidFill>
          <a:ln w="0">
            <a:noFill/>
          </a:ln>
          <a:effectLst>
            <a:outerShdw dir="1773621" dist="27729">
              <a:srgbClr val="383430">
                <a:alpha val="40000"/>
              </a:srgbClr>
            </a:outerShdw>
          </a:effectLst>
        </p:spPr>
        <p:style>
          <a:lnRef idx="0"/>
          <a:fillRef idx="0"/>
          <a:effectRef idx="0"/>
          <a:fontRef idx="minor"/>
        </p:style>
      </p:sp>
      <p:pic>
        <p:nvPicPr>
          <p:cNvPr id="3070" name="" descr=""/>
          <p:cNvPicPr/>
          <p:nvPr/>
        </p:nvPicPr>
        <p:blipFill>
          <a:blip r:embed="rId1"/>
          <a:stretch/>
        </p:blipFill>
        <p:spPr>
          <a:xfrm>
            <a:off x="2286000" y="2286000"/>
            <a:ext cx="4327560" cy="17672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1" name="CustomShape 1"/>
          <p:cNvSpPr/>
          <p:nvPr/>
        </p:nvSpPr>
        <p:spPr>
          <a:xfrm>
            <a:off x="4055760" y="4608720"/>
            <a:ext cx="1031760" cy="286200"/>
          </a:xfrm>
          <a:prstGeom prst="rect">
            <a:avLst/>
          </a:prstGeom>
          <a:noFill/>
          <a:ln w="0">
            <a:noFill/>
          </a:ln>
        </p:spPr>
        <p:style>
          <a:lnRef idx="0"/>
          <a:fillRef idx="0"/>
          <a:effectRef idx="0"/>
          <a:fontRef idx="minor"/>
        </p:style>
      </p:sp>
      <p:sp>
        <p:nvSpPr>
          <p:cNvPr id="3072" name="CustomShape 2"/>
          <p:cNvSpPr/>
          <p:nvPr/>
        </p:nvSpPr>
        <p:spPr>
          <a:xfrm>
            <a:off x="457200" y="457200"/>
            <a:ext cx="8686440" cy="4568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 </a:t>
            </a:r>
            <a:r>
              <a:rPr b="0" lang="en" sz="1200" spc="-1" strike="noStrike">
                <a:solidFill>
                  <a:srgbClr val="383430"/>
                </a:solidFill>
                <a:latin typeface="Work Sans"/>
                <a:ea typeface="Work Sans"/>
              </a:rPr>
              <a:t>	</a:t>
            </a:r>
            <a:r>
              <a:rPr b="0" lang="en" sz="1200" spc="-1" strike="noStrike">
                <a:solidFill>
                  <a:srgbClr val="383430"/>
                </a:solidFill>
                <a:latin typeface="Work Sans"/>
                <a:ea typeface="Work Sans"/>
              </a:rPr>
              <a:t>Metoda extact_features sluzi za ekstrakciju feature-a. Svi feature-i su konvertovani u integer tipove.</a:t>
            </a:r>
            <a:endParaRPr b="0" lang="en-US" sz="1200" spc="-1" strike="noStrike">
              <a:latin typeface="Arial"/>
            </a:endParaRPr>
          </a:p>
        </p:txBody>
      </p:sp>
      <p:sp>
        <p:nvSpPr>
          <p:cNvPr id="3073" name="CustomShape 3"/>
          <p:cNvSpPr/>
          <p:nvPr/>
        </p:nvSpPr>
        <p:spPr>
          <a:xfrm>
            <a:off x="2743200" y="1828800"/>
            <a:ext cx="3428640" cy="685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8. Metoda za ekstrakciju feature-a</a:t>
            </a:r>
            <a:endParaRPr b="0" lang="en-US" sz="1200" spc="-1" strike="noStrike">
              <a:latin typeface="Arial"/>
            </a:endParaRPr>
          </a:p>
        </p:txBody>
      </p:sp>
      <p:pic>
        <p:nvPicPr>
          <p:cNvPr id="3074" name="" descr=""/>
          <p:cNvPicPr/>
          <p:nvPr/>
        </p:nvPicPr>
        <p:blipFill>
          <a:blip r:embed="rId1"/>
          <a:stretch/>
        </p:blipFill>
        <p:spPr>
          <a:xfrm>
            <a:off x="1013760" y="914400"/>
            <a:ext cx="6529680" cy="974520"/>
          </a:xfrm>
          <a:prstGeom prst="rect">
            <a:avLst/>
          </a:prstGeom>
          <a:ln w="0">
            <a:noFill/>
          </a:ln>
        </p:spPr>
      </p:pic>
      <p:pic>
        <p:nvPicPr>
          <p:cNvPr id="3075" name="" descr=""/>
          <p:cNvPicPr/>
          <p:nvPr/>
        </p:nvPicPr>
        <p:blipFill>
          <a:blip r:embed="rId2"/>
          <a:stretch/>
        </p:blipFill>
        <p:spPr>
          <a:xfrm>
            <a:off x="1364400" y="2117160"/>
            <a:ext cx="5950440" cy="2049120"/>
          </a:xfrm>
          <a:prstGeom prst="rect">
            <a:avLst/>
          </a:prstGeom>
          <a:ln w="0">
            <a:noFill/>
          </a:ln>
        </p:spPr>
      </p:pic>
      <p:sp>
        <p:nvSpPr>
          <p:cNvPr id="3076" name="CustomShape 4"/>
          <p:cNvSpPr/>
          <p:nvPr/>
        </p:nvSpPr>
        <p:spPr>
          <a:xfrm>
            <a:off x="2743200" y="4166640"/>
            <a:ext cx="3428640" cy="685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9. Metoda za kreiranje i prikazivanje matrice konfuzije</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7" name="CustomShape 1"/>
          <p:cNvSpPr/>
          <p:nvPr/>
        </p:nvSpPr>
        <p:spPr>
          <a:xfrm>
            <a:off x="4055760" y="4608720"/>
            <a:ext cx="1031760" cy="286200"/>
          </a:xfrm>
          <a:prstGeom prst="rect">
            <a:avLst/>
          </a:prstGeom>
          <a:noFill/>
          <a:ln w="0">
            <a:noFill/>
          </a:ln>
        </p:spPr>
        <p:style>
          <a:lnRef idx="0"/>
          <a:fillRef idx="0"/>
          <a:effectRef idx="0"/>
          <a:fontRef idx="minor"/>
        </p:style>
      </p:sp>
      <p:sp>
        <p:nvSpPr>
          <p:cNvPr id="3078" name="CustomShape 2"/>
          <p:cNvSpPr/>
          <p:nvPr/>
        </p:nvSpPr>
        <p:spPr>
          <a:xfrm>
            <a:off x="228600" y="457200"/>
            <a:ext cx="8686440" cy="4568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Metoda plot_roc_curve, u stvari prikazuje performance klasifikacionog modela pomocu grafa na svim pragovima klasifikacije. Ova kriva prikazuje dva parametra: True Positive Rate I False Positive Rate.</a:t>
            </a:r>
            <a:endParaRPr b="0" lang="en-US" sz="1200" spc="-1" strike="noStrike">
              <a:latin typeface="Arial"/>
            </a:endParaRPr>
          </a:p>
        </p:txBody>
      </p:sp>
      <p:sp>
        <p:nvSpPr>
          <p:cNvPr id="3079" name="CustomShape 3"/>
          <p:cNvSpPr/>
          <p:nvPr/>
        </p:nvSpPr>
        <p:spPr>
          <a:xfrm>
            <a:off x="2743200" y="3657600"/>
            <a:ext cx="3428640" cy="685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9. Metoda za kreiranje i prikazivanje ROC krive</a:t>
            </a:r>
            <a:endParaRPr b="0" lang="en-US" sz="1200" spc="-1" strike="noStrike">
              <a:latin typeface="Arial"/>
            </a:endParaRPr>
          </a:p>
        </p:txBody>
      </p:sp>
      <p:pic>
        <p:nvPicPr>
          <p:cNvPr id="3080" name="" descr=""/>
          <p:cNvPicPr/>
          <p:nvPr/>
        </p:nvPicPr>
        <p:blipFill>
          <a:blip r:embed="rId1"/>
          <a:stretch/>
        </p:blipFill>
        <p:spPr>
          <a:xfrm>
            <a:off x="1143000" y="1143000"/>
            <a:ext cx="6621120" cy="21938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8" name="CustomShape 1"/>
          <p:cNvSpPr/>
          <p:nvPr/>
        </p:nvSpPr>
        <p:spPr>
          <a:xfrm>
            <a:off x="713160" y="539640"/>
            <a:ext cx="7716960" cy="564120"/>
          </a:xfrm>
          <a:prstGeom prst="rect">
            <a:avLst/>
          </a:prstGeom>
          <a:noFill/>
          <a:ln w="0">
            <a:noFill/>
          </a:ln>
        </p:spPr>
        <p:style>
          <a:lnRef idx="0"/>
          <a:fillRef idx="0"/>
          <a:effectRef idx="0"/>
          <a:fontRef idx="minor"/>
        </p:style>
        <p:txBody>
          <a:bodyPr lIns="90000" rIns="90000" tIns="91440" bIns="91440">
            <a:noAutofit/>
          </a:bodyPr>
          <a:p>
            <a:pPr algn="ctr">
              <a:lnSpc>
                <a:spcPct val="100000"/>
              </a:lnSpc>
              <a:tabLst>
                <a:tab algn="l" pos="0"/>
              </a:tabLst>
            </a:pPr>
            <a:r>
              <a:rPr b="0" lang="en" sz="3000" spc="-1" strike="noStrike">
                <a:solidFill>
                  <a:srgbClr val="383430"/>
                </a:solidFill>
                <a:latin typeface="DM Mono"/>
                <a:ea typeface="DM Mono"/>
              </a:rPr>
              <a:t>Sadrzaj</a:t>
            </a:r>
            <a:endParaRPr b="0" lang="en-US" sz="3000" spc="-1" strike="noStrike">
              <a:latin typeface="Arial"/>
            </a:endParaRPr>
          </a:p>
        </p:txBody>
      </p:sp>
      <p:sp>
        <p:nvSpPr>
          <p:cNvPr id="2939" name="CustomShape 2"/>
          <p:cNvSpPr/>
          <p:nvPr/>
        </p:nvSpPr>
        <p:spPr>
          <a:xfrm>
            <a:off x="709920" y="1825920"/>
            <a:ext cx="2367360" cy="812160"/>
          </a:xfrm>
          <a:prstGeom prst="rect">
            <a:avLst/>
          </a:prstGeom>
          <a:noFill/>
          <a:ln w="0">
            <a:noFill/>
          </a:ln>
        </p:spPr>
        <p:style>
          <a:lnRef idx="0"/>
          <a:fillRef idx="0"/>
          <a:effectRef idx="0"/>
          <a:fontRef idx="minor"/>
        </p:style>
        <p:txBody>
          <a:bodyPr lIns="90000" rIns="90000" tIns="91440" bIns="91440">
            <a:noAutofit/>
          </a:bodyPr>
          <a:p>
            <a:pPr algn="ctr">
              <a:lnSpc>
                <a:spcPct val="100000"/>
              </a:lnSpc>
              <a:tabLst>
                <a:tab algn="l" pos="0"/>
              </a:tabLst>
            </a:pPr>
            <a:r>
              <a:rPr b="0" lang="en" sz="1900" spc="-1" strike="noStrike">
                <a:solidFill>
                  <a:srgbClr val="383430"/>
                </a:solidFill>
                <a:latin typeface="DM Mono"/>
                <a:ea typeface="DM Mono"/>
              </a:rPr>
              <a:t>Digitalna forenzika</a:t>
            </a:r>
            <a:endParaRPr b="0" lang="en-US" sz="1900" spc="-1" strike="noStrike">
              <a:latin typeface="Arial"/>
            </a:endParaRPr>
          </a:p>
        </p:txBody>
      </p:sp>
      <p:sp>
        <p:nvSpPr>
          <p:cNvPr id="2940" name="CustomShape 3"/>
          <p:cNvSpPr/>
          <p:nvPr/>
        </p:nvSpPr>
        <p:spPr>
          <a:xfrm rot="21595800">
            <a:off x="1518480" y="1306800"/>
            <a:ext cx="750240" cy="653760"/>
          </a:xfrm>
          <a:prstGeom prst="rect">
            <a:avLst/>
          </a:prstGeom>
          <a:noFill/>
          <a:ln w="0">
            <a:noFill/>
          </a:ln>
        </p:spPr>
        <p:style>
          <a:lnRef idx="0"/>
          <a:fillRef idx="0"/>
          <a:effectRef idx="0"/>
          <a:fontRef idx="minor"/>
        </p:style>
        <p:txBody>
          <a:bodyPr lIns="90000" rIns="90000" tIns="91440" bIns="91440" anchor="b">
            <a:noAutofit/>
          </a:bodyPr>
          <a:p>
            <a:pPr algn="ctr">
              <a:lnSpc>
                <a:spcPct val="100000"/>
              </a:lnSpc>
              <a:tabLst>
                <a:tab algn="l" pos="0"/>
              </a:tabLst>
            </a:pPr>
            <a:r>
              <a:rPr b="0" lang="en" sz="2500" spc="-1" strike="noStrike">
                <a:solidFill>
                  <a:srgbClr val="383430"/>
                </a:solidFill>
                <a:latin typeface="DM Mono Medium"/>
                <a:ea typeface="DM Mono Medium"/>
              </a:rPr>
              <a:t>01</a:t>
            </a:r>
            <a:endParaRPr b="0" lang="en-US" sz="2500" spc="-1" strike="noStrike">
              <a:latin typeface="Arial"/>
            </a:endParaRPr>
          </a:p>
        </p:txBody>
      </p:sp>
      <p:sp>
        <p:nvSpPr>
          <p:cNvPr id="2941" name="CustomShape 4"/>
          <p:cNvSpPr/>
          <p:nvPr/>
        </p:nvSpPr>
        <p:spPr>
          <a:xfrm rot="4200">
            <a:off x="4193280" y="1307160"/>
            <a:ext cx="750240" cy="653760"/>
          </a:xfrm>
          <a:prstGeom prst="rect">
            <a:avLst/>
          </a:prstGeom>
          <a:noFill/>
          <a:ln w="0">
            <a:noFill/>
          </a:ln>
        </p:spPr>
        <p:style>
          <a:lnRef idx="0"/>
          <a:fillRef idx="0"/>
          <a:effectRef idx="0"/>
          <a:fontRef idx="minor"/>
        </p:style>
        <p:txBody>
          <a:bodyPr lIns="90000" rIns="90000" tIns="91440" bIns="91440" anchor="b">
            <a:noAutofit/>
          </a:bodyPr>
          <a:p>
            <a:pPr algn="ctr">
              <a:lnSpc>
                <a:spcPct val="100000"/>
              </a:lnSpc>
              <a:tabLst>
                <a:tab algn="l" pos="0"/>
              </a:tabLst>
            </a:pPr>
            <a:r>
              <a:rPr b="0" lang="en" sz="2500" spc="-1" strike="noStrike">
                <a:solidFill>
                  <a:srgbClr val="383430"/>
                </a:solidFill>
                <a:latin typeface="DM Mono Medium"/>
                <a:ea typeface="DM Mono Medium"/>
              </a:rPr>
              <a:t>02</a:t>
            </a:r>
            <a:endParaRPr b="0" lang="en-US" sz="2500" spc="-1" strike="noStrike">
              <a:latin typeface="Arial"/>
            </a:endParaRPr>
          </a:p>
        </p:txBody>
      </p:sp>
      <p:sp>
        <p:nvSpPr>
          <p:cNvPr id="2942" name="CustomShape 5"/>
          <p:cNvSpPr/>
          <p:nvPr/>
        </p:nvSpPr>
        <p:spPr>
          <a:xfrm>
            <a:off x="3385800" y="1825920"/>
            <a:ext cx="2367360" cy="812160"/>
          </a:xfrm>
          <a:prstGeom prst="rect">
            <a:avLst/>
          </a:prstGeom>
          <a:noFill/>
          <a:ln w="0">
            <a:noFill/>
          </a:ln>
        </p:spPr>
        <p:style>
          <a:lnRef idx="0"/>
          <a:fillRef idx="0"/>
          <a:effectRef idx="0"/>
          <a:fontRef idx="minor"/>
        </p:style>
        <p:txBody>
          <a:bodyPr lIns="90000" rIns="90000" tIns="91440" bIns="91440">
            <a:noAutofit/>
          </a:bodyPr>
          <a:p>
            <a:pPr algn="ctr">
              <a:lnSpc>
                <a:spcPct val="100000"/>
              </a:lnSpc>
              <a:tabLst>
                <a:tab algn="l" pos="0"/>
              </a:tabLst>
            </a:pPr>
            <a:r>
              <a:rPr b="0" lang="en" sz="1900" spc="-1" strike="noStrike">
                <a:solidFill>
                  <a:srgbClr val="383430"/>
                </a:solidFill>
                <a:latin typeface="DM Mono"/>
                <a:ea typeface="DM Mono"/>
              </a:rPr>
              <a:t>Istrazivanje problema</a:t>
            </a:r>
            <a:endParaRPr b="0" lang="en-US" sz="1900" spc="-1" strike="noStrike">
              <a:latin typeface="Arial"/>
            </a:endParaRPr>
          </a:p>
        </p:txBody>
      </p:sp>
      <p:sp>
        <p:nvSpPr>
          <p:cNvPr id="2943" name="CustomShape 6"/>
          <p:cNvSpPr/>
          <p:nvPr/>
        </p:nvSpPr>
        <p:spPr>
          <a:xfrm rot="21595800">
            <a:off x="6870240" y="1306800"/>
            <a:ext cx="750240" cy="653760"/>
          </a:xfrm>
          <a:prstGeom prst="rect">
            <a:avLst/>
          </a:prstGeom>
          <a:noFill/>
          <a:ln w="0">
            <a:noFill/>
          </a:ln>
        </p:spPr>
        <p:style>
          <a:lnRef idx="0"/>
          <a:fillRef idx="0"/>
          <a:effectRef idx="0"/>
          <a:fontRef idx="minor"/>
        </p:style>
        <p:txBody>
          <a:bodyPr lIns="90000" rIns="90000" tIns="91440" bIns="91440" anchor="b">
            <a:noAutofit/>
          </a:bodyPr>
          <a:p>
            <a:pPr algn="ctr">
              <a:lnSpc>
                <a:spcPct val="100000"/>
              </a:lnSpc>
              <a:tabLst>
                <a:tab algn="l" pos="0"/>
              </a:tabLst>
            </a:pPr>
            <a:r>
              <a:rPr b="0" lang="en" sz="2500" spc="-1" strike="noStrike">
                <a:solidFill>
                  <a:srgbClr val="383430"/>
                </a:solidFill>
                <a:latin typeface="DM Mono Medium"/>
                <a:ea typeface="DM Mono Medium"/>
              </a:rPr>
              <a:t>03</a:t>
            </a:r>
            <a:endParaRPr b="0" lang="en-US" sz="2500" spc="-1" strike="noStrike">
              <a:latin typeface="Arial"/>
            </a:endParaRPr>
          </a:p>
        </p:txBody>
      </p:sp>
      <p:sp>
        <p:nvSpPr>
          <p:cNvPr id="2944" name="CustomShape 7"/>
          <p:cNvSpPr/>
          <p:nvPr/>
        </p:nvSpPr>
        <p:spPr>
          <a:xfrm>
            <a:off x="6061680" y="1825920"/>
            <a:ext cx="2367360" cy="812160"/>
          </a:xfrm>
          <a:prstGeom prst="rect">
            <a:avLst/>
          </a:prstGeom>
          <a:noFill/>
          <a:ln w="0">
            <a:noFill/>
          </a:ln>
        </p:spPr>
        <p:style>
          <a:lnRef idx="0"/>
          <a:fillRef idx="0"/>
          <a:effectRef idx="0"/>
          <a:fontRef idx="minor"/>
        </p:style>
        <p:txBody>
          <a:bodyPr lIns="90000" rIns="90000" tIns="91440" bIns="91440">
            <a:noAutofit/>
          </a:bodyPr>
          <a:p>
            <a:pPr algn="ctr">
              <a:lnSpc>
                <a:spcPct val="100000"/>
              </a:lnSpc>
              <a:tabLst>
                <a:tab algn="l" pos="0"/>
              </a:tabLst>
            </a:pPr>
            <a:r>
              <a:rPr b="0" lang="en" sz="1900" spc="-1" strike="noStrike">
                <a:solidFill>
                  <a:srgbClr val="383430"/>
                </a:solidFill>
                <a:latin typeface="DM Mono"/>
                <a:ea typeface="DM Mono"/>
              </a:rPr>
              <a:t>Predlozeno resenje</a:t>
            </a:r>
            <a:endParaRPr b="0" lang="en-US" sz="1900" spc="-1" strike="noStrike">
              <a:latin typeface="Arial"/>
            </a:endParaRPr>
          </a:p>
        </p:txBody>
      </p:sp>
      <p:sp>
        <p:nvSpPr>
          <p:cNvPr id="2945" name="CustomShape 8"/>
          <p:cNvSpPr/>
          <p:nvPr/>
        </p:nvSpPr>
        <p:spPr>
          <a:xfrm rot="1200">
            <a:off x="1517760" y="2817360"/>
            <a:ext cx="749880" cy="639000"/>
          </a:xfrm>
          <a:prstGeom prst="rect">
            <a:avLst/>
          </a:prstGeom>
          <a:noFill/>
          <a:ln w="0">
            <a:noFill/>
          </a:ln>
        </p:spPr>
        <p:style>
          <a:lnRef idx="0"/>
          <a:fillRef idx="0"/>
          <a:effectRef idx="0"/>
          <a:fontRef idx="minor"/>
        </p:style>
        <p:txBody>
          <a:bodyPr lIns="90000" rIns="90000" tIns="91440" bIns="91440" anchor="b">
            <a:noAutofit/>
          </a:bodyPr>
          <a:p>
            <a:pPr algn="ctr">
              <a:lnSpc>
                <a:spcPct val="100000"/>
              </a:lnSpc>
              <a:tabLst>
                <a:tab algn="l" pos="0"/>
              </a:tabLst>
            </a:pPr>
            <a:r>
              <a:rPr b="0" lang="en" sz="2500" spc="-1" strike="noStrike">
                <a:solidFill>
                  <a:srgbClr val="383430"/>
                </a:solidFill>
                <a:latin typeface="DM Mono Medium"/>
                <a:ea typeface="DM Mono Medium"/>
              </a:rPr>
              <a:t>04</a:t>
            </a:r>
            <a:endParaRPr b="0" lang="en-US" sz="2500" spc="-1" strike="noStrike">
              <a:latin typeface="Arial"/>
            </a:endParaRPr>
          </a:p>
        </p:txBody>
      </p:sp>
      <p:sp>
        <p:nvSpPr>
          <p:cNvPr id="2946" name="CustomShape 9"/>
          <p:cNvSpPr/>
          <p:nvPr/>
        </p:nvSpPr>
        <p:spPr>
          <a:xfrm>
            <a:off x="709920" y="3336120"/>
            <a:ext cx="2367360" cy="812160"/>
          </a:xfrm>
          <a:prstGeom prst="rect">
            <a:avLst/>
          </a:prstGeom>
          <a:noFill/>
          <a:ln w="0">
            <a:noFill/>
          </a:ln>
        </p:spPr>
        <p:style>
          <a:lnRef idx="0"/>
          <a:fillRef idx="0"/>
          <a:effectRef idx="0"/>
          <a:fontRef idx="minor"/>
        </p:style>
        <p:txBody>
          <a:bodyPr lIns="90000" rIns="90000" tIns="91440" bIns="91440">
            <a:noAutofit/>
          </a:bodyPr>
          <a:p>
            <a:pPr algn="ctr">
              <a:lnSpc>
                <a:spcPct val="100000"/>
              </a:lnSpc>
              <a:tabLst>
                <a:tab algn="l" pos="0"/>
              </a:tabLst>
            </a:pPr>
            <a:r>
              <a:rPr b="0" lang="en" sz="1900" spc="-1" strike="noStrike">
                <a:solidFill>
                  <a:srgbClr val="383430"/>
                </a:solidFill>
                <a:latin typeface="DM Mono"/>
                <a:ea typeface="DM Mono"/>
              </a:rPr>
              <a:t>Implementacija</a:t>
            </a:r>
            <a:endParaRPr b="0" lang="en-US" sz="1900" spc="-1" strike="noStrike">
              <a:latin typeface="Arial"/>
            </a:endParaRPr>
          </a:p>
        </p:txBody>
      </p:sp>
      <p:sp>
        <p:nvSpPr>
          <p:cNvPr id="2947" name="CustomShape 10"/>
          <p:cNvSpPr/>
          <p:nvPr/>
        </p:nvSpPr>
        <p:spPr>
          <a:xfrm rot="21598800">
            <a:off x="4194720" y="2817000"/>
            <a:ext cx="749880" cy="639000"/>
          </a:xfrm>
          <a:prstGeom prst="rect">
            <a:avLst/>
          </a:prstGeom>
          <a:noFill/>
          <a:ln w="0">
            <a:noFill/>
          </a:ln>
        </p:spPr>
        <p:style>
          <a:lnRef idx="0"/>
          <a:fillRef idx="0"/>
          <a:effectRef idx="0"/>
          <a:fontRef idx="minor"/>
        </p:style>
        <p:txBody>
          <a:bodyPr lIns="90000" rIns="90000" tIns="91440" bIns="91440" anchor="b">
            <a:noAutofit/>
          </a:bodyPr>
          <a:p>
            <a:pPr algn="ctr">
              <a:lnSpc>
                <a:spcPct val="100000"/>
              </a:lnSpc>
              <a:tabLst>
                <a:tab algn="l" pos="0"/>
              </a:tabLst>
            </a:pPr>
            <a:r>
              <a:rPr b="0" lang="en" sz="2500" spc="-1" strike="noStrike">
                <a:solidFill>
                  <a:srgbClr val="383430"/>
                </a:solidFill>
                <a:latin typeface="DM Mono Medium"/>
                <a:ea typeface="DM Mono Medium"/>
              </a:rPr>
              <a:t>05</a:t>
            </a:r>
            <a:endParaRPr b="0" lang="en-US" sz="2500" spc="-1" strike="noStrike">
              <a:latin typeface="Arial"/>
            </a:endParaRPr>
          </a:p>
        </p:txBody>
      </p:sp>
      <p:sp>
        <p:nvSpPr>
          <p:cNvPr id="2948" name="CustomShape 11"/>
          <p:cNvSpPr/>
          <p:nvPr/>
        </p:nvSpPr>
        <p:spPr>
          <a:xfrm>
            <a:off x="3385800" y="3336120"/>
            <a:ext cx="2367360" cy="812160"/>
          </a:xfrm>
          <a:prstGeom prst="rect">
            <a:avLst/>
          </a:prstGeom>
          <a:noFill/>
          <a:ln w="0">
            <a:noFill/>
          </a:ln>
        </p:spPr>
        <p:style>
          <a:lnRef idx="0"/>
          <a:fillRef idx="0"/>
          <a:effectRef idx="0"/>
          <a:fontRef idx="minor"/>
        </p:style>
        <p:txBody>
          <a:bodyPr lIns="90000" rIns="90000" tIns="91440" bIns="91440">
            <a:noAutofit/>
          </a:bodyPr>
          <a:p>
            <a:pPr algn="ctr">
              <a:lnSpc>
                <a:spcPct val="100000"/>
              </a:lnSpc>
              <a:tabLst>
                <a:tab algn="l" pos="0"/>
              </a:tabLst>
            </a:pPr>
            <a:r>
              <a:rPr b="0" lang="en" sz="1900" spc="-1" strike="noStrike">
                <a:solidFill>
                  <a:srgbClr val="383430"/>
                </a:solidFill>
                <a:latin typeface="DM Mono"/>
                <a:ea typeface="DM Mono"/>
              </a:rPr>
              <a:t>Evaluacija</a:t>
            </a:r>
            <a:endParaRPr b="0" lang="en-US" sz="1900" spc="-1" strike="noStrike">
              <a:latin typeface="Arial"/>
            </a:endParaRPr>
          </a:p>
        </p:txBody>
      </p:sp>
      <p:sp>
        <p:nvSpPr>
          <p:cNvPr id="2949" name="CustomShape 12"/>
          <p:cNvSpPr/>
          <p:nvPr/>
        </p:nvSpPr>
        <p:spPr>
          <a:xfrm rot="1200">
            <a:off x="6869520" y="2817360"/>
            <a:ext cx="749880" cy="639000"/>
          </a:xfrm>
          <a:prstGeom prst="rect">
            <a:avLst/>
          </a:prstGeom>
          <a:noFill/>
          <a:ln w="0">
            <a:noFill/>
          </a:ln>
        </p:spPr>
        <p:style>
          <a:lnRef idx="0"/>
          <a:fillRef idx="0"/>
          <a:effectRef idx="0"/>
          <a:fontRef idx="minor"/>
        </p:style>
        <p:txBody>
          <a:bodyPr lIns="90000" rIns="90000" tIns="91440" bIns="91440" anchor="b">
            <a:noAutofit/>
          </a:bodyPr>
          <a:p>
            <a:pPr algn="ctr">
              <a:lnSpc>
                <a:spcPct val="100000"/>
              </a:lnSpc>
              <a:tabLst>
                <a:tab algn="l" pos="0"/>
              </a:tabLst>
            </a:pPr>
            <a:r>
              <a:rPr b="0" lang="en" sz="2500" spc="-1" strike="noStrike">
                <a:solidFill>
                  <a:srgbClr val="383430"/>
                </a:solidFill>
                <a:latin typeface="DM Mono Medium"/>
                <a:ea typeface="DM Mono Medium"/>
              </a:rPr>
              <a:t>06</a:t>
            </a:r>
            <a:endParaRPr b="0" lang="en-US" sz="2500" spc="-1" strike="noStrike">
              <a:latin typeface="Arial"/>
            </a:endParaRPr>
          </a:p>
        </p:txBody>
      </p:sp>
      <p:sp>
        <p:nvSpPr>
          <p:cNvPr id="2950" name="CustomShape 13"/>
          <p:cNvSpPr/>
          <p:nvPr/>
        </p:nvSpPr>
        <p:spPr>
          <a:xfrm>
            <a:off x="6061680" y="3336120"/>
            <a:ext cx="2367360" cy="812160"/>
          </a:xfrm>
          <a:prstGeom prst="rect">
            <a:avLst/>
          </a:prstGeom>
          <a:noFill/>
          <a:ln w="0">
            <a:noFill/>
          </a:ln>
        </p:spPr>
        <p:style>
          <a:lnRef idx="0"/>
          <a:fillRef idx="0"/>
          <a:effectRef idx="0"/>
          <a:fontRef idx="minor"/>
        </p:style>
        <p:txBody>
          <a:bodyPr lIns="90000" rIns="90000" tIns="91440" bIns="91440">
            <a:noAutofit/>
          </a:bodyPr>
          <a:p>
            <a:pPr algn="ctr">
              <a:lnSpc>
                <a:spcPct val="100000"/>
              </a:lnSpc>
              <a:tabLst>
                <a:tab algn="l" pos="0"/>
              </a:tabLst>
            </a:pPr>
            <a:r>
              <a:rPr b="0" lang="en" sz="1900" spc="-1" strike="noStrike">
                <a:solidFill>
                  <a:srgbClr val="383430"/>
                </a:solidFill>
                <a:latin typeface="DM Mono"/>
                <a:ea typeface="DM Mono"/>
              </a:rPr>
              <a:t>Zakljucak</a:t>
            </a:r>
            <a:endParaRPr b="0" lang="en-US" sz="1900" spc="-1" strike="noStrike">
              <a:latin typeface="Arial"/>
            </a:endParaRPr>
          </a:p>
        </p:txBody>
      </p:sp>
      <p:sp>
        <p:nvSpPr>
          <p:cNvPr id="2951" name="CustomShape 14"/>
          <p:cNvSpPr/>
          <p:nvPr/>
        </p:nvSpPr>
        <p:spPr>
          <a:xfrm>
            <a:off x="4055760" y="4608720"/>
            <a:ext cx="1031760" cy="286200"/>
          </a:xfrm>
          <a:prstGeom prst="rect">
            <a:avLst/>
          </a:prstGeom>
          <a:noFill/>
          <a:ln w="0">
            <a:noFill/>
          </a:ln>
        </p:spPr>
        <p:style>
          <a:lnRef idx="0"/>
          <a:fillRef idx="0"/>
          <a:effectRef idx="0"/>
          <a:fontRef idx="minor"/>
        </p:style>
      </p:sp>
      <p:sp>
        <p:nvSpPr>
          <p:cNvPr id="2952" name="CustomShape 15"/>
          <p:cNvSpPr/>
          <p:nvPr/>
        </p:nvSpPr>
        <p:spPr>
          <a:xfrm>
            <a:off x="5185800" y="4701600"/>
            <a:ext cx="132120" cy="10008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ffffff"/>
          </a:solid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22" dur="indefinite" restart="never" nodeType="tmRoot">
          <p:childTnLst>
            <p:seq>
              <p:cTn id="23" dur="indefinite" nodeType="mainSeq">
                <p:childTnLst>
                  <p:par>
                    <p:cTn id="24" fill="hold">
                      <p:stCondLst>
                        <p:cond delay="0"/>
                      </p:stCondLst>
                      <p:childTnLst>
                        <p:par>
                          <p:cTn id="25" fill="hold">
                            <p:stCondLst>
                              <p:cond delay="0"/>
                            </p:stCondLst>
                            <p:childTnLst>
                              <p:par>
                                <p:cTn id="26" nodeType="afterEffect" fill="hold" presetClass="entr" presetID="2" presetSubtype="1">
                                  <p:stCondLst>
                                    <p:cond delay="0"/>
                                  </p:stCondLst>
                                  <p:childTnLst>
                                    <p:set>
                                      <p:cBhvr>
                                        <p:cTn id="27" dur="1" fill="hold">
                                          <p:stCondLst>
                                            <p:cond delay="0"/>
                                          </p:stCondLst>
                                        </p:cTn>
                                        <p:tgtEl>
                                          <p:spTgt spid="2938"/>
                                        </p:tgtEl>
                                        <p:attrNameLst>
                                          <p:attrName>style.visibility</p:attrName>
                                        </p:attrNameLst>
                                      </p:cBhvr>
                                      <p:to>
                                        <p:strVal val="visible"/>
                                      </p:to>
                                    </p:set>
                                    <p:anim calcmode="lin" valueType="num">
                                      <p:cBhvr additive="repl">
                                        <p:cTn id="28" dur="1000"/>
                                        <p:tgtEl>
                                          <p:spTgt spid="2938"/>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nodeType="afterEffect" fill="hold" presetClass="entr" presetID="2" presetSubtype="8">
                                  <p:stCondLst>
                                    <p:cond delay="0"/>
                                  </p:stCondLst>
                                  <p:childTnLst>
                                    <p:set>
                                      <p:cBhvr>
                                        <p:cTn id="31" dur="1" fill="hold">
                                          <p:stCondLst>
                                            <p:cond delay="0"/>
                                          </p:stCondLst>
                                        </p:cTn>
                                        <p:tgtEl>
                                          <p:spTgt spid="2940"/>
                                        </p:tgtEl>
                                        <p:attrNameLst>
                                          <p:attrName>style.visibility</p:attrName>
                                        </p:attrNameLst>
                                      </p:cBhvr>
                                      <p:to>
                                        <p:strVal val="visible"/>
                                      </p:to>
                                    </p:set>
                                    <p:anim calcmode="lin" valueType="num">
                                      <p:cBhvr additive="repl">
                                        <p:cTn id="32" dur="1000"/>
                                        <p:tgtEl>
                                          <p:spTgt spid="2940"/>
                                        </p:tgtEl>
                                        <p:attrNameLst>
                                          <p:attrName>ppt_x</p:attrName>
                                        </p:attrNameLst>
                                      </p:cBhvr>
                                      <p:tavLst>
                                        <p:tav tm="0">
                                          <p:val>
                                            <p:strVal val="#ppt_x-1"/>
                                          </p:val>
                                        </p:tav>
                                        <p:tav tm="100000">
                                          <p:val>
                                            <p:strVal val="#ppt_x"/>
                                          </p:val>
                                        </p:tav>
                                      </p:tavLst>
                                    </p:anim>
                                  </p:childTnLst>
                                </p:cTn>
                              </p:par>
                              <p:par>
                                <p:cTn id="33" nodeType="withEffect" fill="hold" presetClass="entr" presetID="2" presetSubtype="8">
                                  <p:stCondLst>
                                    <p:cond delay="0"/>
                                  </p:stCondLst>
                                  <p:childTnLst>
                                    <p:set>
                                      <p:cBhvr>
                                        <p:cTn id="34" dur="1" fill="hold">
                                          <p:stCondLst>
                                            <p:cond delay="0"/>
                                          </p:stCondLst>
                                        </p:cTn>
                                        <p:tgtEl>
                                          <p:spTgt spid="2939"/>
                                        </p:tgtEl>
                                        <p:attrNameLst>
                                          <p:attrName>style.visibility</p:attrName>
                                        </p:attrNameLst>
                                      </p:cBhvr>
                                      <p:to>
                                        <p:strVal val="visible"/>
                                      </p:to>
                                    </p:set>
                                    <p:anim calcmode="lin" valueType="num">
                                      <p:cBhvr additive="repl">
                                        <p:cTn id="35" dur="1000"/>
                                        <p:tgtEl>
                                          <p:spTgt spid="2939"/>
                                        </p:tgtEl>
                                        <p:attrNameLst>
                                          <p:attrName>ppt_x</p:attrName>
                                        </p:attrNameLst>
                                      </p:cBhvr>
                                      <p:tavLst>
                                        <p:tav tm="0">
                                          <p:val>
                                            <p:strVal val="#ppt_x-1"/>
                                          </p:val>
                                        </p:tav>
                                        <p:tav tm="100000">
                                          <p:val>
                                            <p:strVal val="#ppt_x"/>
                                          </p:val>
                                        </p:tav>
                                      </p:tavLst>
                                    </p:anim>
                                  </p:childTnLst>
                                </p:cTn>
                              </p:par>
                              <p:par>
                                <p:cTn id="36" nodeType="withEffect" fill="hold" presetClass="entr" presetID="2" presetSubtype="4">
                                  <p:stCondLst>
                                    <p:cond delay="0"/>
                                  </p:stCondLst>
                                  <p:childTnLst>
                                    <p:set>
                                      <p:cBhvr>
                                        <p:cTn id="37" dur="1" fill="hold">
                                          <p:stCondLst>
                                            <p:cond delay="0"/>
                                          </p:stCondLst>
                                        </p:cTn>
                                        <p:tgtEl>
                                          <p:spTgt spid="2941"/>
                                        </p:tgtEl>
                                        <p:attrNameLst>
                                          <p:attrName>style.visibility</p:attrName>
                                        </p:attrNameLst>
                                      </p:cBhvr>
                                      <p:to>
                                        <p:strVal val="visible"/>
                                      </p:to>
                                    </p:set>
                                    <p:anim calcmode="lin" valueType="num">
                                      <p:cBhvr additive="repl">
                                        <p:cTn id="38" dur="1000"/>
                                        <p:tgtEl>
                                          <p:spTgt spid="2941"/>
                                        </p:tgtEl>
                                        <p:attrNameLst>
                                          <p:attrName>ppt_y</p:attrName>
                                        </p:attrNameLst>
                                      </p:cBhvr>
                                      <p:tavLst>
                                        <p:tav tm="0">
                                          <p:val>
                                            <p:strVal val="#ppt_y+1"/>
                                          </p:val>
                                        </p:tav>
                                        <p:tav tm="100000">
                                          <p:val>
                                            <p:strVal val="#ppt_y"/>
                                          </p:val>
                                        </p:tav>
                                      </p:tavLst>
                                    </p:anim>
                                  </p:childTnLst>
                                </p:cTn>
                              </p:par>
                              <p:par>
                                <p:cTn id="39" nodeType="withEffect" fill="hold" presetClass="entr" presetID="2" presetSubtype="4">
                                  <p:stCondLst>
                                    <p:cond delay="0"/>
                                  </p:stCondLst>
                                  <p:childTnLst>
                                    <p:set>
                                      <p:cBhvr>
                                        <p:cTn id="40" dur="1" fill="hold">
                                          <p:stCondLst>
                                            <p:cond delay="0"/>
                                          </p:stCondLst>
                                        </p:cTn>
                                        <p:tgtEl>
                                          <p:spTgt spid="2942"/>
                                        </p:tgtEl>
                                        <p:attrNameLst>
                                          <p:attrName>style.visibility</p:attrName>
                                        </p:attrNameLst>
                                      </p:cBhvr>
                                      <p:to>
                                        <p:strVal val="visible"/>
                                      </p:to>
                                    </p:set>
                                    <p:anim calcmode="lin" valueType="num">
                                      <p:cBhvr additive="repl">
                                        <p:cTn id="41" dur="1000"/>
                                        <p:tgtEl>
                                          <p:spTgt spid="2942"/>
                                        </p:tgtEl>
                                        <p:attrNameLst>
                                          <p:attrName>ppt_y</p:attrName>
                                        </p:attrNameLst>
                                      </p:cBhvr>
                                      <p:tavLst>
                                        <p:tav tm="0">
                                          <p:val>
                                            <p:strVal val="#ppt_y+1"/>
                                          </p:val>
                                        </p:tav>
                                        <p:tav tm="100000">
                                          <p:val>
                                            <p:strVal val="#ppt_y"/>
                                          </p:val>
                                        </p:tav>
                                      </p:tavLst>
                                    </p:anim>
                                  </p:childTnLst>
                                </p:cTn>
                              </p:par>
                              <p:par>
                                <p:cTn id="42" nodeType="withEffect" fill="hold" presetClass="entr" presetID="2" presetSubtype="2">
                                  <p:stCondLst>
                                    <p:cond delay="0"/>
                                  </p:stCondLst>
                                  <p:childTnLst>
                                    <p:set>
                                      <p:cBhvr>
                                        <p:cTn id="43" dur="1" fill="hold">
                                          <p:stCondLst>
                                            <p:cond delay="0"/>
                                          </p:stCondLst>
                                        </p:cTn>
                                        <p:tgtEl>
                                          <p:spTgt spid="2943"/>
                                        </p:tgtEl>
                                        <p:attrNameLst>
                                          <p:attrName>style.visibility</p:attrName>
                                        </p:attrNameLst>
                                      </p:cBhvr>
                                      <p:to>
                                        <p:strVal val="visible"/>
                                      </p:to>
                                    </p:set>
                                    <p:anim calcmode="lin" valueType="num">
                                      <p:cBhvr additive="repl">
                                        <p:cTn id="44" dur="1000"/>
                                        <p:tgtEl>
                                          <p:spTgt spid="2943"/>
                                        </p:tgtEl>
                                        <p:attrNameLst>
                                          <p:attrName>ppt_x</p:attrName>
                                        </p:attrNameLst>
                                      </p:cBhvr>
                                      <p:tavLst>
                                        <p:tav tm="0">
                                          <p:val>
                                            <p:strVal val="#ppt_x+1"/>
                                          </p:val>
                                        </p:tav>
                                        <p:tav tm="100000">
                                          <p:val>
                                            <p:strVal val="#ppt_x"/>
                                          </p:val>
                                        </p:tav>
                                      </p:tavLst>
                                    </p:anim>
                                  </p:childTnLst>
                                </p:cTn>
                              </p:par>
                              <p:par>
                                <p:cTn id="45" nodeType="withEffect" fill="hold" presetClass="entr" presetID="2" presetSubtype="2">
                                  <p:stCondLst>
                                    <p:cond delay="0"/>
                                  </p:stCondLst>
                                  <p:childTnLst>
                                    <p:set>
                                      <p:cBhvr>
                                        <p:cTn id="46" dur="1" fill="hold">
                                          <p:stCondLst>
                                            <p:cond delay="0"/>
                                          </p:stCondLst>
                                        </p:cTn>
                                        <p:tgtEl>
                                          <p:spTgt spid="2944"/>
                                        </p:tgtEl>
                                        <p:attrNameLst>
                                          <p:attrName>style.visibility</p:attrName>
                                        </p:attrNameLst>
                                      </p:cBhvr>
                                      <p:to>
                                        <p:strVal val="visible"/>
                                      </p:to>
                                    </p:set>
                                    <p:anim calcmode="lin" valueType="num">
                                      <p:cBhvr additive="repl">
                                        <p:cTn id="47" dur="1000"/>
                                        <p:tgtEl>
                                          <p:spTgt spid="2944"/>
                                        </p:tgtEl>
                                        <p:attrNameLst>
                                          <p:attrName>ppt_x</p:attrName>
                                        </p:attrNameLst>
                                      </p:cBhvr>
                                      <p:tavLst>
                                        <p:tav tm="0">
                                          <p:val>
                                            <p:strVal val="#ppt_x+1"/>
                                          </p:val>
                                        </p:tav>
                                        <p:tav tm="100000">
                                          <p:val>
                                            <p:strVal val="#ppt_x"/>
                                          </p:val>
                                        </p:tav>
                                      </p:tavLst>
                                    </p:anim>
                                  </p:childTnLst>
                                </p:cTn>
                              </p:par>
                              <p:par>
                                <p:cTn id="48" nodeType="withEffect" fill="hold" presetClass="entr" presetID="2" presetSubtype="8">
                                  <p:stCondLst>
                                    <p:cond delay="0"/>
                                  </p:stCondLst>
                                  <p:childTnLst>
                                    <p:set>
                                      <p:cBhvr>
                                        <p:cTn id="49" dur="1" fill="hold">
                                          <p:stCondLst>
                                            <p:cond delay="0"/>
                                          </p:stCondLst>
                                        </p:cTn>
                                        <p:tgtEl>
                                          <p:spTgt spid="2945"/>
                                        </p:tgtEl>
                                        <p:attrNameLst>
                                          <p:attrName>style.visibility</p:attrName>
                                        </p:attrNameLst>
                                      </p:cBhvr>
                                      <p:to>
                                        <p:strVal val="visible"/>
                                      </p:to>
                                    </p:set>
                                    <p:anim calcmode="lin" valueType="num">
                                      <p:cBhvr additive="repl">
                                        <p:cTn id="50" dur="1000"/>
                                        <p:tgtEl>
                                          <p:spTgt spid="2945"/>
                                        </p:tgtEl>
                                        <p:attrNameLst>
                                          <p:attrName>ppt_x</p:attrName>
                                        </p:attrNameLst>
                                      </p:cBhvr>
                                      <p:tavLst>
                                        <p:tav tm="0">
                                          <p:val>
                                            <p:strVal val="#ppt_x-1"/>
                                          </p:val>
                                        </p:tav>
                                        <p:tav tm="100000">
                                          <p:val>
                                            <p:strVal val="#ppt_x"/>
                                          </p:val>
                                        </p:tav>
                                      </p:tavLst>
                                    </p:anim>
                                  </p:childTnLst>
                                </p:cTn>
                              </p:par>
                              <p:par>
                                <p:cTn id="51" nodeType="withEffect" fill="hold" presetClass="entr" presetID="2" presetSubtype="8">
                                  <p:stCondLst>
                                    <p:cond delay="0"/>
                                  </p:stCondLst>
                                  <p:childTnLst>
                                    <p:set>
                                      <p:cBhvr>
                                        <p:cTn id="52" dur="1" fill="hold">
                                          <p:stCondLst>
                                            <p:cond delay="0"/>
                                          </p:stCondLst>
                                        </p:cTn>
                                        <p:tgtEl>
                                          <p:spTgt spid="2946"/>
                                        </p:tgtEl>
                                        <p:attrNameLst>
                                          <p:attrName>style.visibility</p:attrName>
                                        </p:attrNameLst>
                                      </p:cBhvr>
                                      <p:to>
                                        <p:strVal val="visible"/>
                                      </p:to>
                                    </p:set>
                                    <p:anim calcmode="lin" valueType="num">
                                      <p:cBhvr additive="repl">
                                        <p:cTn id="53" dur="1000"/>
                                        <p:tgtEl>
                                          <p:spTgt spid="2946"/>
                                        </p:tgtEl>
                                        <p:attrNameLst>
                                          <p:attrName>ppt_x</p:attrName>
                                        </p:attrNameLst>
                                      </p:cBhvr>
                                      <p:tavLst>
                                        <p:tav tm="0">
                                          <p:val>
                                            <p:strVal val="#ppt_x-1"/>
                                          </p:val>
                                        </p:tav>
                                        <p:tav tm="100000">
                                          <p:val>
                                            <p:strVal val="#ppt_x"/>
                                          </p:val>
                                        </p:tav>
                                      </p:tavLst>
                                    </p:anim>
                                  </p:childTnLst>
                                </p:cTn>
                              </p:par>
                              <p:par>
                                <p:cTn id="54" nodeType="withEffect" fill="hold" presetClass="entr" presetID="2" presetSubtype="4">
                                  <p:stCondLst>
                                    <p:cond delay="0"/>
                                  </p:stCondLst>
                                  <p:childTnLst>
                                    <p:set>
                                      <p:cBhvr>
                                        <p:cTn id="55" dur="1" fill="hold">
                                          <p:stCondLst>
                                            <p:cond delay="0"/>
                                          </p:stCondLst>
                                        </p:cTn>
                                        <p:tgtEl>
                                          <p:spTgt spid="2947"/>
                                        </p:tgtEl>
                                        <p:attrNameLst>
                                          <p:attrName>style.visibility</p:attrName>
                                        </p:attrNameLst>
                                      </p:cBhvr>
                                      <p:to>
                                        <p:strVal val="visible"/>
                                      </p:to>
                                    </p:set>
                                    <p:anim calcmode="lin" valueType="num">
                                      <p:cBhvr additive="repl">
                                        <p:cTn id="56" dur="1000"/>
                                        <p:tgtEl>
                                          <p:spTgt spid="2947"/>
                                        </p:tgtEl>
                                        <p:attrNameLst>
                                          <p:attrName>ppt_y</p:attrName>
                                        </p:attrNameLst>
                                      </p:cBhvr>
                                      <p:tavLst>
                                        <p:tav tm="0">
                                          <p:val>
                                            <p:strVal val="#ppt_y+1"/>
                                          </p:val>
                                        </p:tav>
                                        <p:tav tm="100000">
                                          <p:val>
                                            <p:strVal val="#ppt_y"/>
                                          </p:val>
                                        </p:tav>
                                      </p:tavLst>
                                    </p:anim>
                                  </p:childTnLst>
                                </p:cTn>
                              </p:par>
                              <p:par>
                                <p:cTn id="57" nodeType="withEffect" fill="hold" presetClass="entr" presetID="2" presetSubtype="4">
                                  <p:stCondLst>
                                    <p:cond delay="0"/>
                                  </p:stCondLst>
                                  <p:childTnLst>
                                    <p:set>
                                      <p:cBhvr>
                                        <p:cTn id="58" dur="1" fill="hold">
                                          <p:stCondLst>
                                            <p:cond delay="0"/>
                                          </p:stCondLst>
                                        </p:cTn>
                                        <p:tgtEl>
                                          <p:spTgt spid="2948"/>
                                        </p:tgtEl>
                                        <p:attrNameLst>
                                          <p:attrName>style.visibility</p:attrName>
                                        </p:attrNameLst>
                                      </p:cBhvr>
                                      <p:to>
                                        <p:strVal val="visible"/>
                                      </p:to>
                                    </p:set>
                                    <p:anim calcmode="lin" valueType="num">
                                      <p:cBhvr additive="repl">
                                        <p:cTn id="59" dur="1000"/>
                                        <p:tgtEl>
                                          <p:spTgt spid="2948"/>
                                        </p:tgtEl>
                                        <p:attrNameLst>
                                          <p:attrName>ppt_y</p:attrName>
                                        </p:attrNameLst>
                                      </p:cBhvr>
                                      <p:tavLst>
                                        <p:tav tm="0">
                                          <p:val>
                                            <p:strVal val="#ppt_y+1"/>
                                          </p:val>
                                        </p:tav>
                                        <p:tav tm="100000">
                                          <p:val>
                                            <p:strVal val="#ppt_y"/>
                                          </p:val>
                                        </p:tav>
                                      </p:tavLst>
                                    </p:anim>
                                  </p:childTnLst>
                                </p:cTn>
                              </p:par>
                              <p:par>
                                <p:cTn id="60" nodeType="withEffect" fill="hold" presetClass="entr" presetID="2" presetSubtype="2">
                                  <p:stCondLst>
                                    <p:cond delay="0"/>
                                  </p:stCondLst>
                                  <p:childTnLst>
                                    <p:set>
                                      <p:cBhvr>
                                        <p:cTn id="61" dur="1" fill="hold">
                                          <p:stCondLst>
                                            <p:cond delay="0"/>
                                          </p:stCondLst>
                                        </p:cTn>
                                        <p:tgtEl>
                                          <p:spTgt spid="2949"/>
                                        </p:tgtEl>
                                        <p:attrNameLst>
                                          <p:attrName>style.visibility</p:attrName>
                                        </p:attrNameLst>
                                      </p:cBhvr>
                                      <p:to>
                                        <p:strVal val="visible"/>
                                      </p:to>
                                    </p:set>
                                    <p:anim calcmode="lin" valueType="num">
                                      <p:cBhvr additive="repl">
                                        <p:cTn id="62" dur="1000"/>
                                        <p:tgtEl>
                                          <p:spTgt spid="2949"/>
                                        </p:tgtEl>
                                        <p:attrNameLst>
                                          <p:attrName>ppt_x</p:attrName>
                                        </p:attrNameLst>
                                      </p:cBhvr>
                                      <p:tavLst>
                                        <p:tav tm="0">
                                          <p:val>
                                            <p:strVal val="#ppt_x+1"/>
                                          </p:val>
                                        </p:tav>
                                        <p:tav tm="100000">
                                          <p:val>
                                            <p:strVal val="#ppt_x"/>
                                          </p:val>
                                        </p:tav>
                                      </p:tavLst>
                                    </p:anim>
                                  </p:childTnLst>
                                </p:cTn>
                              </p:par>
                              <p:par>
                                <p:cTn id="63" nodeType="withEffect" fill="hold" presetClass="entr" presetID="2" presetSubtype="2">
                                  <p:stCondLst>
                                    <p:cond delay="0"/>
                                  </p:stCondLst>
                                  <p:childTnLst>
                                    <p:set>
                                      <p:cBhvr>
                                        <p:cTn id="64" dur="1" fill="hold">
                                          <p:stCondLst>
                                            <p:cond delay="0"/>
                                          </p:stCondLst>
                                        </p:cTn>
                                        <p:tgtEl>
                                          <p:spTgt spid="2950"/>
                                        </p:tgtEl>
                                        <p:attrNameLst>
                                          <p:attrName>style.visibility</p:attrName>
                                        </p:attrNameLst>
                                      </p:cBhvr>
                                      <p:to>
                                        <p:strVal val="visible"/>
                                      </p:to>
                                    </p:set>
                                    <p:anim calcmode="lin" valueType="num">
                                      <p:cBhvr additive="repl">
                                        <p:cTn id="65" dur="1000"/>
                                        <p:tgtEl>
                                          <p:spTgt spid="295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1" name="CustomShape 1"/>
          <p:cNvSpPr/>
          <p:nvPr/>
        </p:nvSpPr>
        <p:spPr>
          <a:xfrm>
            <a:off x="4055760" y="4608720"/>
            <a:ext cx="1031760" cy="286200"/>
          </a:xfrm>
          <a:prstGeom prst="rect">
            <a:avLst/>
          </a:prstGeom>
          <a:noFill/>
          <a:ln w="0">
            <a:noFill/>
          </a:ln>
        </p:spPr>
        <p:style>
          <a:lnRef idx="0"/>
          <a:fillRef idx="0"/>
          <a:effectRef idx="0"/>
          <a:fontRef idx="minor"/>
        </p:style>
      </p:sp>
      <p:sp>
        <p:nvSpPr>
          <p:cNvPr id="3082" name="CustomShape 2"/>
          <p:cNvSpPr/>
          <p:nvPr/>
        </p:nvSpPr>
        <p:spPr>
          <a:xfrm>
            <a:off x="228600" y="457200"/>
            <a:ext cx="8686440" cy="4568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U glavnom delu programa, zovemo metodu read_datasets(), I iz rezultata te metode pozivamo metodu head() koja nam vraca prvih 5 redova podataka.</a:t>
            </a:r>
            <a:endParaRPr b="0" lang="en-US" sz="1200" spc="-1" strike="noStrike">
              <a:latin typeface="Arial"/>
            </a:endParaRPr>
          </a:p>
        </p:txBody>
      </p:sp>
      <p:sp>
        <p:nvSpPr>
          <p:cNvPr id="3083" name="CustomShape 3"/>
          <p:cNvSpPr/>
          <p:nvPr/>
        </p:nvSpPr>
        <p:spPr>
          <a:xfrm>
            <a:off x="4800600" y="1143000"/>
            <a:ext cx="3428640" cy="685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10. Metoda za ucitavanje podataka i prikazivanje prvih 5 redova</a:t>
            </a:r>
            <a:endParaRPr b="0" lang="en-US" sz="1200" spc="-1" strike="noStrike">
              <a:latin typeface="Arial"/>
            </a:endParaRPr>
          </a:p>
        </p:txBody>
      </p:sp>
      <p:pic>
        <p:nvPicPr>
          <p:cNvPr id="3084" name="" descr=""/>
          <p:cNvPicPr/>
          <p:nvPr/>
        </p:nvPicPr>
        <p:blipFill>
          <a:blip r:embed="rId1"/>
          <a:stretch/>
        </p:blipFill>
        <p:spPr>
          <a:xfrm>
            <a:off x="1143000" y="1028880"/>
            <a:ext cx="3443400" cy="799560"/>
          </a:xfrm>
          <a:prstGeom prst="rect">
            <a:avLst/>
          </a:prstGeom>
          <a:ln w="0">
            <a:noFill/>
          </a:ln>
        </p:spPr>
      </p:pic>
      <p:pic>
        <p:nvPicPr>
          <p:cNvPr id="3085" name="" descr=""/>
          <p:cNvPicPr/>
          <p:nvPr/>
        </p:nvPicPr>
        <p:blipFill>
          <a:blip r:embed="rId2"/>
          <a:stretch/>
        </p:blipFill>
        <p:spPr>
          <a:xfrm>
            <a:off x="228600" y="1995120"/>
            <a:ext cx="3313440" cy="3033720"/>
          </a:xfrm>
          <a:prstGeom prst="rect">
            <a:avLst/>
          </a:prstGeom>
          <a:ln w="0">
            <a:noFill/>
          </a:ln>
        </p:spPr>
      </p:pic>
      <p:pic>
        <p:nvPicPr>
          <p:cNvPr id="3086" name="" descr=""/>
          <p:cNvPicPr/>
          <p:nvPr/>
        </p:nvPicPr>
        <p:blipFill>
          <a:blip r:embed="rId3"/>
          <a:stretch/>
        </p:blipFill>
        <p:spPr>
          <a:xfrm>
            <a:off x="4800600" y="2286000"/>
            <a:ext cx="4114440" cy="2444760"/>
          </a:xfrm>
          <a:prstGeom prst="rect">
            <a:avLst/>
          </a:prstGeom>
          <a:ln w="0">
            <a:noFill/>
          </a:ln>
        </p:spPr>
      </p:pic>
      <p:sp>
        <p:nvSpPr>
          <p:cNvPr id="3087" name="CustomShape 4"/>
          <p:cNvSpPr/>
          <p:nvPr/>
        </p:nvSpPr>
        <p:spPr>
          <a:xfrm>
            <a:off x="4800600" y="4731120"/>
            <a:ext cx="3428640" cy="685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12. Prikaz podataka</a:t>
            </a:r>
            <a:endParaRPr b="0" lang="en-US" sz="1200" spc="-1" strike="noStrike">
              <a:latin typeface="Arial"/>
            </a:endParaRPr>
          </a:p>
        </p:txBody>
      </p:sp>
      <p:sp>
        <p:nvSpPr>
          <p:cNvPr id="3088" name="CustomShape 5"/>
          <p:cNvSpPr/>
          <p:nvPr/>
        </p:nvSpPr>
        <p:spPr>
          <a:xfrm>
            <a:off x="3542400" y="2514600"/>
            <a:ext cx="1371240" cy="685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11. Prikaz podataka</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9" name="CustomShape 1"/>
          <p:cNvSpPr/>
          <p:nvPr/>
        </p:nvSpPr>
        <p:spPr>
          <a:xfrm>
            <a:off x="4055760" y="4608720"/>
            <a:ext cx="1031760" cy="286200"/>
          </a:xfrm>
          <a:prstGeom prst="rect">
            <a:avLst/>
          </a:prstGeom>
          <a:noFill/>
          <a:ln w="0">
            <a:noFill/>
          </a:ln>
        </p:spPr>
        <p:style>
          <a:lnRef idx="0"/>
          <a:fillRef idx="0"/>
          <a:effectRef idx="0"/>
          <a:fontRef idx="minor"/>
        </p:style>
      </p:sp>
      <p:sp>
        <p:nvSpPr>
          <p:cNvPr id="3090" name="CustomShape 2"/>
          <p:cNvSpPr/>
          <p:nvPr/>
        </p:nvSpPr>
        <p:spPr>
          <a:xfrm>
            <a:off x="228600" y="457200"/>
            <a:ext cx="8686440" cy="4568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U sledecm koraku imamo ekstrakciju podataka i njihov prikaz.</a:t>
            </a:r>
            <a:endParaRPr b="0" lang="en-US" sz="1200" spc="-1" strike="noStrike">
              <a:latin typeface="Arial"/>
            </a:endParaRPr>
          </a:p>
        </p:txBody>
      </p:sp>
      <p:sp>
        <p:nvSpPr>
          <p:cNvPr id="3091" name="CustomShape 3"/>
          <p:cNvSpPr/>
          <p:nvPr/>
        </p:nvSpPr>
        <p:spPr>
          <a:xfrm>
            <a:off x="4343400" y="914400"/>
            <a:ext cx="3428640" cy="685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13. Metoda za ekstrakciju karakteristika</a:t>
            </a:r>
            <a:endParaRPr b="0" lang="en-US" sz="1200" spc="-1" strike="noStrike">
              <a:latin typeface="Arial"/>
            </a:endParaRPr>
          </a:p>
        </p:txBody>
      </p:sp>
      <p:sp>
        <p:nvSpPr>
          <p:cNvPr id="3092" name="CustomShape 4"/>
          <p:cNvSpPr/>
          <p:nvPr/>
        </p:nvSpPr>
        <p:spPr>
          <a:xfrm>
            <a:off x="2286000" y="2743200"/>
            <a:ext cx="3428640" cy="685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14. Prikaz podataka</a:t>
            </a:r>
            <a:endParaRPr b="0" lang="en-US" sz="1200" spc="-1" strike="noStrike">
              <a:latin typeface="Arial"/>
            </a:endParaRPr>
          </a:p>
        </p:txBody>
      </p:sp>
      <p:pic>
        <p:nvPicPr>
          <p:cNvPr id="3093" name="" descr=""/>
          <p:cNvPicPr/>
          <p:nvPr/>
        </p:nvPicPr>
        <p:blipFill>
          <a:blip r:embed="rId1"/>
          <a:stretch/>
        </p:blipFill>
        <p:spPr>
          <a:xfrm>
            <a:off x="457200" y="914400"/>
            <a:ext cx="3474000" cy="692640"/>
          </a:xfrm>
          <a:prstGeom prst="rect">
            <a:avLst/>
          </a:prstGeom>
          <a:ln w="0">
            <a:noFill/>
          </a:ln>
        </p:spPr>
      </p:pic>
      <p:pic>
        <p:nvPicPr>
          <p:cNvPr id="3094" name="" descr=""/>
          <p:cNvPicPr/>
          <p:nvPr/>
        </p:nvPicPr>
        <p:blipFill>
          <a:blip r:embed="rId2"/>
          <a:stretch/>
        </p:blipFill>
        <p:spPr>
          <a:xfrm>
            <a:off x="4343400" y="1600200"/>
            <a:ext cx="4319280" cy="28605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5" name="CustomShape 1"/>
          <p:cNvSpPr/>
          <p:nvPr/>
        </p:nvSpPr>
        <p:spPr>
          <a:xfrm>
            <a:off x="4055760" y="4608720"/>
            <a:ext cx="1031760" cy="286200"/>
          </a:xfrm>
          <a:prstGeom prst="rect">
            <a:avLst/>
          </a:prstGeom>
          <a:noFill/>
          <a:ln w="0">
            <a:noFill/>
          </a:ln>
        </p:spPr>
        <p:style>
          <a:lnRef idx="0"/>
          <a:fillRef idx="0"/>
          <a:effectRef idx="0"/>
          <a:fontRef idx="minor"/>
        </p:style>
      </p:sp>
      <p:sp>
        <p:nvSpPr>
          <p:cNvPr id="3096" name="CustomShape 2"/>
          <p:cNvSpPr/>
          <p:nvPr/>
        </p:nvSpPr>
        <p:spPr>
          <a:xfrm>
            <a:off x="228600" y="228600"/>
            <a:ext cx="8686440" cy="4568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Dalje cemo implementirati algoritam Random Forest ili algoritam slučajnih šuma iz Scikit Learn biblioteke u naš algoritam. Random Forests su ensemble metoda učenja koja se koristi za klasifikaciju, regresiju i druge zadatke. To je ensemble metoda koja kombinuje više pojedinačnih stabala odlučivanja kako bi poboljšala performanse modela i smanjila problem prekomernog prilagođavanja (overfitting).Random Forests ispravljaju problem prenaučenosti koji je karakterističan za stabla odlučivanja. Inicijalizovaćemo objekat 'clf' koji će sadržati model Random Forest-a i potom ćemo podesiti parametre kao što su broj stabala ili (out of bag score) za taj objekat. Nakon toga, objekat će biti uparen sa našim skupom za obuku kako bismo implementirali Random Forest na našem skupu podataka. Podela skupa podataka na test I train, gde ce 20% podataka biti kod test skupa, dok ce se ostalih 80% podataka koristiti za treniranje:</a:t>
            </a:r>
            <a:endParaRPr b="0" lang="en-US" sz="1200" spc="-1" strike="noStrike">
              <a:latin typeface="Arial"/>
            </a:endParaRPr>
          </a:p>
        </p:txBody>
      </p:sp>
      <p:sp>
        <p:nvSpPr>
          <p:cNvPr id="3097" name="CustomShape 3"/>
          <p:cNvSpPr/>
          <p:nvPr/>
        </p:nvSpPr>
        <p:spPr>
          <a:xfrm>
            <a:off x="2971800" y="2971800"/>
            <a:ext cx="3428640" cy="685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15. Podela podataka na trening i test skupove</a:t>
            </a:r>
            <a:endParaRPr b="0" lang="en-US" sz="1200" spc="-1" strike="noStrike">
              <a:latin typeface="Arial"/>
            </a:endParaRPr>
          </a:p>
        </p:txBody>
      </p:sp>
      <p:pic>
        <p:nvPicPr>
          <p:cNvPr id="3098" name="" descr=""/>
          <p:cNvPicPr/>
          <p:nvPr/>
        </p:nvPicPr>
        <p:blipFill>
          <a:blip r:embed="rId1"/>
          <a:stretch/>
        </p:blipFill>
        <p:spPr>
          <a:xfrm>
            <a:off x="1828800" y="2514600"/>
            <a:ext cx="5882040" cy="28116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9" name="CustomShape 1"/>
          <p:cNvSpPr/>
          <p:nvPr/>
        </p:nvSpPr>
        <p:spPr>
          <a:xfrm>
            <a:off x="4055760" y="4608720"/>
            <a:ext cx="1031760" cy="286200"/>
          </a:xfrm>
          <a:prstGeom prst="rect">
            <a:avLst/>
          </a:prstGeom>
          <a:noFill/>
          <a:ln w="0">
            <a:noFill/>
          </a:ln>
        </p:spPr>
        <p:style>
          <a:lnRef idx="0"/>
          <a:fillRef idx="0"/>
          <a:effectRef idx="0"/>
          <a:fontRef idx="minor"/>
        </p:style>
      </p:sp>
      <p:sp>
        <p:nvSpPr>
          <p:cNvPr id="3100" name="CustomShape 2"/>
          <p:cNvSpPr/>
          <p:nvPr/>
        </p:nvSpPr>
        <p:spPr>
          <a:xfrm>
            <a:off x="228600" y="914400"/>
            <a:ext cx="8686440" cy="4568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Skaliranje osobina (Feature scaling) podataka je tehnika koja standardizuje nezavisne osobine prisutne u podacima u fiksnom opsegu. Ako se skaliranje osobina ne obavi, algoritam mašinskog učenja ima tendenciju da većim vrednostima pridaje veću važnost, smatrajući ih većim, dok manje vrednosti smatra manjim, bez obzira na jedinicu vrednosti. Skaliranje osobina se vrši na nezavisnim osobinama u skupu podataka, tj. X_train i X_test. </a:t>
            </a:r>
            <a:r>
              <a:rPr b="0" lang="en" sz="1200" spc="-1" strike="noStrike">
                <a:solidFill>
                  <a:srgbClr val="383430"/>
                </a:solidFill>
                <a:latin typeface="Work Sans"/>
                <a:ea typeface="Work Sans"/>
              </a:rPr>
              <a:t>	</a:t>
            </a:r>
            <a:r>
              <a:rPr b="0" lang="en" sz="1200" spc="-1" strike="noStrike">
                <a:solidFill>
                  <a:srgbClr val="383430"/>
                </a:solidFill>
                <a:latin typeface="Work Sans"/>
                <a:ea typeface="Work Sans"/>
              </a:rPr>
              <a:t>Skaliranje osobina uvek treba da se obavi posle podele skupa za obuku i skupa za testiranje. Razlog za to je što, ako se skaliranje osobina obavi pre podele, informacije mogu procuriti unutar modela i algoritam može da predvidi vrednosti u testnom setu unapred, što može dovesti do netačnih rezultata tačnosti.</a:t>
            </a:r>
            <a:endParaRPr b="0" lang="en-US" sz="1200" spc="-1" strike="noStrike">
              <a:latin typeface="Arial"/>
            </a:endParaRPr>
          </a:p>
        </p:txBody>
      </p:sp>
      <p:sp>
        <p:nvSpPr>
          <p:cNvPr id="3101" name="CustomShape 3"/>
          <p:cNvSpPr/>
          <p:nvPr/>
        </p:nvSpPr>
        <p:spPr>
          <a:xfrm>
            <a:off x="2971800" y="3657600"/>
            <a:ext cx="3428640" cy="685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16. Standardizacija podataka</a:t>
            </a:r>
            <a:endParaRPr b="0" lang="en-US" sz="1200" spc="-1" strike="noStrike">
              <a:latin typeface="Arial"/>
            </a:endParaRPr>
          </a:p>
        </p:txBody>
      </p:sp>
      <p:pic>
        <p:nvPicPr>
          <p:cNvPr id="3102" name="" descr=""/>
          <p:cNvPicPr/>
          <p:nvPr/>
        </p:nvPicPr>
        <p:blipFill>
          <a:blip r:embed="rId1"/>
          <a:stretch/>
        </p:blipFill>
        <p:spPr>
          <a:xfrm>
            <a:off x="2964600" y="2514600"/>
            <a:ext cx="2978640" cy="91368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3" name="CustomShape 1"/>
          <p:cNvSpPr/>
          <p:nvPr/>
        </p:nvSpPr>
        <p:spPr>
          <a:xfrm>
            <a:off x="4055760" y="4608720"/>
            <a:ext cx="1031760" cy="286200"/>
          </a:xfrm>
          <a:prstGeom prst="rect">
            <a:avLst/>
          </a:prstGeom>
          <a:noFill/>
          <a:ln w="0">
            <a:noFill/>
          </a:ln>
        </p:spPr>
        <p:style>
          <a:lnRef idx="0"/>
          <a:fillRef idx="0"/>
          <a:effectRef idx="0"/>
          <a:fontRef idx="minor"/>
        </p:style>
      </p:sp>
      <p:sp>
        <p:nvSpPr>
          <p:cNvPr id="3104" name="CustomShape 2"/>
          <p:cNvSpPr/>
          <p:nvPr/>
        </p:nvSpPr>
        <p:spPr>
          <a:xfrm>
            <a:off x="228600" y="914400"/>
            <a:ext cx="1599840" cy="4568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Output za X_train:</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3105" name="CustomShape 3"/>
          <p:cNvSpPr/>
          <p:nvPr/>
        </p:nvSpPr>
        <p:spPr>
          <a:xfrm>
            <a:off x="228600" y="3429000"/>
            <a:ext cx="3428640" cy="685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17. Standardizovani trening podaci</a:t>
            </a:r>
            <a:endParaRPr b="0" lang="en-US" sz="1200" spc="-1" strike="noStrike">
              <a:latin typeface="Arial"/>
            </a:endParaRPr>
          </a:p>
        </p:txBody>
      </p:sp>
      <p:sp>
        <p:nvSpPr>
          <p:cNvPr id="3106" name="CustomShape 4"/>
          <p:cNvSpPr/>
          <p:nvPr/>
        </p:nvSpPr>
        <p:spPr>
          <a:xfrm>
            <a:off x="5715000" y="914400"/>
            <a:ext cx="8686440" cy="4568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Output za X_test:</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3107" name="CustomShape 5"/>
          <p:cNvSpPr/>
          <p:nvPr/>
        </p:nvSpPr>
        <p:spPr>
          <a:xfrm>
            <a:off x="5486400" y="3429000"/>
            <a:ext cx="3428640" cy="685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18. Standardizovani test podaci</a:t>
            </a:r>
            <a:endParaRPr b="0" lang="en-US" sz="1200" spc="-1" strike="noStrike">
              <a:latin typeface="Arial"/>
            </a:endParaRPr>
          </a:p>
        </p:txBody>
      </p:sp>
      <p:pic>
        <p:nvPicPr>
          <p:cNvPr id="3108" name="" descr=""/>
          <p:cNvPicPr/>
          <p:nvPr/>
        </p:nvPicPr>
        <p:blipFill>
          <a:blip r:embed="rId1"/>
          <a:stretch/>
        </p:blipFill>
        <p:spPr>
          <a:xfrm>
            <a:off x="228600" y="1401840"/>
            <a:ext cx="4068000" cy="1798200"/>
          </a:xfrm>
          <a:prstGeom prst="rect">
            <a:avLst/>
          </a:prstGeom>
          <a:ln w="0">
            <a:noFill/>
          </a:ln>
        </p:spPr>
      </p:pic>
      <p:pic>
        <p:nvPicPr>
          <p:cNvPr id="3109" name="" descr=""/>
          <p:cNvPicPr/>
          <p:nvPr/>
        </p:nvPicPr>
        <p:blipFill>
          <a:blip r:embed="rId2"/>
          <a:stretch/>
        </p:blipFill>
        <p:spPr>
          <a:xfrm>
            <a:off x="4923360" y="1371600"/>
            <a:ext cx="3763080" cy="17827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0" name="CustomShape 1"/>
          <p:cNvSpPr/>
          <p:nvPr/>
        </p:nvSpPr>
        <p:spPr>
          <a:xfrm>
            <a:off x="4055760" y="4608720"/>
            <a:ext cx="1031760" cy="286200"/>
          </a:xfrm>
          <a:prstGeom prst="rect">
            <a:avLst/>
          </a:prstGeom>
          <a:noFill/>
          <a:ln w="0">
            <a:noFill/>
          </a:ln>
        </p:spPr>
        <p:style>
          <a:lnRef idx="0"/>
          <a:fillRef idx="0"/>
          <a:effectRef idx="0"/>
          <a:fontRef idx="minor"/>
        </p:style>
      </p:sp>
      <p:sp>
        <p:nvSpPr>
          <p:cNvPr id="3111" name="CustomShape 2"/>
          <p:cNvSpPr/>
          <p:nvPr/>
        </p:nvSpPr>
        <p:spPr>
          <a:xfrm>
            <a:off x="228600" y="457200"/>
            <a:ext cx="8686440" cy="456840"/>
          </a:xfrm>
          <a:prstGeom prst="rect">
            <a:avLst/>
          </a:prstGeom>
          <a:noFill/>
          <a:ln w="0">
            <a:noFill/>
          </a:ln>
        </p:spPr>
        <p:style>
          <a:lnRef idx="0"/>
          <a:fillRef idx="0"/>
          <a:effectRef idx="0"/>
          <a:fontRef idx="minor"/>
        </p:style>
        <p:txBody>
          <a:bodyPr lIns="90000" rIns="90000" tIns="91440" bIns="91440">
            <a:noAutofit/>
          </a:bodyPr>
          <a:p>
            <a:pPr>
              <a:lnSpc>
                <a:spcPct val="100000"/>
              </a:lnSpc>
            </a:pPr>
            <a:r>
              <a:rPr b="0" lang="en" sz="1200" spc="-1" strike="noStrike">
                <a:solidFill>
                  <a:srgbClr val="383430"/>
                </a:solidFill>
                <a:latin typeface="Work Sans"/>
                <a:ea typeface="Work Sans"/>
              </a:rPr>
              <a:t>Tačnosti klasifikacije pomažu nam da odredimo da li naš model ima prenaučenost.</a:t>
            </a:r>
            <a:r>
              <a:rPr b="0" lang="en" sz="1200" spc="-1" strike="noStrike">
                <a:solidFill>
                  <a:srgbClr val="383430"/>
                </a:solidFill>
                <a:latin typeface="Times New Roman CE"/>
                <a:ea typeface="Times New Roman CE"/>
              </a:rPr>
              <a:t>Prenaučenost se javlja kada naš model mašinskog učenja previše tačno odgovara određenom skupu podataka (u ovom slučaju skupu za obuku) i može zbog toga dopustiti da se prilagodi dodatnim podacima ili predvidi buduće opservacije (skup za testiranje).Možemo proveriti prenaučenost poređenjem tačnosti klasifikacije na skupu za obuku sa tačnošću na skupu za testiranje. Ako model pokazuje izuzetno dobre rezultate na skupu za obuku, ali loše na skupu za testiranje, to je siguran znak prenaučenosti, ali to ovde nije slučaj.</a:t>
            </a:r>
            <a:endParaRPr b="0" lang="en-US" sz="1200" spc="-1" strike="noStrike">
              <a:latin typeface="Arial"/>
            </a:endParaRPr>
          </a:p>
        </p:txBody>
      </p:sp>
      <p:sp>
        <p:nvSpPr>
          <p:cNvPr id="3112" name="CustomShape 3"/>
          <p:cNvSpPr/>
          <p:nvPr/>
        </p:nvSpPr>
        <p:spPr>
          <a:xfrm>
            <a:off x="6400800" y="1828800"/>
            <a:ext cx="2514240" cy="11426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20. Metode za poziv Random Forest klasifikatora i predikcije za test i trening podatke</a:t>
            </a:r>
            <a:endParaRPr b="0" lang="en-US" sz="1200" spc="-1" strike="noStrike">
              <a:latin typeface="Arial"/>
            </a:endParaRPr>
          </a:p>
          <a:p>
            <a:pPr>
              <a:lnSpc>
                <a:spcPct val="100000"/>
              </a:lnSpc>
              <a:tabLst>
                <a:tab algn="l" pos="0"/>
              </a:tabLst>
            </a:pPr>
            <a:endParaRPr b="0" lang="en-US" sz="1200" spc="-1" strike="noStrike">
              <a:latin typeface="Arial"/>
            </a:endParaRPr>
          </a:p>
        </p:txBody>
      </p:sp>
      <p:pic>
        <p:nvPicPr>
          <p:cNvPr id="3113" name="" descr=""/>
          <p:cNvPicPr/>
          <p:nvPr/>
        </p:nvPicPr>
        <p:blipFill>
          <a:blip r:embed="rId1"/>
          <a:stretch/>
        </p:blipFill>
        <p:spPr>
          <a:xfrm>
            <a:off x="457200" y="1683720"/>
            <a:ext cx="5935320" cy="1058400"/>
          </a:xfrm>
          <a:prstGeom prst="rect">
            <a:avLst/>
          </a:prstGeom>
          <a:ln w="0">
            <a:noFill/>
          </a:ln>
        </p:spPr>
      </p:pic>
      <p:pic>
        <p:nvPicPr>
          <p:cNvPr id="3114" name="" descr=""/>
          <p:cNvPicPr/>
          <p:nvPr/>
        </p:nvPicPr>
        <p:blipFill>
          <a:blip r:embed="rId2"/>
          <a:stretch/>
        </p:blipFill>
        <p:spPr>
          <a:xfrm>
            <a:off x="685800" y="3292200"/>
            <a:ext cx="4426560" cy="365040"/>
          </a:xfrm>
          <a:prstGeom prst="rect">
            <a:avLst/>
          </a:prstGeom>
          <a:ln w="0">
            <a:noFill/>
          </a:ln>
        </p:spPr>
      </p:pic>
      <p:sp>
        <p:nvSpPr>
          <p:cNvPr id="3115" name="CustomShape 4"/>
          <p:cNvSpPr/>
          <p:nvPr/>
        </p:nvSpPr>
        <p:spPr>
          <a:xfrm>
            <a:off x="5486400" y="3200400"/>
            <a:ext cx="2514240" cy="11426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21. Rezultati izracunavanja</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6" name="CustomShape 1"/>
          <p:cNvSpPr/>
          <p:nvPr/>
        </p:nvSpPr>
        <p:spPr>
          <a:xfrm>
            <a:off x="713160" y="110520"/>
            <a:ext cx="7716960" cy="1032120"/>
          </a:xfrm>
          <a:prstGeom prst="rect">
            <a:avLst/>
          </a:prstGeom>
          <a:noFill/>
          <a:ln w="0">
            <a:noFill/>
          </a:ln>
        </p:spPr>
        <p:style>
          <a:lnRef idx="0"/>
          <a:fillRef idx="0"/>
          <a:effectRef idx="0"/>
          <a:fontRef idx="minor"/>
        </p:style>
        <p:txBody>
          <a:bodyPr lIns="90000" rIns="90000" tIns="91440" bIns="91440">
            <a:noAutofit/>
          </a:bodyPr>
          <a:p>
            <a:pPr algn="ctr">
              <a:lnSpc>
                <a:spcPct val="100000"/>
              </a:lnSpc>
              <a:tabLst>
                <a:tab algn="l" pos="0"/>
              </a:tabLst>
            </a:pPr>
            <a:r>
              <a:rPr b="0" lang="en" sz="3000" spc="-1" strike="noStrike">
                <a:solidFill>
                  <a:srgbClr val="383430"/>
                </a:solidFill>
                <a:latin typeface="DM Mono"/>
                <a:ea typeface="DM Mono"/>
              </a:rPr>
              <a:t>Evaluacija</a:t>
            </a:r>
            <a:endParaRPr b="0" lang="en-US" sz="3000" spc="-1" strike="noStrike">
              <a:latin typeface="Arial"/>
            </a:endParaRPr>
          </a:p>
        </p:txBody>
      </p:sp>
      <p:sp>
        <p:nvSpPr>
          <p:cNvPr id="3117" name="CustomShape 2"/>
          <p:cNvSpPr/>
          <p:nvPr/>
        </p:nvSpPr>
        <p:spPr>
          <a:xfrm>
            <a:off x="4055760" y="4608720"/>
            <a:ext cx="1031760" cy="286200"/>
          </a:xfrm>
          <a:prstGeom prst="rect">
            <a:avLst/>
          </a:prstGeom>
          <a:noFill/>
          <a:ln w="0">
            <a:noFill/>
          </a:ln>
        </p:spPr>
        <p:style>
          <a:lnRef idx="0"/>
          <a:fillRef idx="0"/>
          <a:effectRef idx="0"/>
          <a:fontRef idx="minor"/>
        </p:style>
      </p:sp>
      <p:sp>
        <p:nvSpPr>
          <p:cNvPr id="3118" name="CustomShape 3"/>
          <p:cNvSpPr/>
          <p:nvPr/>
        </p:nvSpPr>
        <p:spPr>
          <a:xfrm>
            <a:off x="228600" y="914400"/>
            <a:ext cx="8686440" cy="9140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Kao sto je receno u prethnodnim recenicama, matrica konfuzije je tabela koja se često koristi za opisivanje performansi klasifikacionog modela (ili "klasifikatora") na skupu testnih podataka za koje su poznate stvarne vrednosti.</a:t>
            </a:r>
            <a:endParaRPr b="0" lang="en-US" sz="1200" spc="-1" strike="noStrike">
              <a:latin typeface="Arial"/>
            </a:endParaRPr>
          </a:p>
        </p:txBody>
      </p:sp>
      <p:sp>
        <p:nvSpPr>
          <p:cNvPr id="3119" name="CustomShape 4"/>
          <p:cNvSpPr/>
          <p:nvPr/>
        </p:nvSpPr>
        <p:spPr>
          <a:xfrm>
            <a:off x="228600" y="3429000"/>
            <a:ext cx="3428640" cy="685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22. Poziv metode za kreiranje matrice konfuzije bez normalizacije</a:t>
            </a:r>
            <a:endParaRPr b="0" lang="en-US" sz="1200" spc="-1" strike="noStrike">
              <a:latin typeface="Arial"/>
            </a:endParaRPr>
          </a:p>
        </p:txBody>
      </p:sp>
      <p:pic>
        <p:nvPicPr>
          <p:cNvPr id="3120" name="" descr=""/>
          <p:cNvPicPr/>
          <p:nvPr/>
        </p:nvPicPr>
        <p:blipFill>
          <a:blip r:embed="rId1"/>
          <a:stretch/>
        </p:blipFill>
        <p:spPr>
          <a:xfrm>
            <a:off x="282240" y="2149200"/>
            <a:ext cx="3146400" cy="1050840"/>
          </a:xfrm>
          <a:prstGeom prst="rect">
            <a:avLst/>
          </a:prstGeom>
          <a:ln w="0">
            <a:noFill/>
          </a:ln>
        </p:spPr>
      </p:pic>
      <p:pic>
        <p:nvPicPr>
          <p:cNvPr id="3121" name="" descr=""/>
          <p:cNvPicPr/>
          <p:nvPr/>
        </p:nvPicPr>
        <p:blipFill>
          <a:blip r:embed="rId2"/>
          <a:stretch/>
        </p:blipFill>
        <p:spPr>
          <a:xfrm>
            <a:off x="5257800" y="1492920"/>
            <a:ext cx="3200040" cy="3078720"/>
          </a:xfrm>
          <a:prstGeom prst="rect">
            <a:avLst/>
          </a:prstGeom>
          <a:ln w="0">
            <a:noFill/>
          </a:ln>
        </p:spPr>
      </p:pic>
      <p:sp>
        <p:nvSpPr>
          <p:cNvPr id="3122" name="CustomShape 5"/>
          <p:cNvSpPr/>
          <p:nvPr/>
        </p:nvSpPr>
        <p:spPr>
          <a:xfrm>
            <a:off x="3886200" y="2286000"/>
            <a:ext cx="1371240" cy="685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23. Matrica konfuzije bez normalizacije</a:t>
            </a:r>
            <a:endParaRPr b="0" lang="en-US" sz="1200" spc="-1" strike="noStrike">
              <a:latin typeface="Arial"/>
            </a:endParaRPr>
          </a:p>
        </p:txBody>
      </p:sp>
    </p:spTree>
  </p:cSld>
  <mc:AlternateContent>
    <mc:Choice Requires="p14">
      <p:transition spd="slow" p14:dur="2000"/>
    </mc:Choice>
    <mc:Fallback>
      <p:transition spd="slow"/>
    </mc:Fallback>
  </mc:AlternateContent>
  <p:timing>
    <p:tnLst>
      <p:par>
        <p:cTn id="170" dur="indefinite" restart="never" nodeType="tmRoot">
          <p:childTnLst>
            <p:seq>
              <p:cTn id="171" dur="indefinite" nodeType="mainSeq">
                <p:childTnLst>
                  <p:par>
                    <p:cTn id="172" fill="hold">
                      <p:stCondLst>
                        <p:cond delay="0"/>
                      </p:stCondLst>
                      <p:childTnLst>
                        <p:par>
                          <p:cTn id="173" fill="hold">
                            <p:stCondLst>
                              <p:cond delay="0"/>
                            </p:stCondLst>
                            <p:childTnLst>
                              <p:par>
                                <p:cTn id="174" nodeType="afterEffect" fill="hold" presetClass="entr" presetID="2" presetSubtype="1">
                                  <p:stCondLst>
                                    <p:cond delay="0"/>
                                  </p:stCondLst>
                                  <p:childTnLst>
                                    <p:set>
                                      <p:cBhvr>
                                        <p:cTn id="175" dur="1" fill="hold">
                                          <p:stCondLst>
                                            <p:cond delay="0"/>
                                          </p:stCondLst>
                                        </p:cTn>
                                        <p:tgtEl>
                                          <p:spTgt spid="3116"/>
                                        </p:tgtEl>
                                        <p:attrNameLst>
                                          <p:attrName>style.visibility</p:attrName>
                                        </p:attrNameLst>
                                      </p:cBhvr>
                                      <p:to>
                                        <p:strVal val="visible"/>
                                      </p:to>
                                    </p:set>
                                    <p:anim calcmode="lin" valueType="num">
                                      <p:cBhvr additive="repl">
                                        <p:cTn id="176" dur="1000"/>
                                        <p:tgtEl>
                                          <p:spTgt spid="31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3" name="CustomShape 1"/>
          <p:cNvSpPr/>
          <p:nvPr/>
        </p:nvSpPr>
        <p:spPr>
          <a:xfrm>
            <a:off x="4055760" y="4608720"/>
            <a:ext cx="1031760" cy="286200"/>
          </a:xfrm>
          <a:prstGeom prst="rect">
            <a:avLst/>
          </a:prstGeom>
          <a:noFill/>
          <a:ln w="0">
            <a:noFill/>
          </a:ln>
        </p:spPr>
        <p:style>
          <a:lnRef idx="0"/>
          <a:fillRef idx="0"/>
          <a:effectRef idx="0"/>
          <a:fontRef idx="minor"/>
        </p:style>
      </p:sp>
      <p:sp>
        <p:nvSpPr>
          <p:cNvPr id="3124" name="CustomShape 2"/>
          <p:cNvSpPr/>
          <p:nvPr/>
        </p:nvSpPr>
        <p:spPr>
          <a:xfrm>
            <a:off x="228600" y="3429000"/>
            <a:ext cx="3428640" cy="685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24. Poziv metode za kreiranje i prikazivanje normalizovane matrice konfuzije </a:t>
            </a:r>
            <a:endParaRPr b="0" lang="en-US" sz="1200" spc="-1" strike="noStrike">
              <a:latin typeface="Arial"/>
            </a:endParaRPr>
          </a:p>
        </p:txBody>
      </p:sp>
      <p:pic>
        <p:nvPicPr>
          <p:cNvPr id="3125" name="" descr=""/>
          <p:cNvPicPr/>
          <p:nvPr/>
        </p:nvPicPr>
        <p:blipFill>
          <a:blip r:embed="rId1"/>
          <a:stretch/>
        </p:blipFill>
        <p:spPr>
          <a:xfrm>
            <a:off x="0" y="2145240"/>
            <a:ext cx="5257440" cy="947880"/>
          </a:xfrm>
          <a:prstGeom prst="rect">
            <a:avLst/>
          </a:prstGeom>
          <a:ln w="0">
            <a:noFill/>
          </a:ln>
        </p:spPr>
      </p:pic>
      <p:pic>
        <p:nvPicPr>
          <p:cNvPr id="3126" name="" descr=""/>
          <p:cNvPicPr/>
          <p:nvPr/>
        </p:nvPicPr>
        <p:blipFill>
          <a:blip r:embed="rId2"/>
          <a:stretch/>
        </p:blipFill>
        <p:spPr>
          <a:xfrm>
            <a:off x="5257800" y="1143000"/>
            <a:ext cx="3865320" cy="3265560"/>
          </a:xfrm>
          <a:prstGeom prst="rect">
            <a:avLst/>
          </a:prstGeom>
          <a:ln w="0">
            <a:noFill/>
          </a:ln>
        </p:spPr>
      </p:pic>
      <p:sp>
        <p:nvSpPr>
          <p:cNvPr id="3127" name="CustomShape 3"/>
          <p:cNvSpPr/>
          <p:nvPr/>
        </p:nvSpPr>
        <p:spPr>
          <a:xfrm>
            <a:off x="5486400" y="457200"/>
            <a:ext cx="3428640" cy="6854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25. Normalizovana matrice konfuzije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8" name="CustomShape 1"/>
          <p:cNvSpPr/>
          <p:nvPr/>
        </p:nvSpPr>
        <p:spPr>
          <a:xfrm>
            <a:off x="4055760" y="4608720"/>
            <a:ext cx="1031760" cy="286200"/>
          </a:xfrm>
          <a:prstGeom prst="rect">
            <a:avLst/>
          </a:prstGeom>
          <a:noFill/>
          <a:ln w="0">
            <a:noFill/>
          </a:ln>
        </p:spPr>
        <p:style>
          <a:lnRef idx="0"/>
          <a:fillRef idx="0"/>
          <a:effectRef idx="0"/>
          <a:fontRef idx="minor"/>
        </p:style>
      </p:sp>
      <p:sp>
        <p:nvSpPr>
          <p:cNvPr id="3129" name="CustomShape 2"/>
          <p:cNvSpPr/>
          <p:nvPr/>
        </p:nvSpPr>
        <p:spPr>
          <a:xfrm>
            <a:off x="228600" y="228600"/>
            <a:ext cx="8686440" cy="456840"/>
          </a:xfrm>
          <a:prstGeom prst="rect">
            <a:avLst/>
          </a:prstGeom>
          <a:noFill/>
          <a:ln w="0">
            <a:noFill/>
          </a:ln>
        </p:spPr>
        <p:style>
          <a:lnRef idx="0"/>
          <a:fillRef idx="0"/>
          <a:effectRef idx="0"/>
          <a:fontRef idx="minor"/>
        </p:style>
        <p:txBody>
          <a:bodyPr lIns="90000" rIns="90000" tIns="91440" bIns="91440">
            <a:noAutofit/>
          </a:bodyPr>
          <a:p>
            <a:pPr>
              <a:lnSpc>
                <a:spcPct val="100000"/>
              </a:lnSpc>
            </a:pPr>
            <a:r>
              <a:rPr b="0" lang="en" sz="1200" spc="-1" strike="noStrike">
                <a:solidFill>
                  <a:srgbClr val="383430"/>
                </a:solidFill>
                <a:latin typeface="Times New Roman CE"/>
                <a:ea typeface="Times New Roman CE"/>
              </a:rPr>
              <a:t>	</a:t>
            </a:r>
            <a:r>
              <a:rPr b="0" lang="en" sz="1200" spc="-1" strike="noStrike">
                <a:solidFill>
                  <a:srgbClr val="383430"/>
                </a:solidFill>
                <a:latin typeface="Times New Roman CE"/>
                <a:ea typeface="Times New Roman CE"/>
              </a:rPr>
              <a:t>Na osnovu brojača svake sekcije, možemo izračunati preciznost (precision) i odziv (recall) za svaku oznaku.Preciznost je mera tačnosti koja se odnosi na tačnost predikcije za određenu klasnu oznaku. Definiše se kao preciznost = TP / (TP + FP), gde su TP (True Positive) tačno predviđeni pozitivni slučajevi, a FP (False Positive) su netačno predviđeni pozitivni slučajevi. Odziv je stopa pravilno predviđenih pozitivnih slučajeva i definiše se kao odziv = TP / (TP + FN), gde su FN (False Negative) slučajevi koji su netačno klasifikovani kao negativni. </a:t>
            </a:r>
            <a:r>
              <a:rPr b="0" lang="en" sz="1200" spc="-1" strike="noStrike">
                <a:solidFill>
                  <a:srgbClr val="383430"/>
                </a:solidFill>
                <a:latin typeface="Times New Roman CE"/>
                <a:ea typeface="Times New Roman CE"/>
              </a:rPr>
              <a:t>	</a:t>
            </a:r>
            <a:r>
              <a:rPr b="0" lang="en" sz="1200" spc="-1" strike="noStrike">
                <a:solidFill>
                  <a:srgbClr val="383430"/>
                </a:solidFill>
                <a:latin typeface="Times New Roman CE"/>
                <a:ea typeface="Times New Roman CE"/>
              </a:rPr>
              <a:t>Na osnovu preciznosti i odziva za svaku klasu, možemo izračunati F1 skor. F1 skor je harmonijska srednja vrednost preciznosti i odziva, gde F1 skor dostiže najbolju vrednost od 1 (savršena preciznost i odziv) do najgore vrednosti od 0. Ovo je dobar način da se pokaže da klasifikator ima dobru vrednost kako za odziv tako i za preciznost. Na kraju, prosečna tačnost za ovaj klasifikator se računa kao prosečna vrednost F1 skora za obe oznake, što u našem slučaju iznosi 0.95. Ukratko, ovi pojmovi i metrike pomažu nam da procenimo koliko dobro naš klasifikator radi na identifikaciji svake klase, kao i ukupnu tačnost modela.</a:t>
            </a:r>
            <a:endParaRPr b="0" lang="en-US" sz="1200" spc="-1" strike="noStrike">
              <a:latin typeface="Arial"/>
            </a:endParaRPr>
          </a:p>
        </p:txBody>
      </p:sp>
      <p:sp>
        <p:nvSpPr>
          <p:cNvPr id="3130" name="CustomShape 3"/>
          <p:cNvSpPr/>
          <p:nvPr/>
        </p:nvSpPr>
        <p:spPr>
          <a:xfrm>
            <a:off x="3200400" y="3969720"/>
            <a:ext cx="2514240" cy="11426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26. Izvestaj o klasifikaciji</a:t>
            </a:r>
            <a:endParaRPr b="0" lang="en-US" sz="1200" spc="-1" strike="noStrike">
              <a:latin typeface="Arial"/>
            </a:endParaRPr>
          </a:p>
          <a:p>
            <a:pPr>
              <a:lnSpc>
                <a:spcPct val="100000"/>
              </a:lnSpc>
              <a:tabLst>
                <a:tab algn="l" pos="0"/>
              </a:tabLst>
            </a:pPr>
            <a:endParaRPr b="0" lang="en-US" sz="1200" spc="-1" strike="noStrike">
              <a:latin typeface="Arial"/>
            </a:endParaRPr>
          </a:p>
        </p:txBody>
      </p:sp>
      <p:pic>
        <p:nvPicPr>
          <p:cNvPr id="3131" name="" descr=""/>
          <p:cNvPicPr/>
          <p:nvPr/>
        </p:nvPicPr>
        <p:blipFill>
          <a:blip r:embed="rId1"/>
          <a:stretch/>
        </p:blipFill>
        <p:spPr>
          <a:xfrm>
            <a:off x="2514600" y="2286000"/>
            <a:ext cx="3999960" cy="168336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2" name="CustomShape 1"/>
          <p:cNvSpPr/>
          <p:nvPr/>
        </p:nvSpPr>
        <p:spPr>
          <a:xfrm>
            <a:off x="4055760" y="4608720"/>
            <a:ext cx="1031760" cy="286200"/>
          </a:xfrm>
          <a:prstGeom prst="rect">
            <a:avLst/>
          </a:prstGeom>
          <a:noFill/>
          <a:ln w="0">
            <a:noFill/>
          </a:ln>
        </p:spPr>
        <p:style>
          <a:lnRef idx="0"/>
          <a:fillRef idx="0"/>
          <a:effectRef idx="0"/>
          <a:fontRef idx="minor"/>
        </p:style>
      </p:sp>
      <p:sp>
        <p:nvSpPr>
          <p:cNvPr id="3133" name="CustomShape 2"/>
          <p:cNvSpPr/>
          <p:nvPr/>
        </p:nvSpPr>
        <p:spPr>
          <a:xfrm>
            <a:off x="457200" y="457200"/>
            <a:ext cx="8686440" cy="456840"/>
          </a:xfrm>
          <a:prstGeom prst="rect">
            <a:avLst/>
          </a:prstGeom>
          <a:noFill/>
          <a:ln w="0">
            <a:noFill/>
          </a:ln>
        </p:spPr>
        <p:style>
          <a:lnRef idx="0"/>
          <a:fillRef idx="0"/>
          <a:effectRef idx="0"/>
          <a:fontRef idx="minor"/>
        </p:style>
        <p:txBody>
          <a:bodyPr lIns="90000" rIns="90000" tIns="91440" bIns="91440">
            <a:noAutofit/>
          </a:bodyPr>
          <a:p>
            <a:pPr>
              <a:lnSpc>
                <a:spcPct val="100000"/>
              </a:lnSpc>
            </a:pPr>
            <a:r>
              <a:rPr b="0" lang="en" sz="1200" spc="-1" strike="noStrike">
                <a:solidFill>
                  <a:srgbClr val="383430"/>
                </a:solidFill>
                <a:latin typeface="Times New Roman CE"/>
                <a:ea typeface="Times New Roman CE"/>
              </a:rPr>
              <a:t>Zatim cemo izracunati I prikazati ROC krivu. ROC kriva (kriva radne karakteristike prijema) je grafikon koji prikazuje performanse klasifikacionog modela pri svim pragovima klasifikacije. Ovaj grafikon prikazuje dva parametra: True Positive Rate (stopa pravilno predviđenih pozitivnih slučajeva) i False Positive Rate (stopa netačno predviđenih pozitivnih slučajeva). </a:t>
            </a:r>
            <a:r>
              <a:rPr b="0" lang="en" sz="1200" spc="-1" strike="noStrike">
                <a:solidFill>
                  <a:srgbClr val="383430"/>
                </a:solidFill>
                <a:latin typeface="Times New Roman CE"/>
                <a:ea typeface="Times New Roman CE"/>
              </a:rPr>
              <a:t>	</a:t>
            </a:r>
            <a:r>
              <a:rPr b="0" lang="en" sz="1200" spc="-1" strike="noStrike">
                <a:solidFill>
                  <a:srgbClr val="383430"/>
                </a:solidFill>
                <a:latin typeface="Times New Roman CE"/>
                <a:ea typeface="Times New Roman CE"/>
              </a:rPr>
              <a:t>ROC krive obično imaju True Positive Rate (TPR) na Y osi i False Positive Rate (FPR) na X osi. To znači da je gornji levi ugao grafikona "idealna" tačka - FPR od nule i TPR od jedan. Ovo nije vrlo realistično, ali znači da je veća površina ispod krive (AUC - area under the curve) obično bolja. ROC kriva je korisna za procenu performansi klasifikacionog modela jer omogućava vizualizaciju kako se model ponaša pri različitim pragovima za klasifikaciju pozitivnih i negativnih instanci.</a:t>
            </a:r>
            <a:endParaRPr b="0" lang="en-US" sz="1200" spc="-1" strike="noStrike">
              <a:latin typeface="Arial"/>
            </a:endParaRPr>
          </a:p>
        </p:txBody>
      </p:sp>
      <p:sp>
        <p:nvSpPr>
          <p:cNvPr id="3134" name="CustomShape 3"/>
          <p:cNvSpPr/>
          <p:nvPr/>
        </p:nvSpPr>
        <p:spPr>
          <a:xfrm>
            <a:off x="3429000" y="4572000"/>
            <a:ext cx="2514240" cy="11426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27. ROC kriva</a:t>
            </a:r>
            <a:endParaRPr b="0" lang="en-US" sz="1200" spc="-1" strike="noStrike">
              <a:latin typeface="Arial"/>
            </a:endParaRPr>
          </a:p>
          <a:p>
            <a:pPr>
              <a:lnSpc>
                <a:spcPct val="100000"/>
              </a:lnSpc>
              <a:tabLst>
                <a:tab algn="l" pos="0"/>
              </a:tabLst>
            </a:pPr>
            <a:endParaRPr b="0" lang="en-US" sz="1200" spc="-1" strike="noStrike">
              <a:latin typeface="Arial"/>
            </a:endParaRPr>
          </a:p>
        </p:txBody>
      </p:sp>
      <p:pic>
        <p:nvPicPr>
          <p:cNvPr id="3135" name="" descr=""/>
          <p:cNvPicPr/>
          <p:nvPr/>
        </p:nvPicPr>
        <p:blipFill>
          <a:blip r:embed="rId1"/>
          <a:stretch/>
        </p:blipFill>
        <p:spPr>
          <a:xfrm>
            <a:off x="2743200" y="1959480"/>
            <a:ext cx="3657240" cy="26121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3" name="CustomShape 1"/>
          <p:cNvSpPr/>
          <p:nvPr/>
        </p:nvSpPr>
        <p:spPr>
          <a:xfrm>
            <a:off x="5765400" y="267480"/>
            <a:ext cx="2896920" cy="4512960"/>
          </a:xfrm>
          <a:custGeom>
            <a:avLst/>
            <a:gdLst/>
            <a:ahLst/>
            <a:rect l="l" t="t" r="r" b="b"/>
            <a:pathLst>
              <a:path w="115902" h="180550">
                <a:moveTo>
                  <a:pt x="0" y="27956"/>
                </a:moveTo>
                <a:lnTo>
                  <a:pt x="0" y="177347"/>
                </a:lnTo>
                <a:lnTo>
                  <a:pt x="101050" y="180550"/>
                </a:lnTo>
                <a:lnTo>
                  <a:pt x="115902" y="33198"/>
                </a:lnTo>
                <a:lnTo>
                  <a:pt x="42517" y="0"/>
                </a:lnTo>
                <a:close/>
              </a:path>
            </a:pathLst>
          </a:custGeom>
          <a:solidFill>
            <a:srgbClr val="fc8452"/>
          </a:solidFill>
          <a:ln w="0">
            <a:noFill/>
          </a:ln>
          <a:effectLst>
            <a:outerShdw dir="3598897" dist="37419">
              <a:srgbClr val="383430">
                <a:alpha val="40000"/>
              </a:srgbClr>
            </a:outerShdw>
          </a:effectLst>
        </p:spPr>
        <p:style>
          <a:lnRef idx="0"/>
          <a:fillRef idx="0"/>
          <a:effectRef idx="0"/>
          <a:fontRef idx="minor"/>
        </p:style>
      </p:sp>
      <p:sp>
        <p:nvSpPr>
          <p:cNvPr id="2954" name="CustomShape 2"/>
          <p:cNvSpPr/>
          <p:nvPr/>
        </p:nvSpPr>
        <p:spPr>
          <a:xfrm>
            <a:off x="713160" y="0"/>
            <a:ext cx="4374360" cy="1464120"/>
          </a:xfrm>
          <a:prstGeom prst="rect">
            <a:avLst/>
          </a:prstGeom>
          <a:noFill/>
          <a:ln w="0">
            <a:noFill/>
          </a:ln>
        </p:spPr>
        <p:style>
          <a:lnRef idx="0"/>
          <a:fillRef idx="0"/>
          <a:effectRef idx="0"/>
          <a:fontRef idx="minor"/>
        </p:style>
        <p:txBody>
          <a:bodyPr lIns="90000" rIns="90000" tIns="91440" bIns="91440" anchor="b">
            <a:noAutofit/>
          </a:bodyPr>
          <a:p>
            <a:pPr>
              <a:lnSpc>
                <a:spcPct val="100000"/>
              </a:lnSpc>
              <a:tabLst>
                <a:tab algn="l" pos="0"/>
              </a:tabLst>
            </a:pPr>
            <a:r>
              <a:rPr b="0" lang="en" sz="3000" spc="-1" strike="noStrike">
                <a:solidFill>
                  <a:srgbClr val="383430"/>
                </a:solidFill>
                <a:latin typeface="DM Mono"/>
                <a:ea typeface="DM Mono"/>
              </a:rPr>
              <a:t>Uvod</a:t>
            </a:r>
            <a:endParaRPr b="0" lang="en-US" sz="3000" spc="-1" strike="noStrike">
              <a:latin typeface="Arial"/>
            </a:endParaRPr>
          </a:p>
        </p:txBody>
      </p:sp>
      <p:sp>
        <p:nvSpPr>
          <p:cNvPr id="2955" name="CustomShape 3"/>
          <p:cNvSpPr/>
          <p:nvPr/>
        </p:nvSpPr>
        <p:spPr>
          <a:xfrm>
            <a:off x="713160" y="2211840"/>
            <a:ext cx="4374360" cy="210960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 </a:t>
            </a:r>
            <a:endParaRPr b="0" lang="en-US" sz="1200" spc="-1" strike="noStrike">
              <a:latin typeface="Arial"/>
            </a:endParaRPr>
          </a:p>
          <a:p>
            <a:pPr marL="457200" indent="-304200">
              <a:lnSpc>
                <a:spcPct val="100000"/>
              </a:lnSpc>
              <a:spcBef>
                <a:spcPts val="1001"/>
              </a:spcBef>
              <a:buClr>
                <a:srgbClr val="383430"/>
              </a:buClr>
              <a:buFont typeface="Work Sans"/>
              <a:buChar char="●"/>
              <a:tabLst>
                <a:tab algn="l" pos="0"/>
              </a:tabLst>
            </a:pPr>
            <a:r>
              <a:rPr b="0" lang="en" sz="1200" spc="-1" strike="noStrike">
                <a:solidFill>
                  <a:srgbClr val="383430"/>
                </a:solidFill>
                <a:latin typeface="Work Sans"/>
                <a:ea typeface="Work Sans"/>
              </a:rPr>
              <a:t>Uticaj drustvenih mreza na svakodnevni zivot pojedinca</a:t>
            </a:r>
            <a:endParaRPr b="0" lang="en-US" sz="1200" spc="-1" strike="noStrike">
              <a:latin typeface="Arial"/>
            </a:endParaRPr>
          </a:p>
          <a:p>
            <a:pPr marL="457200" indent="-304200">
              <a:lnSpc>
                <a:spcPct val="100000"/>
              </a:lnSpc>
              <a:buClr>
                <a:srgbClr val="383430"/>
              </a:buClr>
              <a:buFont typeface="Work Sans"/>
              <a:buChar char="●"/>
              <a:tabLst>
                <a:tab algn="l" pos="0"/>
              </a:tabLst>
            </a:pPr>
            <a:r>
              <a:rPr b="0" lang="en" sz="1200" spc="-1" strike="noStrike">
                <a:solidFill>
                  <a:srgbClr val="383430"/>
                </a:solidFill>
                <a:latin typeface="Work Sans"/>
                <a:ea typeface="Work Sans"/>
              </a:rPr>
              <a:t>Negativne posledice u vidu laznih profila</a:t>
            </a:r>
            <a:endParaRPr b="0" lang="en-US" sz="1200" spc="-1" strike="noStrike">
              <a:latin typeface="Arial"/>
            </a:endParaRPr>
          </a:p>
          <a:p>
            <a:pPr marL="457200" indent="-304200">
              <a:lnSpc>
                <a:spcPct val="100000"/>
              </a:lnSpc>
              <a:buClr>
                <a:srgbClr val="383430"/>
              </a:buClr>
              <a:buFont typeface="Work Sans"/>
              <a:buChar char="●"/>
              <a:tabLst>
                <a:tab algn="l" pos="0"/>
              </a:tabLst>
            </a:pPr>
            <a:r>
              <a:rPr b="0" lang="en" sz="1200" spc="-1" strike="noStrike">
                <a:solidFill>
                  <a:srgbClr val="383430"/>
                </a:solidFill>
                <a:latin typeface="Work Sans"/>
                <a:ea typeface="Work Sans"/>
              </a:rPr>
              <a:t>Implementacija resenja u vidu detekcije istih preko Random Forest Classifier-a</a:t>
            </a:r>
            <a:endParaRPr b="0" lang="en-US" sz="1200" spc="-1" strike="noStrike">
              <a:latin typeface="Arial"/>
            </a:endParaRPr>
          </a:p>
        </p:txBody>
      </p:sp>
      <p:pic>
        <p:nvPicPr>
          <p:cNvPr id="2956" name="Google Shape;1430;p32" descr=""/>
          <p:cNvPicPr/>
          <p:nvPr/>
        </p:nvPicPr>
        <p:blipFill>
          <a:blip r:embed="rId1"/>
          <a:srcRect l="24937" t="0" r="24933" b="0"/>
          <a:stretch/>
        </p:blipFill>
        <p:spPr>
          <a:xfrm>
            <a:off x="5882400" y="543600"/>
            <a:ext cx="2547360" cy="4064400"/>
          </a:xfrm>
          <a:prstGeom prst="rect">
            <a:avLst/>
          </a:prstGeom>
          <a:ln w="0">
            <a:noFill/>
          </a:ln>
        </p:spPr>
      </p:pic>
      <p:sp>
        <p:nvSpPr>
          <p:cNvPr id="2957" name="CustomShape 4"/>
          <p:cNvSpPr/>
          <p:nvPr/>
        </p:nvSpPr>
        <p:spPr>
          <a:xfrm>
            <a:off x="4055760" y="4608720"/>
            <a:ext cx="1031760" cy="286200"/>
          </a:xfrm>
          <a:prstGeom prst="rect">
            <a:avLst/>
          </a:prstGeom>
          <a:noFill/>
          <a:ln w="0">
            <a:noFill/>
          </a:ln>
        </p:spPr>
        <p:style>
          <a:lnRef idx="0"/>
          <a:fillRef idx="0"/>
          <a:effectRef idx="0"/>
          <a:fontRef idx="minor"/>
        </p:style>
      </p:sp>
      <p:sp>
        <p:nvSpPr>
          <p:cNvPr id="2958" name="CustomShape 5"/>
          <p:cNvSpPr/>
          <p:nvPr/>
        </p:nvSpPr>
        <p:spPr>
          <a:xfrm>
            <a:off x="5185800" y="4701600"/>
            <a:ext cx="132120" cy="10008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ffffff"/>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6" name="CustomShape 1"/>
          <p:cNvSpPr/>
          <p:nvPr/>
        </p:nvSpPr>
        <p:spPr>
          <a:xfrm>
            <a:off x="4055760" y="4608720"/>
            <a:ext cx="1031760" cy="286200"/>
          </a:xfrm>
          <a:prstGeom prst="rect">
            <a:avLst/>
          </a:prstGeom>
          <a:noFill/>
          <a:ln w="0">
            <a:noFill/>
          </a:ln>
        </p:spPr>
        <p:style>
          <a:lnRef idx="0"/>
          <a:fillRef idx="0"/>
          <a:effectRef idx="0"/>
          <a:fontRef idx="minor"/>
        </p:style>
      </p:sp>
      <p:sp>
        <p:nvSpPr>
          <p:cNvPr id="3137" name="CustomShape 2"/>
          <p:cNvSpPr/>
          <p:nvPr/>
        </p:nvSpPr>
        <p:spPr>
          <a:xfrm>
            <a:off x="175680" y="228600"/>
            <a:ext cx="8686440" cy="456840"/>
          </a:xfrm>
          <a:prstGeom prst="rect">
            <a:avLst/>
          </a:prstGeom>
          <a:noFill/>
          <a:ln w="0">
            <a:noFill/>
          </a:ln>
        </p:spPr>
        <p:style>
          <a:lnRef idx="0"/>
          <a:fillRef idx="0"/>
          <a:effectRef idx="0"/>
          <a:fontRef idx="minor"/>
        </p:style>
        <p:txBody>
          <a:bodyPr lIns="90000" rIns="90000" tIns="91440" bIns="91440">
            <a:noAutofit/>
          </a:bodyPr>
          <a:p>
            <a:pPr>
              <a:lnSpc>
                <a:spcPct val="100000"/>
              </a:lnSpc>
            </a:pPr>
            <a:r>
              <a:rPr b="0" lang="en" sz="1200" spc="-1" strike="noStrike">
                <a:solidFill>
                  <a:srgbClr val="383430"/>
                </a:solidFill>
                <a:latin typeface="Times New Roman CE"/>
                <a:ea typeface="Times New Roman CE"/>
              </a:rPr>
              <a:t>Na kraju cemo uporediti preciznost (accuracy) kod skupa za treniranje I skupa za testiranje.</a:t>
            </a:r>
            <a:endParaRPr b="0" lang="en-US" sz="1200" spc="-1" strike="noStrike">
              <a:latin typeface="Arial"/>
            </a:endParaRPr>
          </a:p>
        </p:txBody>
      </p:sp>
      <p:sp>
        <p:nvSpPr>
          <p:cNvPr id="3138" name="CustomShape 3"/>
          <p:cNvSpPr/>
          <p:nvPr/>
        </p:nvSpPr>
        <p:spPr>
          <a:xfrm>
            <a:off x="1600200" y="1797840"/>
            <a:ext cx="2057040" cy="11426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28. Uporedjivanje skupova</a:t>
            </a:r>
            <a:endParaRPr b="0" lang="en-US" sz="1200" spc="-1" strike="noStrike">
              <a:latin typeface="Arial"/>
            </a:endParaRPr>
          </a:p>
          <a:p>
            <a:pPr>
              <a:lnSpc>
                <a:spcPct val="100000"/>
              </a:lnSpc>
              <a:tabLst>
                <a:tab algn="l" pos="0"/>
              </a:tabLst>
            </a:pPr>
            <a:endParaRPr b="0" lang="en-US" sz="1200" spc="-1" strike="noStrike">
              <a:latin typeface="Arial"/>
            </a:endParaRPr>
          </a:p>
        </p:txBody>
      </p:sp>
      <p:pic>
        <p:nvPicPr>
          <p:cNvPr id="3139" name="" descr=""/>
          <p:cNvPicPr/>
          <p:nvPr/>
        </p:nvPicPr>
        <p:blipFill>
          <a:blip r:embed="rId1"/>
          <a:stretch/>
        </p:blipFill>
        <p:spPr>
          <a:xfrm>
            <a:off x="175680" y="685800"/>
            <a:ext cx="5538960" cy="1111680"/>
          </a:xfrm>
          <a:prstGeom prst="rect">
            <a:avLst/>
          </a:prstGeom>
          <a:ln w="0">
            <a:noFill/>
          </a:ln>
        </p:spPr>
      </p:pic>
      <p:sp>
        <p:nvSpPr>
          <p:cNvPr id="3140" name="CustomShape 4"/>
          <p:cNvSpPr/>
          <p:nvPr/>
        </p:nvSpPr>
        <p:spPr>
          <a:xfrm>
            <a:off x="228600" y="2743200"/>
            <a:ext cx="3657240" cy="456840"/>
          </a:xfrm>
          <a:prstGeom prst="rect">
            <a:avLst/>
          </a:prstGeom>
          <a:noFill/>
          <a:ln w="0">
            <a:noFill/>
          </a:ln>
        </p:spPr>
        <p:style>
          <a:lnRef idx="0"/>
          <a:fillRef idx="0"/>
          <a:effectRef idx="0"/>
          <a:fontRef idx="minor"/>
        </p:style>
        <p:txBody>
          <a:bodyPr lIns="90000" rIns="90000" tIns="91440" bIns="91440">
            <a:noAutofit/>
          </a:bodyPr>
          <a:p>
            <a:pPr>
              <a:lnSpc>
                <a:spcPct val="100000"/>
              </a:lnSpc>
            </a:pPr>
            <a:r>
              <a:rPr b="0" lang="en" sz="1200" spc="-1" strike="noStrike">
                <a:solidFill>
                  <a:srgbClr val="383430"/>
                </a:solidFill>
                <a:latin typeface="Times New Roman CE"/>
                <a:ea typeface="Times New Roman CE"/>
              </a:rPr>
              <a:t>Kreirali smo stubičaste dijagrame da bismo napraviji vizueliaciju i uporedili tačnost klasifikacije na trening skupu sa tačnošću na test skupu. Stubičasti dijagrami su kreirani pomoću Matplotlib-a i možemo ponovo proveriti overfitting na ovaj način.</a:t>
            </a:r>
            <a:endParaRPr b="0" lang="en-US" sz="1200" spc="-1" strike="noStrike">
              <a:latin typeface="Arial"/>
            </a:endParaRPr>
          </a:p>
        </p:txBody>
      </p:sp>
      <p:pic>
        <p:nvPicPr>
          <p:cNvPr id="3141" name="" descr=""/>
          <p:cNvPicPr/>
          <p:nvPr/>
        </p:nvPicPr>
        <p:blipFill>
          <a:blip r:embed="rId2"/>
          <a:stretch/>
        </p:blipFill>
        <p:spPr>
          <a:xfrm>
            <a:off x="4572000" y="1828800"/>
            <a:ext cx="4422240" cy="3067920"/>
          </a:xfrm>
          <a:prstGeom prst="rect">
            <a:avLst/>
          </a:prstGeom>
          <a:ln w="0">
            <a:noFill/>
          </a:ln>
        </p:spPr>
      </p:pic>
      <p:pic>
        <p:nvPicPr>
          <p:cNvPr id="3142" name="" descr=""/>
          <p:cNvPicPr/>
          <p:nvPr/>
        </p:nvPicPr>
        <p:blipFill>
          <a:blip r:embed="rId3"/>
          <a:stretch/>
        </p:blipFill>
        <p:spPr>
          <a:xfrm>
            <a:off x="176040" y="686160"/>
            <a:ext cx="5538960" cy="1111680"/>
          </a:xfrm>
          <a:prstGeom prst="rect">
            <a:avLst/>
          </a:prstGeom>
          <a:ln w="0">
            <a:noFill/>
          </a:ln>
        </p:spPr>
      </p:pic>
      <p:sp>
        <p:nvSpPr>
          <p:cNvPr id="3143" name="CustomShape 5"/>
          <p:cNvSpPr/>
          <p:nvPr/>
        </p:nvSpPr>
        <p:spPr>
          <a:xfrm>
            <a:off x="6172200" y="685800"/>
            <a:ext cx="2057040" cy="11426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29.Vizuelno poredjenje skupova podataka</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4" name="CustomShape 1"/>
          <p:cNvSpPr/>
          <p:nvPr/>
        </p:nvSpPr>
        <p:spPr>
          <a:xfrm>
            <a:off x="713160" y="110520"/>
            <a:ext cx="7716960" cy="1032120"/>
          </a:xfrm>
          <a:prstGeom prst="rect">
            <a:avLst/>
          </a:prstGeom>
          <a:noFill/>
          <a:ln w="0">
            <a:noFill/>
          </a:ln>
        </p:spPr>
        <p:style>
          <a:lnRef idx="0"/>
          <a:fillRef idx="0"/>
          <a:effectRef idx="0"/>
          <a:fontRef idx="minor"/>
        </p:style>
        <p:txBody>
          <a:bodyPr lIns="90000" rIns="90000" tIns="91440" bIns="91440">
            <a:noAutofit/>
          </a:bodyPr>
          <a:p>
            <a:pPr algn="ctr">
              <a:lnSpc>
                <a:spcPct val="100000"/>
              </a:lnSpc>
              <a:tabLst>
                <a:tab algn="l" pos="0"/>
              </a:tabLst>
            </a:pPr>
            <a:r>
              <a:rPr b="0" lang="en" sz="3000" spc="-1" strike="noStrike">
                <a:solidFill>
                  <a:srgbClr val="383430"/>
                </a:solidFill>
                <a:latin typeface="DM Mono"/>
                <a:ea typeface="DM Mono"/>
              </a:rPr>
              <a:t>Zakljucak</a:t>
            </a:r>
            <a:endParaRPr b="0" lang="en-US" sz="3000" spc="-1" strike="noStrike">
              <a:latin typeface="Arial"/>
            </a:endParaRPr>
          </a:p>
        </p:txBody>
      </p:sp>
      <p:sp>
        <p:nvSpPr>
          <p:cNvPr id="3145" name="CustomShape 2"/>
          <p:cNvSpPr/>
          <p:nvPr/>
        </p:nvSpPr>
        <p:spPr>
          <a:xfrm>
            <a:off x="4055760" y="4608720"/>
            <a:ext cx="1031760" cy="286200"/>
          </a:xfrm>
          <a:prstGeom prst="rect">
            <a:avLst/>
          </a:prstGeom>
          <a:noFill/>
          <a:ln w="0">
            <a:noFill/>
          </a:ln>
        </p:spPr>
        <p:style>
          <a:lnRef idx="0"/>
          <a:fillRef idx="0"/>
          <a:effectRef idx="0"/>
          <a:fontRef idx="minor"/>
        </p:style>
      </p:sp>
      <p:sp>
        <p:nvSpPr>
          <p:cNvPr id="3146" name="CustomShape 3"/>
          <p:cNvSpPr/>
          <p:nvPr/>
        </p:nvSpPr>
        <p:spPr>
          <a:xfrm>
            <a:off x="228600" y="1143000"/>
            <a:ext cx="8686440" cy="9140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Na osnovu implementacije Random Forest klasifikatora za detekciju lažnih profila na osnovu podataka o korisnicima, možemo zaključiti da smo postigli visoku tačnost od oko 95%. Ovaj rezultat je pokazatelj da Random Forest klasifikator efikasno razlikuje između stvarnih i lažnih profila na osnovu karakteristika kao što su broj statusa, broj pratilaca, broj prijatelja i druge relevantne informacije.  Implementacija je pokazala da je model dobro generalizovan, jer je postigao visoku tačnost ne samo na skupu za obuku već i na nezavisnom skupu za testiranje. To znači da model nije samo zapamtio podatke iz skupa za obuku, već je uspeo da prepozna obrasce koji se mogu primeniti i na nove, neviđene podatke. Matrica konfuzije, koja prikazuje broj tačnih i netačnih predviđanja, kao i ROC kriva, koja ilustruje performanse modela na različitim pragovima klasifikacije, dodatno potvrđuju pouzdanost klasifikatora. Matrica konfuzije omogućava detaljan uvid u tačnost modela po klasama, dok ROC kriva pruža informacije o odnosu između tačnih pozitivnih i lažno pozitivnih stopa na različitim pragovima, čime se osigurava sveobuhvatno razumevanje performansi modela.  Ovaj pristup ima široku primenu u očuvanju sigurnosti i poverenja na online platformama, pružajući efikasan alat za detekciju potencijalno štetnih ili nepoželjnih korisničkih profila. S obzirom na sve veći broj lažnih i zlonamernih profila na društvenim mrežama i drugim online platformama, takvi algoritmi su od suštinskog značaja za održavanje integriteta i sigurnosti korisničkih baza podataka.  Random Forest klasifikator nudi fleksibilnost i robustnost u radu sa različitim tipovima podataka, što ga čini idealnim za složene zadatke kao što je detekcija lažnih profila. Njegova sposobnost da se nosi sa velikim brojem karakteristika i da pruži informacije o važnosti svake karakteristike doprinosi njegovoj efikasnosti i interpretabilnosti.</a:t>
            </a:r>
            <a:endParaRPr b="0" lang="en-US" sz="1200" spc="-1" strike="noStrike">
              <a:latin typeface="Arial"/>
            </a:endParaRPr>
          </a:p>
        </p:txBody>
      </p:sp>
    </p:spTree>
  </p:cSld>
  <mc:AlternateContent>
    <mc:Choice Requires="p14">
      <p:transition spd="slow" p14:dur="2000"/>
    </mc:Choice>
    <mc:Fallback>
      <p:transition spd="slow"/>
    </mc:Fallback>
  </mc:AlternateContent>
  <p:timing>
    <p:tnLst>
      <p:par>
        <p:cTn id="177" dur="indefinite" restart="never" nodeType="tmRoot">
          <p:childTnLst>
            <p:seq>
              <p:cTn id="178" dur="indefinite" nodeType="mainSeq">
                <p:childTnLst>
                  <p:par>
                    <p:cTn id="179" fill="hold">
                      <p:stCondLst>
                        <p:cond delay="0"/>
                      </p:stCondLst>
                      <p:childTnLst>
                        <p:par>
                          <p:cTn id="180" fill="hold">
                            <p:stCondLst>
                              <p:cond delay="0"/>
                            </p:stCondLst>
                            <p:childTnLst>
                              <p:par>
                                <p:cTn id="181" nodeType="afterEffect" fill="hold" presetClass="entr" presetID="2" presetSubtype="1">
                                  <p:stCondLst>
                                    <p:cond delay="0"/>
                                  </p:stCondLst>
                                  <p:childTnLst>
                                    <p:set>
                                      <p:cBhvr>
                                        <p:cTn id="182" dur="1" fill="hold">
                                          <p:stCondLst>
                                            <p:cond delay="0"/>
                                          </p:stCondLst>
                                        </p:cTn>
                                        <p:tgtEl>
                                          <p:spTgt spid="3144"/>
                                        </p:tgtEl>
                                        <p:attrNameLst>
                                          <p:attrName>style.visibility</p:attrName>
                                        </p:attrNameLst>
                                      </p:cBhvr>
                                      <p:to>
                                        <p:strVal val="visible"/>
                                      </p:to>
                                    </p:set>
                                    <p:anim calcmode="lin" valueType="num">
                                      <p:cBhvr additive="repl">
                                        <p:cTn id="183" dur="1000"/>
                                        <p:tgtEl>
                                          <p:spTgt spid="31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7" name="CustomShape 1"/>
          <p:cNvSpPr/>
          <p:nvPr/>
        </p:nvSpPr>
        <p:spPr>
          <a:xfrm>
            <a:off x="4055760" y="4608720"/>
            <a:ext cx="1031760" cy="286200"/>
          </a:xfrm>
          <a:prstGeom prst="rect">
            <a:avLst/>
          </a:prstGeom>
          <a:noFill/>
          <a:ln w="0">
            <a:noFill/>
          </a:ln>
        </p:spPr>
        <p:style>
          <a:lnRef idx="0"/>
          <a:fillRef idx="0"/>
          <a:effectRef idx="0"/>
          <a:fontRef idx="minor"/>
        </p:style>
      </p:sp>
      <p:sp>
        <p:nvSpPr>
          <p:cNvPr id="3148" name="CustomShape 2"/>
          <p:cNvSpPr/>
          <p:nvPr/>
        </p:nvSpPr>
        <p:spPr>
          <a:xfrm>
            <a:off x="3657960" y="457560"/>
            <a:ext cx="8686440" cy="456840"/>
          </a:xfrm>
          <a:prstGeom prst="rect">
            <a:avLst/>
          </a:prstGeom>
          <a:noFill/>
          <a:ln w="0">
            <a:noFill/>
          </a:ln>
        </p:spPr>
        <p:style>
          <a:lnRef idx="0"/>
          <a:fillRef idx="0"/>
          <a:effectRef idx="0"/>
          <a:fontRef idx="minor"/>
        </p:style>
        <p:txBody>
          <a:bodyPr lIns="90000" rIns="90000" tIns="91440" bIns="91440">
            <a:noAutofit/>
          </a:bodyPr>
          <a:p>
            <a:pPr>
              <a:lnSpc>
                <a:spcPct val="100000"/>
              </a:lnSpc>
            </a:pPr>
            <a:r>
              <a:rPr b="0" lang="en" sz="2000" spc="-1" strike="noStrike">
                <a:solidFill>
                  <a:srgbClr val="383430"/>
                </a:solidFill>
                <a:latin typeface="Times New Roman CE"/>
                <a:ea typeface="Times New Roman CE"/>
              </a:rPr>
              <a:t>Literatura</a:t>
            </a:r>
            <a:endParaRPr b="0" lang="en-US" sz="2000" spc="-1" strike="noStrike">
              <a:latin typeface="Arial"/>
            </a:endParaRPr>
          </a:p>
        </p:txBody>
      </p:sp>
      <p:sp>
        <p:nvSpPr>
          <p:cNvPr id="3149" name="TextShape 3"/>
          <p:cNvSpPr txBox="1"/>
          <p:nvPr/>
        </p:nvSpPr>
        <p:spPr>
          <a:xfrm>
            <a:off x="2016720" y="1143000"/>
            <a:ext cx="5527080" cy="4491000"/>
          </a:xfrm>
          <a:prstGeom prst="rect">
            <a:avLst/>
          </a:prstGeom>
          <a:noFill/>
          <a:ln w="0">
            <a:noFill/>
          </a:ln>
        </p:spPr>
        <p:txBody>
          <a:bodyPr lIns="90000" rIns="90000" tIns="45000" bIns="45000">
            <a:noAutofit/>
          </a:bodyPr>
          <a:p>
            <a:r>
              <a:rPr b="0" lang="en" sz="2000" spc="-1" strike="noStrike">
                <a:solidFill>
                  <a:srgbClr val="383430"/>
                </a:solidFill>
                <a:latin typeface="Times New Roman CE"/>
                <a:ea typeface="Times New Roman CE"/>
              </a:rPr>
              <a:t>[1]</a:t>
            </a:r>
            <a:r>
              <a:rPr b="0" lang="en" sz="2000" spc="-1" strike="noStrike">
                <a:solidFill>
                  <a:srgbClr val="383430"/>
                </a:solidFill>
                <a:latin typeface="Times New Roman CE"/>
                <a:ea typeface="Times New Roman CE"/>
              </a:rPr>
              <a:t>	</a:t>
            </a:r>
            <a:r>
              <a:rPr b="0" lang="en" sz="2000" spc="-1" strike="noStrike">
                <a:solidFill>
                  <a:srgbClr val="383430"/>
                </a:solidFill>
                <a:latin typeface="Times New Roman CE"/>
                <a:ea typeface="Times New Roman CE"/>
              </a:rPr>
              <a:t>Nazir, Atif, Saqib Raza, Chen-Nee Chuah, Burkhard Schipper, and C. A. Davis. “Ghostbusting Facebook: Detecting and Characterizing Phantom Profiles in Online Social Gaming Applications.” In WOSN. 2010.</a:t>
            </a:r>
            <a:endParaRPr b="0" lang="en-US" sz="2000" spc="-1" strike="noStrike">
              <a:latin typeface="Arial"/>
            </a:endParaRPr>
          </a:p>
          <a:p>
            <a:r>
              <a:rPr b="0" lang="en" sz="2000" spc="-1" strike="noStrike">
                <a:solidFill>
                  <a:srgbClr val="383430"/>
                </a:solidFill>
                <a:latin typeface="Times New Roman CE"/>
                <a:ea typeface="Times New Roman CE"/>
              </a:rPr>
              <a:t> </a:t>
            </a:r>
            <a:r>
              <a:rPr b="0" lang="en" sz="2000" spc="-1" strike="noStrike">
                <a:solidFill>
                  <a:srgbClr val="383430"/>
                </a:solidFill>
                <a:latin typeface="Times New Roman CE"/>
                <a:ea typeface="Times New Roman CE"/>
              </a:rPr>
              <a:t>[2]</a:t>
            </a:r>
            <a:r>
              <a:rPr b="0" lang="en" sz="2000" spc="-1" strike="noStrike">
                <a:solidFill>
                  <a:srgbClr val="383430"/>
                </a:solidFill>
                <a:latin typeface="Times New Roman CE"/>
                <a:ea typeface="Times New Roman CE"/>
              </a:rPr>
              <a:t>	</a:t>
            </a:r>
            <a:r>
              <a:rPr b="0" lang="en" sz="2000" spc="-1" strike="noStrike">
                <a:solidFill>
                  <a:srgbClr val="383430"/>
                </a:solidFill>
                <a:latin typeface="Times New Roman CE"/>
                <a:ea typeface="Times New Roman CE"/>
              </a:rPr>
              <a:t>Adikari, Shalinda, and Kaushik Dutta. “Identifying Fake Profiles in LinkedIn.” In PACIS, p. 278. 2014.</a:t>
            </a:r>
            <a:endParaRPr b="0" lang="en-US" sz="2000" spc="-1" strike="noStrike">
              <a:latin typeface="Arial"/>
            </a:endParaRPr>
          </a:p>
          <a:p>
            <a:r>
              <a:rPr b="0" lang="en" sz="2000" spc="-1" strike="noStrike">
                <a:solidFill>
                  <a:srgbClr val="383430"/>
                </a:solidFill>
                <a:latin typeface="Times New Roman CE"/>
                <a:ea typeface="Times New Roman CE"/>
              </a:rPr>
              <a:t> </a:t>
            </a:r>
            <a:r>
              <a:rPr b="0" lang="en" sz="2000" spc="-1" strike="noStrike">
                <a:solidFill>
                  <a:srgbClr val="383430"/>
                </a:solidFill>
                <a:latin typeface="Times New Roman CE"/>
                <a:ea typeface="Times New Roman CE"/>
              </a:rPr>
              <a:t>[3]</a:t>
            </a:r>
            <a:r>
              <a:rPr b="0" lang="en" sz="2000" spc="-1" strike="noStrike">
                <a:solidFill>
                  <a:srgbClr val="383430"/>
                </a:solidFill>
                <a:latin typeface="Times New Roman CE"/>
                <a:ea typeface="Times New Roman CE"/>
              </a:rPr>
              <a:t>	</a:t>
            </a:r>
            <a:r>
              <a:rPr b="0" lang="en" sz="2000" spc="-1" strike="noStrike">
                <a:solidFill>
                  <a:srgbClr val="383430"/>
                </a:solidFill>
                <a:latin typeface="Times New Roman CE"/>
                <a:ea typeface="Times New Roman CE"/>
              </a:rPr>
              <a:t>Chu, Zi, Steven Gianvecchio, Haining Wang, and Sushil Jajodia. “Who is tweeting on Twitter: human, bot, or cyborg?.” In Proceedings of the 26th annual computer security applications conference, pp. 21- 30. ACM, 2010.</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9" name="CustomShape 1"/>
          <p:cNvSpPr/>
          <p:nvPr/>
        </p:nvSpPr>
        <p:spPr>
          <a:xfrm>
            <a:off x="5248080" y="2030760"/>
            <a:ext cx="2981160" cy="185508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Cilj digitalne forenzike je da pronadje I sacuva digitalne dokaze. Ovo ukljucuje striktno pridrzavanje metoda koje osiguravaju integritet podataka, kao I preciznu dokumentaciju svakog koraka u procesu prikupljanja I analize dokaza. Digitalni forenzicari koriste specijalizovane alate I tehnike za povracaj obrisanih datoteka, dekodiranje sifrovanih podataka I analiziranje mreznih komunikacija.</a:t>
            </a:r>
            <a:endParaRPr b="0" lang="en-US" sz="1200" spc="-1" strike="noStrike">
              <a:latin typeface="Arial"/>
            </a:endParaRPr>
          </a:p>
        </p:txBody>
      </p:sp>
      <p:sp>
        <p:nvSpPr>
          <p:cNvPr id="2960" name="CustomShape 2"/>
          <p:cNvSpPr/>
          <p:nvPr/>
        </p:nvSpPr>
        <p:spPr>
          <a:xfrm>
            <a:off x="4055760" y="4608720"/>
            <a:ext cx="1031760" cy="286200"/>
          </a:xfrm>
          <a:prstGeom prst="rect">
            <a:avLst/>
          </a:prstGeom>
          <a:noFill/>
          <a:ln w="0">
            <a:noFill/>
          </a:ln>
        </p:spPr>
        <p:style>
          <a:lnRef idx="0"/>
          <a:fillRef idx="0"/>
          <a:effectRef idx="0"/>
          <a:fontRef idx="minor"/>
        </p:style>
      </p:sp>
      <p:sp>
        <p:nvSpPr>
          <p:cNvPr id="2961" name="CustomShape 3"/>
          <p:cNvSpPr/>
          <p:nvPr/>
        </p:nvSpPr>
        <p:spPr>
          <a:xfrm>
            <a:off x="5185800" y="4701600"/>
            <a:ext cx="132120" cy="10008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ffffff"/>
          </a:solidFill>
          <a:ln w="0">
            <a:noFill/>
          </a:ln>
        </p:spPr>
        <p:style>
          <a:lnRef idx="0"/>
          <a:fillRef idx="0"/>
          <a:effectRef idx="0"/>
          <a:fontRef idx="minor"/>
        </p:style>
      </p:sp>
      <p:sp>
        <p:nvSpPr>
          <p:cNvPr id="2962" name="CustomShape 4"/>
          <p:cNvSpPr/>
          <p:nvPr/>
        </p:nvSpPr>
        <p:spPr>
          <a:xfrm>
            <a:off x="904680" y="2057400"/>
            <a:ext cx="2981160" cy="185508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Digitalna forenzika predstavlja sistematičan pristup istraživanju digitalnih uređaja, podataka i sistema radi prikupljanja, analize i interpretacije digitalnih dokaza. Ova disciplina je kljucna u istrazivanju kriminalnih aktivnosti koje ukljucuju racunarstvo I informatiku. Ona obuhvata sirok spektar aktivnosti, sve od prikupljanja podataka sa racunara, mobilnih uredjaja I mreznih sistema, pa do analize istih.</a:t>
            </a:r>
            <a:endParaRPr b="0" lang="en-US" sz="1200" spc="-1" strike="noStrike">
              <a:latin typeface="Arial"/>
            </a:endParaRPr>
          </a:p>
        </p:txBody>
      </p:sp>
      <p:sp>
        <p:nvSpPr>
          <p:cNvPr id="2963" name="CustomShape 5"/>
          <p:cNvSpPr/>
          <p:nvPr/>
        </p:nvSpPr>
        <p:spPr>
          <a:xfrm>
            <a:off x="713160" y="110520"/>
            <a:ext cx="7716960" cy="1032120"/>
          </a:xfrm>
          <a:prstGeom prst="rect">
            <a:avLst/>
          </a:prstGeom>
          <a:noFill/>
          <a:ln w="0">
            <a:noFill/>
          </a:ln>
        </p:spPr>
        <p:style>
          <a:lnRef idx="0"/>
          <a:fillRef idx="0"/>
          <a:effectRef idx="0"/>
          <a:fontRef idx="minor"/>
        </p:style>
        <p:txBody>
          <a:bodyPr lIns="90000" rIns="90000" tIns="91440" bIns="91440">
            <a:noAutofit/>
          </a:bodyPr>
          <a:p>
            <a:pPr algn="ctr">
              <a:lnSpc>
                <a:spcPct val="100000"/>
              </a:lnSpc>
              <a:tabLst>
                <a:tab algn="l" pos="0"/>
              </a:tabLst>
            </a:pPr>
            <a:r>
              <a:rPr b="0" lang="en" sz="3000" spc="-1" strike="noStrike">
                <a:solidFill>
                  <a:srgbClr val="383430"/>
                </a:solidFill>
                <a:latin typeface="DM Mono"/>
                <a:ea typeface="DM Mono"/>
              </a:rPr>
              <a:t>Digitalna forenzika</a:t>
            </a:r>
            <a:endParaRPr b="0" lang="en-US" sz="3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4" name="CustomShape 1"/>
          <p:cNvSpPr/>
          <p:nvPr/>
        </p:nvSpPr>
        <p:spPr>
          <a:xfrm>
            <a:off x="228600" y="1371600"/>
            <a:ext cx="2496960" cy="10508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Fokusira se na istrazivanje podataka sa racunara, ukljucujuci hard diskove, SSD-ove I druge vrste skladista. Vrsi se analiza operativnog sistema, datoteka, logova I drugih podataka koji mogu biti od znacaja za krajnji cilj analize</a:t>
            </a:r>
            <a:endParaRPr b="0" lang="en-US" sz="1200" spc="-1" strike="noStrike">
              <a:latin typeface="Arial"/>
            </a:endParaRPr>
          </a:p>
        </p:txBody>
      </p:sp>
      <p:sp>
        <p:nvSpPr>
          <p:cNvPr id="2965" name="CustomShape 2"/>
          <p:cNvSpPr/>
          <p:nvPr/>
        </p:nvSpPr>
        <p:spPr>
          <a:xfrm>
            <a:off x="186480" y="931680"/>
            <a:ext cx="3013560" cy="439560"/>
          </a:xfrm>
          <a:prstGeom prst="rect">
            <a:avLst/>
          </a:prstGeom>
          <a:noFill/>
          <a:ln w="0">
            <a:noFill/>
          </a:ln>
        </p:spPr>
        <p:style>
          <a:lnRef idx="0"/>
          <a:fillRef idx="0"/>
          <a:effectRef idx="0"/>
          <a:fontRef idx="minor"/>
        </p:style>
        <p:txBody>
          <a:bodyPr lIns="90000" rIns="90000" tIns="91440" bIns="91440" anchor="b">
            <a:noAutofit/>
          </a:bodyPr>
          <a:p>
            <a:pPr>
              <a:lnSpc>
                <a:spcPct val="100000"/>
              </a:lnSpc>
              <a:tabLst>
                <a:tab algn="l" pos="0"/>
              </a:tabLst>
            </a:pPr>
            <a:r>
              <a:rPr b="0" lang="en" sz="1900" spc="-1" strike="noStrike">
                <a:solidFill>
                  <a:srgbClr val="383430"/>
                </a:solidFill>
                <a:latin typeface="DM Mono"/>
                <a:ea typeface="DM Mono"/>
              </a:rPr>
              <a:t>Forenzika racunara</a:t>
            </a:r>
            <a:endParaRPr b="0" lang="en-US" sz="1900" spc="-1" strike="noStrike">
              <a:latin typeface="Arial"/>
            </a:endParaRPr>
          </a:p>
        </p:txBody>
      </p:sp>
      <p:sp>
        <p:nvSpPr>
          <p:cNvPr id="2966" name="CustomShape 3"/>
          <p:cNvSpPr/>
          <p:nvPr/>
        </p:nvSpPr>
        <p:spPr>
          <a:xfrm>
            <a:off x="5900760" y="1600200"/>
            <a:ext cx="2785680" cy="10508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Bavi se prikupljanjem I analizi podataka sa mobilnih telefona, tableta I ostalih prenosivih uredjaja. Ovo moze ukljucivati tekstualne poruke, istoriju poziva, aplikacija, fotografije, kao I GPS podatke uredjaja</a:t>
            </a:r>
            <a:endParaRPr b="0" lang="en-US" sz="1200" spc="-1" strike="noStrike">
              <a:latin typeface="Arial"/>
            </a:endParaRPr>
          </a:p>
        </p:txBody>
      </p:sp>
      <p:sp>
        <p:nvSpPr>
          <p:cNvPr id="2967" name="CustomShape 4"/>
          <p:cNvSpPr/>
          <p:nvPr/>
        </p:nvSpPr>
        <p:spPr>
          <a:xfrm>
            <a:off x="5900760" y="1160280"/>
            <a:ext cx="3242880" cy="439560"/>
          </a:xfrm>
          <a:prstGeom prst="rect">
            <a:avLst/>
          </a:prstGeom>
          <a:noFill/>
          <a:ln w="0">
            <a:noFill/>
          </a:ln>
        </p:spPr>
        <p:style>
          <a:lnRef idx="0"/>
          <a:fillRef idx="0"/>
          <a:effectRef idx="0"/>
          <a:fontRef idx="minor"/>
        </p:style>
        <p:txBody>
          <a:bodyPr lIns="90000" rIns="90000" tIns="91440" bIns="91440" anchor="b">
            <a:noAutofit/>
          </a:bodyPr>
          <a:p>
            <a:pPr>
              <a:lnSpc>
                <a:spcPct val="100000"/>
              </a:lnSpc>
              <a:tabLst>
                <a:tab algn="l" pos="0"/>
              </a:tabLst>
            </a:pPr>
            <a:r>
              <a:rPr b="0" lang="en" sz="1900" spc="-1" strike="noStrike">
                <a:solidFill>
                  <a:srgbClr val="383430"/>
                </a:solidFill>
                <a:latin typeface="DM Mono"/>
                <a:ea typeface="DM Mono"/>
              </a:rPr>
              <a:t>Forenzika mobilnih uredjaja</a:t>
            </a:r>
            <a:endParaRPr b="0" lang="en-US" sz="1900" spc="-1" strike="noStrike">
              <a:latin typeface="Arial"/>
            </a:endParaRPr>
          </a:p>
        </p:txBody>
      </p:sp>
      <p:sp>
        <p:nvSpPr>
          <p:cNvPr id="2968" name="CustomShape 5"/>
          <p:cNvSpPr/>
          <p:nvPr/>
        </p:nvSpPr>
        <p:spPr>
          <a:xfrm>
            <a:off x="3217680" y="2286000"/>
            <a:ext cx="2496960" cy="10508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Kod ove oblasti, fokus je na proucavanje mreznog saobracaja I aktivnosti na mrezi. Ovde se vrse analize od  mrezni logova, preko prikupljenih podataka sa mreznih uredjaja poput rutera, pa sve do dostupnih informacija o napadima na mrezu.</a:t>
            </a:r>
            <a:endParaRPr b="0" lang="en-US" sz="1200" spc="-1" strike="noStrike">
              <a:latin typeface="Arial"/>
            </a:endParaRPr>
          </a:p>
        </p:txBody>
      </p:sp>
      <p:sp>
        <p:nvSpPr>
          <p:cNvPr id="2969" name="CustomShape 6"/>
          <p:cNvSpPr/>
          <p:nvPr/>
        </p:nvSpPr>
        <p:spPr>
          <a:xfrm>
            <a:off x="3200400" y="1828800"/>
            <a:ext cx="3078720" cy="439560"/>
          </a:xfrm>
          <a:prstGeom prst="rect">
            <a:avLst/>
          </a:prstGeom>
          <a:noFill/>
          <a:ln w="0">
            <a:noFill/>
          </a:ln>
        </p:spPr>
        <p:style>
          <a:lnRef idx="0"/>
          <a:fillRef idx="0"/>
          <a:effectRef idx="0"/>
          <a:fontRef idx="minor"/>
        </p:style>
        <p:txBody>
          <a:bodyPr lIns="90000" rIns="90000" tIns="91440" bIns="91440" anchor="b">
            <a:noAutofit/>
          </a:bodyPr>
          <a:p>
            <a:pPr>
              <a:lnSpc>
                <a:spcPct val="100000"/>
              </a:lnSpc>
              <a:tabLst>
                <a:tab algn="l" pos="0"/>
              </a:tabLst>
            </a:pPr>
            <a:r>
              <a:rPr b="0" lang="en" sz="1900" spc="-1" strike="noStrike">
                <a:solidFill>
                  <a:srgbClr val="383430"/>
                </a:solidFill>
                <a:latin typeface="DM Mono"/>
                <a:ea typeface="DM Mono"/>
              </a:rPr>
              <a:t>Mrezna forenzika</a:t>
            </a:r>
            <a:endParaRPr b="0" lang="en-US" sz="1900" spc="-1" strike="noStrike">
              <a:latin typeface="Arial"/>
            </a:endParaRPr>
          </a:p>
        </p:txBody>
      </p:sp>
      <p:sp>
        <p:nvSpPr>
          <p:cNvPr id="2970" name="CustomShape 7"/>
          <p:cNvSpPr/>
          <p:nvPr/>
        </p:nvSpPr>
        <p:spPr>
          <a:xfrm>
            <a:off x="245880" y="3640320"/>
            <a:ext cx="2496960" cy="10508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Ask followers for their opinion by posing an interesting question or encourage user-generated content</a:t>
            </a:r>
            <a:endParaRPr b="0" lang="en-US" sz="1200" spc="-1" strike="noStrike">
              <a:latin typeface="Arial"/>
            </a:endParaRPr>
          </a:p>
        </p:txBody>
      </p:sp>
      <p:sp>
        <p:nvSpPr>
          <p:cNvPr id="2971" name="CustomShape 8"/>
          <p:cNvSpPr/>
          <p:nvPr/>
        </p:nvSpPr>
        <p:spPr>
          <a:xfrm>
            <a:off x="228600" y="3200400"/>
            <a:ext cx="2496960" cy="439560"/>
          </a:xfrm>
          <a:prstGeom prst="rect">
            <a:avLst/>
          </a:prstGeom>
          <a:noFill/>
          <a:ln w="0">
            <a:noFill/>
          </a:ln>
        </p:spPr>
        <p:style>
          <a:lnRef idx="0"/>
          <a:fillRef idx="0"/>
          <a:effectRef idx="0"/>
          <a:fontRef idx="minor"/>
        </p:style>
        <p:txBody>
          <a:bodyPr lIns="90000" rIns="90000" tIns="91440" bIns="91440" anchor="b">
            <a:noAutofit/>
          </a:bodyPr>
          <a:p>
            <a:pPr>
              <a:lnSpc>
                <a:spcPct val="100000"/>
              </a:lnSpc>
              <a:tabLst>
                <a:tab algn="l" pos="0"/>
              </a:tabLst>
            </a:pPr>
            <a:r>
              <a:rPr b="0" lang="en" sz="1900" spc="-1" strike="noStrike">
                <a:solidFill>
                  <a:srgbClr val="383430"/>
                </a:solidFill>
                <a:latin typeface="DM Mono"/>
                <a:ea typeface="DM Mono"/>
              </a:rPr>
              <a:t>Forenzika interneta</a:t>
            </a:r>
            <a:endParaRPr b="0" lang="en-US" sz="1900" spc="-1" strike="noStrike">
              <a:latin typeface="Arial"/>
            </a:endParaRPr>
          </a:p>
        </p:txBody>
      </p:sp>
      <p:sp>
        <p:nvSpPr>
          <p:cNvPr id="2972" name="CustomShape 9"/>
          <p:cNvSpPr/>
          <p:nvPr/>
        </p:nvSpPr>
        <p:spPr>
          <a:xfrm>
            <a:off x="1856160" y="228600"/>
            <a:ext cx="8430480" cy="56412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900" spc="-1" strike="noStrike">
                <a:solidFill>
                  <a:srgbClr val="383430"/>
                </a:solidFill>
                <a:latin typeface="DM Mono"/>
                <a:ea typeface="DM Mono"/>
              </a:rPr>
              <a:t>Glavne oblasti digitalne forenzike</a:t>
            </a:r>
            <a:endParaRPr b="0" lang="en-US" sz="1900" spc="-1" strike="noStrike">
              <a:latin typeface="Arial"/>
            </a:endParaRPr>
          </a:p>
        </p:txBody>
      </p:sp>
      <p:sp>
        <p:nvSpPr>
          <p:cNvPr id="2973" name="CustomShape 10"/>
          <p:cNvSpPr/>
          <p:nvPr/>
        </p:nvSpPr>
        <p:spPr>
          <a:xfrm>
            <a:off x="6189480" y="3749400"/>
            <a:ext cx="2496960" cy="10508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Feature customer success stories to highlight how customers have benefited from using your product/service</a:t>
            </a:r>
            <a:endParaRPr b="0" lang="en-US" sz="1200" spc="-1" strike="noStrike">
              <a:latin typeface="Arial"/>
            </a:endParaRPr>
          </a:p>
        </p:txBody>
      </p:sp>
      <p:sp>
        <p:nvSpPr>
          <p:cNvPr id="2974" name="CustomShape 11"/>
          <p:cNvSpPr/>
          <p:nvPr/>
        </p:nvSpPr>
        <p:spPr>
          <a:xfrm>
            <a:off x="6172200" y="3446280"/>
            <a:ext cx="2971440" cy="439560"/>
          </a:xfrm>
          <a:prstGeom prst="rect">
            <a:avLst/>
          </a:prstGeom>
          <a:noFill/>
          <a:ln w="0">
            <a:noFill/>
          </a:ln>
        </p:spPr>
        <p:style>
          <a:lnRef idx="0"/>
          <a:fillRef idx="0"/>
          <a:effectRef idx="0"/>
          <a:fontRef idx="minor"/>
        </p:style>
        <p:txBody>
          <a:bodyPr lIns="90000" rIns="90000" tIns="91440" bIns="91440" anchor="b">
            <a:noAutofit/>
          </a:bodyPr>
          <a:p>
            <a:pPr>
              <a:lnSpc>
                <a:spcPct val="100000"/>
              </a:lnSpc>
              <a:tabLst>
                <a:tab algn="l" pos="0"/>
              </a:tabLst>
            </a:pPr>
            <a:r>
              <a:rPr b="0" lang="en" sz="1900" spc="-1" strike="noStrike">
                <a:solidFill>
                  <a:srgbClr val="383430"/>
                </a:solidFill>
                <a:latin typeface="DM Mono"/>
                <a:ea typeface="DM Mono"/>
              </a:rPr>
              <a:t>Forenzika podataka u cloudu</a:t>
            </a:r>
            <a:endParaRPr b="0" lang="en-US" sz="1900" spc="-1" strike="noStrike">
              <a:latin typeface="Arial"/>
            </a:endParaRPr>
          </a:p>
        </p:txBody>
      </p:sp>
      <p:sp>
        <p:nvSpPr>
          <p:cNvPr id="2975" name="CustomShape 12"/>
          <p:cNvSpPr/>
          <p:nvPr/>
        </p:nvSpPr>
        <p:spPr>
          <a:xfrm>
            <a:off x="3691800" y="4608720"/>
            <a:ext cx="381960" cy="286200"/>
          </a:xfrm>
          <a:prstGeom prst="parallelogram">
            <a:avLst>
              <a:gd name="adj" fmla="val 25000"/>
            </a:avLst>
          </a:prstGeom>
          <a:solidFill>
            <a:srgbClr val="fc8452"/>
          </a:solidFill>
          <a:ln w="0">
            <a:noFill/>
          </a:ln>
          <a:effectLst>
            <a:outerShdw dir="2158343" dist="27579">
              <a:srgbClr val="383430">
                <a:alpha val="40000"/>
              </a:srgbClr>
            </a:outerShdw>
          </a:effectLst>
        </p:spPr>
        <p:style>
          <a:lnRef idx="0"/>
          <a:fillRef idx="0"/>
          <a:effectRef idx="0"/>
          <a:fontRef idx="minor"/>
        </p:style>
      </p:sp>
      <p:sp>
        <p:nvSpPr>
          <p:cNvPr id="2976" name="CustomShape 13"/>
          <p:cNvSpPr/>
          <p:nvPr/>
        </p:nvSpPr>
        <p:spPr>
          <a:xfrm>
            <a:off x="5069520" y="4608720"/>
            <a:ext cx="381960" cy="286200"/>
          </a:xfrm>
          <a:prstGeom prst="trapezoid">
            <a:avLst>
              <a:gd name="adj" fmla="val 25000"/>
            </a:avLst>
          </a:prstGeom>
          <a:solidFill>
            <a:srgbClr val="f04243"/>
          </a:solidFill>
          <a:ln w="0">
            <a:noFill/>
          </a:ln>
          <a:effectLst>
            <a:outerShdw dir="2158343" dist="27579">
              <a:srgbClr val="383430">
                <a:alpha val="40000"/>
              </a:srgbClr>
            </a:outerShdw>
          </a:effectLst>
        </p:spPr>
        <p:style>
          <a:lnRef idx="0"/>
          <a:fillRef idx="0"/>
          <a:effectRef idx="0"/>
          <a:fontRef idx="minor"/>
        </p:style>
      </p:sp>
      <p:sp>
        <p:nvSpPr>
          <p:cNvPr id="2977" name="CustomShape 14"/>
          <p:cNvSpPr/>
          <p:nvPr/>
        </p:nvSpPr>
        <p:spPr>
          <a:xfrm>
            <a:off x="4055760" y="4608720"/>
            <a:ext cx="1031760" cy="28620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200" spc="-1" strike="noStrike">
                <a:solidFill>
                  <a:srgbClr val="383430"/>
                </a:solidFill>
                <a:latin typeface="DM Mono"/>
                <a:ea typeface="DM Mono"/>
              </a:rPr>
              <a:t>| Home |</a:t>
            </a:r>
            <a:endParaRPr b="0" lang="en-US" sz="1200" spc="-1" strike="noStrike">
              <a:latin typeface="Arial"/>
            </a:endParaRPr>
          </a:p>
        </p:txBody>
      </p:sp>
      <p:sp>
        <p:nvSpPr>
          <p:cNvPr id="2978" name="CustomShape 15"/>
          <p:cNvSpPr/>
          <p:nvPr/>
        </p:nvSpPr>
        <p:spPr>
          <a:xfrm>
            <a:off x="5185800" y="4701600"/>
            <a:ext cx="132120" cy="10008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ffffff"/>
          </a:solidFill>
          <a:ln w="0">
            <a:noFill/>
          </a:ln>
        </p:spPr>
        <p:style>
          <a:lnRef idx="0"/>
          <a:fillRef idx="0"/>
          <a:effectRef idx="0"/>
          <a:fontRef idx="minor"/>
        </p:style>
      </p:sp>
      <p:sp>
        <p:nvSpPr>
          <p:cNvPr id="2979" name="CustomShape 16"/>
          <p:cNvSpPr/>
          <p:nvPr/>
        </p:nvSpPr>
        <p:spPr>
          <a:xfrm flipH="1">
            <a:off x="3816000" y="4701600"/>
            <a:ext cx="132120" cy="10008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383430"/>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0" name="CustomShape 1"/>
          <p:cNvSpPr/>
          <p:nvPr/>
        </p:nvSpPr>
        <p:spPr>
          <a:xfrm>
            <a:off x="713160" y="110520"/>
            <a:ext cx="7716960" cy="1032120"/>
          </a:xfrm>
          <a:prstGeom prst="rect">
            <a:avLst/>
          </a:prstGeom>
          <a:noFill/>
          <a:ln w="0">
            <a:noFill/>
          </a:ln>
        </p:spPr>
        <p:style>
          <a:lnRef idx="0"/>
          <a:fillRef idx="0"/>
          <a:effectRef idx="0"/>
          <a:fontRef idx="minor"/>
        </p:style>
        <p:txBody>
          <a:bodyPr lIns="90000" rIns="90000" tIns="91440" bIns="91440">
            <a:noAutofit/>
          </a:bodyPr>
          <a:p>
            <a:pPr algn="ctr">
              <a:lnSpc>
                <a:spcPct val="100000"/>
              </a:lnSpc>
              <a:tabLst>
                <a:tab algn="l" pos="0"/>
              </a:tabLst>
            </a:pPr>
            <a:r>
              <a:rPr b="0" lang="en" sz="3000" spc="-1" strike="noStrike">
                <a:solidFill>
                  <a:srgbClr val="383430"/>
                </a:solidFill>
                <a:latin typeface="DM Mono"/>
                <a:ea typeface="DM Mono"/>
              </a:rPr>
              <a:t>Istrazivanje problema</a:t>
            </a:r>
            <a:endParaRPr b="0" lang="en-US" sz="3000" spc="-1" strike="noStrike">
              <a:latin typeface="Arial"/>
            </a:endParaRPr>
          </a:p>
        </p:txBody>
      </p:sp>
      <p:sp>
        <p:nvSpPr>
          <p:cNvPr id="2981" name="CustomShape 2"/>
          <p:cNvSpPr/>
          <p:nvPr/>
        </p:nvSpPr>
        <p:spPr>
          <a:xfrm>
            <a:off x="353520" y="1828800"/>
            <a:ext cx="2617920" cy="185508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Nazir (2010) [1] opisuje fantomske profile u aplikacijama za drustvene igre. Clanak analizira poznatu online igru “Fighters club”, poznatu po tome sto pruza podsticaje I prednosti u igri korisnicima koji pozivaju svoje prijatelje da im se pridruze. On tvrdi, da dajuci takve podsticaje, igra motivise igrace da sa namerom kreiraju lazne profile. Unosenjem laznih profila, korisnik bi povecao motivacioni faktor za sebe</a:t>
            </a:r>
            <a:endParaRPr b="0" lang="en-US" sz="1200" spc="-1" strike="noStrike">
              <a:latin typeface="Arial"/>
            </a:endParaRPr>
          </a:p>
        </p:txBody>
      </p:sp>
      <p:sp>
        <p:nvSpPr>
          <p:cNvPr id="2982" name="CustomShape 3"/>
          <p:cNvSpPr/>
          <p:nvPr/>
        </p:nvSpPr>
        <p:spPr>
          <a:xfrm>
            <a:off x="3325320" y="1828800"/>
            <a:ext cx="2846520" cy="185508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Adikari I Dutta (2014) [2] opisuju prepoznavanje laznih profila na Linkedin-u. Rad pokazuje da se lazni profili mogu prepoznati sa 84% tacnosti. Tehnike koje su koriscene, su neuronske mreze, SVM-ovi, I analizu glavnih komponenti. Podaci koji su bili korisceni jesu broj jezika koje korisnik govori, obrazovanje, vestine, preporuke, interesi I nagrade. Informacije sa profila za koje se zna da su lazni su koriscene kao baza.</a:t>
            </a:r>
            <a:endParaRPr b="0" lang="en-US" sz="1200" spc="-1" strike="noStrike">
              <a:latin typeface="Arial"/>
            </a:endParaRPr>
          </a:p>
        </p:txBody>
      </p:sp>
      <p:sp>
        <p:nvSpPr>
          <p:cNvPr id="2983" name="CustomShape 4"/>
          <p:cNvSpPr/>
          <p:nvPr/>
        </p:nvSpPr>
        <p:spPr>
          <a:xfrm>
            <a:off x="6400800" y="1828800"/>
            <a:ext cx="2160720" cy="185508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Chu I saradnici (2010) [3] se bave razlikovanjem Twitter naloga koje vode ljudi I botovi. Kao deo formulacije problema detekcije, identifikacija spam naloga je ostvarena uz pomoc OSB (Orthogonal Sparse Bigram) tekst klasifikatora koji koristi parove reci kao karakteristike.</a:t>
            </a:r>
            <a:endParaRPr b="0" lang="en-US" sz="1200" spc="-1" strike="noStrike">
              <a:latin typeface="Arial"/>
            </a:endParaRPr>
          </a:p>
        </p:txBody>
      </p:sp>
      <p:sp>
        <p:nvSpPr>
          <p:cNvPr id="2984" name="CustomShape 5"/>
          <p:cNvSpPr/>
          <p:nvPr/>
        </p:nvSpPr>
        <p:spPr>
          <a:xfrm>
            <a:off x="3691800" y="4608720"/>
            <a:ext cx="381960" cy="286200"/>
          </a:xfrm>
          <a:prstGeom prst="parallelogram">
            <a:avLst>
              <a:gd name="adj" fmla="val 25000"/>
            </a:avLst>
          </a:prstGeom>
          <a:solidFill>
            <a:srgbClr val="fc8452"/>
          </a:solidFill>
          <a:ln w="0">
            <a:noFill/>
          </a:ln>
          <a:effectLst>
            <a:outerShdw dir="2158343" dist="27579">
              <a:srgbClr val="383430">
                <a:alpha val="40000"/>
              </a:srgbClr>
            </a:outerShdw>
          </a:effectLst>
        </p:spPr>
        <p:style>
          <a:lnRef idx="0"/>
          <a:fillRef idx="0"/>
          <a:effectRef idx="0"/>
          <a:fontRef idx="minor"/>
        </p:style>
      </p:sp>
      <p:sp>
        <p:nvSpPr>
          <p:cNvPr id="2985" name="CustomShape 6"/>
          <p:cNvSpPr/>
          <p:nvPr/>
        </p:nvSpPr>
        <p:spPr>
          <a:xfrm>
            <a:off x="5069520" y="4608720"/>
            <a:ext cx="381960" cy="286200"/>
          </a:xfrm>
          <a:prstGeom prst="trapezoid">
            <a:avLst>
              <a:gd name="adj" fmla="val 25000"/>
            </a:avLst>
          </a:prstGeom>
          <a:solidFill>
            <a:srgbClr val="f04243"/>
          </a:solidFill>
          <a:ln w="0">
            <a:noFill/>
          </a:ln>
          <a:effectLst>
            <a:outerShdw dir="2158343" dist="27579">
              <a:srgbClr val="383430">
                <a:alpha val="40000"/>
              </a:srgbClr>
            </a:outerShdw>
          </a:effectLst>
        </p:spPr>
        <p:style>
          <a:lnRef idx="0"/>
          <a:fillRef idx="0"/>
          <a:effectRef idx="0"/>
          <a:fontRef idx="minor"/>
        </p:style>
      </p:sp>
      <p:sp>
        <p:nvSpPr>
          <p:cNvPr id="2986" name="CustomShape 7"/>
          <p:cNvSpPr/>
          <p:nvPr/>
        </p:nvSpPr>
        <p:spPr>
          <a:xfrm>
            <a:off x="4055760" y="4608720"/>
            <a:ext cx="1031760" cy="28620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200" spc="-1" strike="noStrike">
                <a:solidFill>
                  <a:srgbClr val="383430"/>
                </a:solidFill>
                <a:latin typeface="DM Mono"/>
                <a:ea typeface="DM Mono"/>
              </a:rPr>
              <a:t>| Home |</a:t>
            </a:r>
            <a:endParaRPr b="0" lang="en-US" sz="1200" spc="-1" strike="noStrike">
              <a:latin typeface="Arial"/>
            </a:endParaRPr>
          </a:p>
        </p:txBody>
      </p:sp>
      <p:sp>
        <p:nvSpPr>
          <p:cNvPr id="2987" name="CustomShape 8"/>
          <p:cNvSpPr/>
          <p:nvPr/>
        </p:nvSpPr>
        <p:spPr>
          <a:xfrm>
            <a:off x="5185800" y="4701600"/>
            <a:ext cx="132120" cy="10008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ffffff"/>
          </a:solidFill>
          <a:ln w="0">
            <a:noFill/>
          </a:ln>
        </p:spPr>
        <p:style>
          <a:lnRef idx="0"/>
          <a:fillRef idx="0"/>
          <a:effectRef idx="0"/>
          <a:fontRef idx="minor"/>
        </p:style>
      </p:sp>
      <p:sp>
        <p:nvSpPr>
          <p:cNvPr id="2988" name="CustomShape 9"/>
          <p:cNvSpPr/>
          <p:nvPr/>
        </p:nvSpPr>
        <p:spPr>
          <a:xfrm flipH="1">
            <a:off x="3816000" y="4701600"/>
            <a:ext cx="132120" cy="10008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383430"/>
          </a:solidFill>
          <a:ln w="0">
            <a:noFill/>
          </a:ln>
        </p:spPr>
        <p:style>
          <a:lnRef idx="0"/>
          <a:fillRef idx="0"/>
          <a:effectRef idx="0"/>
          <a:fontRef idx="minor"/>
        </p:style>
      </p:sp>
      <p:sp>
        <p:nvSpPr>
          <p:cNvPr id="2989" name="CustomShape 10"/>
          <p:cNvSpPr/>
          <p:nvPr/>
        </p:nvSpPr>
        <p:spPr>
          <a:xfrm>
            <a:off x="713160" y="914400"/>
            <a:ext cx="7973280" cy="9140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Brojne metodologije za prepoznavanje fake profila zavise od analize pojedinacnih profila na drustvenim mrezama, sa ciljem identifikovanja karakteristika ili njihovih kombinacija koje bi pomogle u razlikovanju legitimnih I laznih profila. Konkretno, razlicite karakteristike se izvlace iz profila I objava, a zatim se koriste algoritmi masinskog ucenja kako bi se izgradio klasifikator sposoban za prepoznavanje laznih profila.</a:t>
            </a:r>
            <a:endParaRPr b="0" lang="en-US" sz="1200" spc="-1" strike="noStrike">
              <a:latin typeface="Arial"/>
            </a:endParaRPr>
          </a:p>
        </p:txBody>
      </p:sp>
    </p:spTree>
  </p:cSld>
  <mc:AlternateContent>
    <mc:Choice Requires="p14">
      <p:transition spd="slow" p14:dur="2000"/>
    </mc:Choice>
    <mc:Fallback>
      <p:transition spd="slow"/>
    </mc:Fallback>
  </mc:AlternateContent>
  <p:timing>
    <p:tnLst>
      <p:par>
        <p:cTn id="66" dur="indefinite" restart="never" nodeType="tmRoot">
          <p:childTnLst>
            <p:seq>
              <p:cTn id="67" dur="indefinite" nodeType="mainSeq">
                <p:childTnLst>
                  <p:par>
                    <p:cTn id="68" fill="hold">
                      <p:stCondLst>
                        <p:cond delay="0"/>
                      </p:stCondLst>
                      <p:childTnLst>
                        <p:par>
                          <p:cTn id="69" fill="hold">
                            <p:stCondLst>
                              <p:cond delay="0"/>
                            </p:stCondLst>
                            <p:childTnLst>
                              <p:par>
                                <p:cTn id="70" nodeType="afterEffect" fill="hold" presetClass="entr" presetID="2" presetSubtype="1">
                                  <p:stCondLst>
                                    <p:cond delay="0"/>
                                  </p:stCondLst>
                                  <p:childTnLst>
                                    <p:set>
                                      <p:cBhvr>
                                        <p:cTn id="71" dur="1" fill="hold">
                                          <p:stCondLst>
                                            <p:cond delay="0"/>
                                          </p:stCondLst>
                                        </p:cTn>
                                        <p:tgtEl>
                                          <p:spTgt spid="2980"/>
                                        </p:tgtEl>
                                        <p:attrNameLst>
                                          <p:attrName>style.visibility</p:attrName>
                                        </p:attrNameLst>
                                      </p:cBhvr>
                                      <p:to>
                                        <p:strVal val="visible"/>
                                      </p:to>
                                    </p:set>
                                    <p:anim calcmode="lin" valueType="num">
                                      <p:cBhvr additive="repl">
                                        <p:cTn id="72" dur="1000"/>
                                        <p:tgtEl>
                                          <p:spTgt spid="2980"/>
                                        </p:tgtEl>
                                        <p:attrNameLst>
                                          <p:attrName>ppt_y</p:attrName>
                                        </p:attrNameLst>
                                      </p:cBhvr>
                                      <p:tavLst>
                                        <p:tav tm="0">
                                          <p:val>
                                            <p:strVal val="#ppt_y-1"/>
                                          </p:val>
                                        </p:tav>
                                        <p:tav tm="100000">
                                          <p:val>
                                            <p:strVal val="#ppt_y"/>
                                          </p:val>
                                        </p:tav>
                                      </p:tavLst>
                                    </p:anim>
                                  </p:childTnLst>
                                </p:cTn>
                              </p:par>
                              <p:par>
                                <p:cTn id="73" nodeType="withEffect" fill="hold" presetClass="entr" presetID="2" presetSubtype="8">
                                  <p:stCondLst>
                                    <p:cond delay="0"/>
                                  </p:stCondLst>
                                  <p:childTnLst>
                                    <p:set>
                                      <p:cBhvr>
                                        <p:cTn id="74" dur="1" fill="hold">
                                          <p:stCondLst>
                                            <p:cond delay="0"/>
                                          </p:stCondLst>
                                        </p:cTn>
                                        <p:tgtEl>
                                          <p:spTgt spid="2981"/>
                                        </p:tgtEl>
                                        <p:attrNameLst>
                                          <p:attrName>style.visibility</p:attrName>
                                        </p:attrNameLst>
                                      </p:cBhvr>
                                      <p:to>
                                        <p:strVal val="visible"/>
                                      </p:to>
                                    </p:set>
                                    <p:anim calcmode="lin" valueType="num">
                                      <p:cBhvr additive="repl">
                                        <p:cTn id="75" dur="1000"/>
                                        <p:tgtEl>
                                          <p:spTgt spid="2981"/>
                                        </p:tgtEl>
                                        <p:attrNameLst>
                                          <p:attrName>ppt_x</p:attrName>
                                        </p:attrNameLst>
                                      </p:cBhvr>
                                      <p:tavLst>
                                        <p:tav tm="0">
                                          <p:val>
                                            <p:strVal val="#ppt_x-1"/>
                                          </p:val>
                                        </p:tav>
                                        <p:tav tm="100000">
                                          <p:val>
                                            <p:strVal val="#ppt_x"/>
                                          </p:val>
                                        </p:tav>
                                      </p:tavLst>
                                    </p:anim>
                                  </p:childTnLst>
                                </p:cTn>
                              </p:par>
                              <p:par>
                                <p:cTn id="76" nodeType="withEffect" fill="hold" presetClass="entr" presetID="2" presetSubtype="4">
                                  <p:stCondLst>
                                    <p:cond delay="0"/>
                                  </p:stCondLst>
                                  <p:childTnLst>
                                    <p:set>
                                      <p:cBhvr>
                                        <p:cTn id="77" dur="1" fill="hold">
                                          <p:stCondLst>
                                            <p:cond delay="0"/>
                                          </p:stCondLst>
                                        </p:cTn>
                                        <p:tgtEl>
                                          <p:spTgt spid="2982"/>
                                        </p:tgtEl>
                                        <p:attrNameLst>
                                          <p:attrName>style.visibility</p:attrName>
                                        </p:attrNameLst>
                                      </p:cBhvr>
                                      <p:to>
                                        <p:strVal val="visible"/>
                                      </p:to>
                                    </p:set>
                                    <p:anim calcmode="lin" valueType="num">
                                      <p:cBhvr additive="repl">
                                        <p:cTn id="78" dur="1000"/>
                                        <p:tgtEl>
                                          <p:spTgt spid="2982"/>
                                        </p:tgtEl>
                                        <p:attrNameLst>
                                          <p:attrName>ppt_y</p:attrName>
                                        </p:attrNameLst>
                                      </p:cBhvr>
                                      <p:tavLst>
                                        <p:tav tm="0">
                                          <p:val>
                                            <p:strVal val="#ppt_y+1"/>
                                          </p:val>
                                        </p:tav>
                                        <p:tav tm="100000">
                                          <p:val>
                                            <p:strVal val="#ppt_y"/>
                                          </p:val>
                                        </p:tav>
                                      </p:tavLst>
                                    </p:anim>
                                  </p:childTnLst>
                                </p:cTn>
                              </p:par>
                              <p:par>
                                <p:cTn id="79" nodeType="withEffect" fill="hold" presetClass="entr" presetID="2" presetSubtype="2">
                                  <p:stCondLst>
                                    <p:cond delay="0"/>
                                  </p:stCondLst>
                                  <p:childTnLst>
                                    <p:set>
                                      <p:cBhvr>
                                        <p:cTn id="80" dur="1" fill="hold">
                                          <p:stCondLst>
                                            <p:cond delay="0"/>
                                          </p:stCondLst>
                                        </p:cTn>
                                        <p:tgtEl>
                                          <p:spTgt spid="2983"/>
                                        </p:tgtEl>
                                        <p:attrNameLst>
                                          <p:attrName>style.visibility</p:attrName>
                                        </p:attrNameLst>
                                      </p:cBhvr>
                                      <p:to>
                                        <p:strVal val="visible"/>
                                      </p:to>
                                    </p:set>
                                    <p:anim calcmode="lin" valueType="num">
                                      <p:cBhvr additive="repl">
                                        <p:cTn id="81" dur="1000"/>
                                        <p:tgtEl>
                                          <p:spTgt spid="29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0" name="CustomShape 1"/>
          <p:cNvSpPr/>
          <p:nvPr/>
        </p:nvSpPr>
        <p:spPr>
          <a:xfrm>
            <a:off x="4055760" y="4608720"/>
            <a:ext cx="1031760" cy="286200"/>
          </a:xfrm>
          <a:prstGeom prst="rect">
            <a:avLst/>
          </a:prstGeom>
          <a:noFill/>
          <a:ln w="0">
            <a:noFill/>
          </a:ln>
        </p:spPr>
        <p:style>
          <a:lnRef idx="0"/>
          <a:fillRef idx="0"/>
          <a:effectRef idx="0"/>
          <a:fontRef idx="minor"/>
        </p:style>
      </p:sp>
      <p:sp>
        <p:nvSpPr>
          <p:cNvPr id="2991" name="CustomShape 2"/>
          <p:cNvSpPr/>
          <p:nvPr/>
        </p:nvSpPr>
        <p:spPr>
          <a:xfrm>
            <a:off x="5185800" y="4701600"/>
            <a:ext cx="132120" cy="10008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ffffff"/>
          </a:solidFill>
          <a:ln w="0">
            <a:noFill/>
          </a:ln>
        </p:spPr>
        <p:style>
          <a:lnRef idx="0"/>
          <a:fillRef idx="0"/>
          <a:effectRef idx="0"/>
          <a:fontRef idx="minor"/>
        </p:style>
      </p:sp>
      <p:pic>
        <p:nvPicPr>
          <p:cNvPr id="2992" name="" descr=""/>
          <p:cNvPicPr/>
          <p:nvPr/>
        </p:nvPicPr>
        <p:blipFill>
          <a:blip r:embed="rId1"/>
          <a:stretch/>
        </p:blipFill>
        <p:spPr>
          <a:xfrm>
            <a:off x="1329840" y="282240"/>
            <a:ext cx="6483960" cy="4289400"/>
          </a:xfrm>
          <a:prstGeom prst="rect">
            <a:avLst/>
          </a:prstGeom>
          <a:ln w="0">
            <a:noFill/>
          </a:ln>
        </p:spPr>
      </p:pic>
      <p:sp>
        <p:nvSpPr>
          <p:cNvPr id="2993" name="CustomShape 3"/>
          <p:cNvSpPr/>
          <p:nvPr/>
        </p:nvSpPr>
        <p:spPr>
          <a:xfrm>
            <a:off x="1329840" y="4545360"/>
            <a:ext cx="7314840" cy="185508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Slika 1. Razlicita istrazivanja I radovi na temu detekcija laznih profila na drustvenim mrezama</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4" name="CustomShape 1"/>
          <p:cNvSpPr/>
          <p:nvPr/>
        </p:nvSpPr>
        <p:spPr>
          <a:xfrm>
            <a:off x="713160" y="110520"/>
            <a:ext cx="7716960" cy="1032120"/>
          </a:xfrm>
          <a:prstGeom prst="rect">
            <a:avLst/>
          </a:prstGeom>
          <a:noFill/>
          <a:ln w="0">
            <a:noFill/>
          </a:ln>
        </p:spPr>
        <p:style>
          <a:lnRef idx="0"/>
          <a:fillRef idx="0"/>
          <a:effectRef idx="0"/>
          <a:fontRef idx="minor"/>
        </p:style>
        <p:txBody>
          <a:bodyPr lIns="90000" rIns="90000" tIns="91440" bIns="91440">
            <a:noAutofit/>
          </a:bodyPr>
          <a:p>
            <a:pPr algn="ctr">
              <a:lnSpc>
                <a:spcPct val="100000"/>
              </a:lnSpc>
              <a:tabLst>
                <a:tab algn="l" pos="0"/>
              </a:tabLst>
            </a:pPr>
            <a:r>
              <a:rPr b="0" lang="en" sz="3000" spc="-1" strike="noStrike">
                <a:solidFill>
                  <a:srgbClr val="383430"/>
                </a:solidFill>
                <a:latin typeface="DM Mono"/>
                <a:ea typeface="DM Mono"/>
              </a:rPr>
              <a:t>Predlozeno resenje</a:t>
            </a:r>
            <a:endParaRPr b="0" lang="en-US" sz="3000" spc="-1" strike="noStrike">
              <a:latin typeface="Arial"/>
            </a:endParaRPr>
          </a:p>
        </p:txBody>
      </p:sp>
      <p:sp>
        <p:nvSpPr>
          <p:cNvPr id="2995" name="CustomShape 2"/>
          <p:cNvSpPr/>
          <p:nvPr/>
        </p:nvSpPr>
        <p:spPr>
          <a:xfrm>
            <a:off x="228600" y="2030760"/>
            <a:ext cx="2617920" cy="185508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1.Prvo se biraju sve karakteristike nad kojima ce se upotrebiti algoritam klasifikacije. Treba voditi racuna o pravilnom izboru karakteristika, kao sto su karakterisike koje ne treba da zavise jedna od druge I treba odabrati one karakteristike koje mogu povecati efikasnost klasifikacije.</a:t>
            </a:r>
            <a:endParaRPr b="0" lang="en-US" sz="1200" spc="-1" strike="noStrike">
              <a:latin typeface="Arial"/>
            </a:endParaRPr>
          </a:p>
        </p:txBody>
      </p:sp>
      <p:sp>
        <p:nvSpPr>
          <p:cNvPr id="2996" name="CustomShape 3"/>
          <p:cNvSpPr/>
          <p:nvPr/>
        </p:nvSpPr>
        <p:spPr>
          <a:xfrm>
            <a:off x="2846880" y="2259360"/>
            <a:ext cx="2846520" cy="185508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2.</a:t>
            </a:r>
            <a:r>
              <a:rPr b="0" lang="en" sz="1200" spc="-1" strike="noStrike">
                <a:solidFill>
                  <a:srgbClr val="383430"/>
                </a:solidFill>
                <a:latin typeface="Work Sans"/>
                <a:ea typeface="Work Sans"/>
              </a:rPr>
              <a:t>	</a:t>
            </a:r>
            <a:r>
              <a:rPr b="0" lang="en" sz="1200" spc="-1" strike="noStrike">
                <a:solidFill>
                  <a:srgbClr val="383430"/>
                </a:solidFill>
                <a:latin typeface="Work Sans"/>
                <a:ea typeface="Work Sans"/>
              </a:rPr>
              <a:t>Nakon pravilnog izbora atribura, potreban je skup podataka prethodno identifikovanih laznih I stvarnih profila za obuku algoritma klasifikacije. </a:t>
            </a:r>
            <a:endParaRPr b="0" lang="en-US" sz="1200" spc="-1" strike="noStrike">
              <a:latin typeface="Arial"/>
            </a:endParaRPr>
          </a:p>
        </p:txBody>
      </p:sp>
      <p:sp>
        <p:nvSpPr>
          <p:cNvPr id="2997" name="CustomShape 4"/>
          <p:cNvSpPr/>
          <p:nvPr/>
        </p:nvSpPr>
        <p:spPr>
          <a:xfrm>
            <a:off x="6172200" y="2057400"/>
            <a:ext cx="2742840" cy="185508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3.</a:t>
            </a:r>
            <a:r>
              <a:rPr b="0" lang="en" sz="1200" spc="-1" strike="noStrike">
                <a:solidFill>
                  <a:srgbClr val="383430"/>
                </a:solidFill>
                <a:latin typeface="Work Sans"/>
                <a:ea typeface="Work Sans"/>
              </a:rPr>
              <a:t>	</a:t>
            </a:r>
            <a:r>
              <a:rPr b="0" lang="en" sz="1200" spc="-1" strike="noStrike">
                <a:solidFill>
                  <a:srgbClr val="383430"/>
                </a:solidFill>
                <a:latin typeface="Work Sans"/>
                <a:ea typeface="Work Sans"/>
              </a:rPr>
              <a:t>Atributi izabrani u prvom koraku moraju biti izdvojeni iz profila (laznih I stvarnih). Iz skupa, 80% oba profila, koristi se za pripremu skupa podataka za obuku, dok se 20% oba profila koristi za pripremu skupa podataka za testiranje. Efikasnost algoritma za klasifikaciju odredjujemo koristeci skup podataka za obuku koji sadrzi 922 profila I skup podataka za testiranje koji sadrzi 240 profila. </a:t>
            </a:r>
            <a:endParaRPr b="0" lang="en-US" sz="1200" spc="-1" strike="noStrike">
              <a:latin typeface="Arial"/>
            </a:endParaRPr>
          </a:p>
        </p:txBody>
      </p:sp>
      <p:sp>
        <p:nvSpPr>
          <p:cNvPr id="2998" name="CustomShape 5"/>
          <p:cNvSpPr/>
          <p:nvPr/>
        </p:nvSpPr>
        <p:spPr>
          <a:xfrm>
            <a:off x="3691800" y="4608720"/>
            <a:ext cx="381960" cy="286200"/>
          </a:xfrm>
          <a:prstGeom prst="parallelogram">
            <a:avLst>
              <a:gd name="adj" fmla="val 25000"/>
            </a:avLst>
          </a:prstGeom>
          <a:solidFill>
            <a:srgbClr val="fc8452"/>
          </a:solidFill>
          <a:ln w="0">
            <a:noFill/>
          </a:ln>
          <a:effectLst>
            <a:outerShdw dir="2158343" dist="27579">
              <a:srgbClr val="383430">
                <a:alpha val="40000"/>
              </a:srgbClr>
            </a:outerShdw>
          </a:effectLst>
        </p:spPr>
        <p:style>
          <a:lnRef idx="0"/>
          <a:fillRef idx="0"/>
          <a:effectRef idx="0"/>
          <a:fontRef idx="minor"/>
        </p:style>
      </p:sp>
      <p:sp>
        <p:nvSpPr>
          <p:cNvPr id="2999" name="CustomShape 6"/>
          <p:cNvSpPr/>
          <p:nvPr/>
        </p:nvSpPr>
        <p:spPr>
          <a:xfrm>
            <a:off x="5069520" y="4608720"/>
            <a:ext cx="381960" cy="286200"/>
          </a:xfrm>
          <a:prstGeom prst="trapezoid">
            <a:avLst>
              <a:gd name="adj" fmla="val 25000"/>
            </a:avLst>
          </a:prstGeom>
          <a:solidFill>
            <a:srgbClr val="f04243"/>
          </a:solidFill>
          <a:ln w="0">
            <a:noFill/>
          </a:ln>
          <a:effectLst>
            <a:outerShdw dir="2158343" dist="27579">
              <a:srgbClr val="383430">
                <a:alpha val="40000"/>
              </a:srgbClr>
            </a:outerShdw>
          </a:effectLst>
        </p:spPr>
        <p:style>
          <a:lnRef idx="0"/>
          <a:fillRef idx="0"/>
          <a:effectRef idx="0"/>
          <a:fontRef idx="minor"/>
        </p:style>
      </p:sp>
      <p:sp>
        <p:nvSpPr>
          <p:cNvPr id="3000" name="CustomShape 7"/>
          <p:cNvSpPr/>
          <p:nvPr/>
        </p:nvSpPr>
        <p:spPr>
          <a:xfrm>
            <a:off x="4055760" y="4608720"/>
            <a:ext cx="1031760" cy="28620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200" spc="-1" strike="noStrike">
                <a:solidFill>
                  <a:srgbClr val="383430"/>
                </a:solidFill>
                <a:latin typeface="DM Mono"/>
                <a:ea typeface="DM Mono"/>
              </a:rPr>
              <a:t>| Home |</a:t>
            </a:r>
            <a:endParaRPr b="0" lang="en-US" sz="1200" spc="-1" strike="noStrike">
              <a:latin typeface="Arial"/>
            </a:endParaRPr>
          </a:p>
        </p:txBody>
      </p:sp>
      <p:sp>
        <p:nvSpPr>
          <p:cNvPr id="3001" name="CustomShape 8"/>
          <p:cNvSpPr/>
          <p:nvPr/>
        </p:nvSpPr>
        <p:spPr>
          <a:xfrm>
            <a:off x="5185800" y="4701600"/>
            <a:ext cx="132120" cy="10008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ffffff"/>
          </a:solidFill>
          <a:ln w="0">
            <a:noFill/>
          </a:ln>
        </p:spPr>
        <p:style>
          <a:lnRef idx="0"/>
          <a:fillRef idx="0"/>
          <a:effectRef idx="0"/>
          <a:fontRef idx="minor"/>
        </p:style>
      </p:sp>
      <p:sp>
        <p:nvSpPr>
          <p:cNvPr id="3002" name="CustomShape 9"/>
          <p:cNvSpPr/>
          <p:nvPr/>
        </p:nvSpPr>
        <p:spPr>
          <a:xfrm flipH="1">
            <a:off x="3816000" y="4701600"/>
            <a:ext cx="132120" cy="10008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383430"/>
          </a:solidFill>
          <a:ln w="0">
            <a:noFill/>
          </a:ln>
        </p:spPr>
        <p:style>
          <a:lnRef idx="0"/>
          <a:fillRef idx="0"/>
          <a:effectRef idx="0"/>
          <a:fontRef idx="minor"/>
        </p:style>
      </p:sp>
      <p:sp>
        <p:nvSpPr>
          <p:cNvPr id="3003" name="CustomShape 10"/>
          <p:cNvSpPr/>
          <p:nvPr/>
        </p:nvSpPr>
        <p:spPr>
          <a:xfrm>
            <a:off x="457200" y="914400"/>
            <a:ext cx="8686440" cy="91404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Svaki profil na drustvenoj mrezi sadrzi mnogo informacija kao sto su pol, broj prijatelja, broj komentara, obrazovanje, posao itd… Neke od tih informacija su privatne, a neke su javne. Posto privatne infromacije nisu dosupne, za ovo resenje su koriscene samo javne informacije kako bismo pomocu njih utvrdili lazne profile. Medjutim, ako bi ovakvo resenje koristile drustvene mreze, tada bi one mogle koristiti privatne informacije profila za detekciju, bez krsenja privatnosti korisnika. Ove informacije smo uzeli kao karakteristike profila za klasifikaciju laznih I stvarnih profila. Koraci su sledeci:</a:t>
            </a:r>
            <a:endParaRPr b="0" lang="en-US" sz="1200" spc="-1" strike="noStrike">
              <a:latin typeface="Arial"/>
            </a:endParaRPr>
          </a:p>
        </p:txBody>
      </p:sp>
    </p:spTree>
  </p:cSld>
  <mc:AlternateContent>
    <mc:Choice Requires="p14">
      <p:transition spd="slow" p14:dur="2000"/>
    </mc:Choice>
    <mc:Fallback>
      <p:transition spd="slow"/>
    </mc:Fallback>
  </mc:AlternateContent>
  <p:timing>
    <p:tnLst>
      <p:par>
        <p:cTn id="82" dur="indefinite" restart="never" nodeType="tmRoot">
          <p:childTnLst>
            <p:seq>
              <p:cTn id="83" dur="indefinite" nodeType="mainSeq">
                <p:childTnLst>
                  <p:par>
                    <p:cTn id="84" fill="hold">
                      <p:stCondLst>
                        <p:cond delay="0"/>
                      </p:stCondLst>
                      <p:childTnLst>
                        <p:par>
                          <p:cTn id="85" fill="hold">
                            <p:stCondLst>
                              <p:cond delay="0"/>
                            </p:stCondLst>
                            <p:childTnLst>
                              <p:par>
                                <p:cTn id="86" nodeType="afterEffect" fill="hold" presetClass="entr" presetID="2" presetSubtype="1">
                                  <p:stCondLst>
                                    <p:cond delay="0"/>
                                  </p:stCondLst>
                                  <p:childTnLst>
                                    <p:set>
                                      <p:cBhvr>
                                        <p:cTn id="87" dur="1" fill="hold">
                                          <p:stCondLst>
                                            <p:cond delay="0"/>
                                          </p:stCondLst>
                                        </p:cTn>
                                        <p:tgtEl>
                                          <p:spTgt spid="2994"/>
                                        </p:tgtEl>
                                        <p:attrNameLst>
                                          <p:attrName>style.visibility</p:attrName>
                                        </p:attrNameLst>
                                      </p:cBhvr>
                                      <p:to>
                                        <p:strVal val="visible"/>
                                      </p:to>
                                    </p:set>
                                    <p:anim calcmode="lin" valueType="num">
                                      <p:cBhvr additive="repl">
                                        <p:cTn id="88" dur="1000"/>
                                        <p:tgtEl>
                                          <p:spTgt spid="2994"/>
                                        </p:tgtEl>
                                        <p:attrNameLst>
                                          <p:attrName>ppt_y</p:attrName>
                                        </p:attrNameLst>
                                      </p:cBhvr>
                                      <p:tavLst>
                                        <p:tav tm="0">
                                          <p:val>
                                            <p:strVal val="#ppt_y-1"/>
                                          </p:val>
                                        </p:tav>
                                        <p:tav tm="100000">
                                          <p:val>
                                            <p:strVal val="#ppt_y"/>
                                          </p:val>
                                        </p:tav>
                                      </p:tavLst>
                                    </p:anim>
                                  </p:childTnLst>
                                </p:cTn>
                              </p:par>
                              <p:par>
                                <p:cTn id="89" nodeType="withEffect" fill="hold" presetClass="entr" presetID="2" presetSubtype="8">
                                  <p:stCondLst>
                                    <p:cond delay="0"/>
                                  </p:stCondLst>
                                  <p:childTnLst>
                                    <p:set>
                                      <p:cBhvr>
                                        <p:cTn id="90" dur="1" fill="hold">
                                          <p:stCondLst>
                                            <p:cond delay="0"/>
                                          </p:stCondLst>
                                        </p:cTn>
                                        <p:tgtEl>
                                          <p:spTgt spid="2995"/>
                                        </p:tgtEl>
                                        <p:attrNameLst>
                                          <p:attrName>style.visibility</p:attrName>
                                        </p:attrNameLst>
                                      </p:cBhvr>
                                      <p:to>
                                        <p:strVal val="visible"/>
                                      </p:to>
                                    </p:set>
                                    <p:anim calcmode="lin" valueType="num">
                                      <p:cBhvr additive="repl">
                                        <p:cTn id="91" dur="1000"/>
                                        <p:tgtEl>
                                          <p:spTgt spid="2995"/>
                                        </p:tgtEl>
                                        <p:attrNameLst>
                                          <p:attrName>ppt_x</p:attrName>
                                        </p:attrNameLst>
                                      </p:cBhvr>
                                      <p:tavLst>
                                        <p:tav tm="0">
                                          <p:val>
                                            <p:strVal val="#ppt_x-1"/>
                                          </p:val>
                                        </p:tav>
                                        <p:tav tm="100000">
                                          <p:val>
                                            <p:strVal val="#ppt_x"/>
                                          </p:val>
                                        </p:tav>
                                      </p:tavLst>
                                    </p:anim>
                                  </p:childTnLst>
                                </p:cTn>
                              </p:par>
                              <p:par>
                                <p:cTn id="92" nodeType="withEffect" fill="hold" presetClass="entr" presetID="2" presetSubtype="4">
                                  <p:stCondLst>
                                    <p:cond delay="0"/>
                                  </p:stCondLst>
                                  <p:childTnLst>
                                    <p:set>
                                      <p:cBhvr>
                                        <p:cTn id="93" dur="1" fill="hold">
                                          <p:stCondLst>
                                            <p:cond delay="0"/>
                                          </p:stCondLst>
                                        </p:cTn>
                                        <p:tgtEl>
                                          <p:spTgt spid="2996"/>
                                        </p:tgtEl>
                                        <p:attrNameLst>
                                          <p:attrName>style.visibility</p:attrName>
                                        </p:attrNameLst>
                                      </p:cBhvr>
                                      <p:to>
                                        <p:strVal val="visible"/>
                                      </p:to>
                                    </p:set>
                                    <p:anim calcmode="lin" valueType="num">
                                      <p:cBhvr additive="repl">
                                        <p:cTn id="94" dur="1000"/>
                                        <p:tgtEl>
                                          <p:spTgt spid="2996"/>
                                        </p:tgtEl>
                                        <p:attrNameLst>
                                          <p:attrName>ppt_y</p:attrName>
                                        </p:attrNameLst>
                                      </p:cBhvr>
                                      <p:tavLst>
                                        <p:tav tm="0">
                                          <p:val>
                                            <p:strVal val="#ppt_y+1"/>
                                          </p:val>
                                        </p:tav>
                                        <p:tav tm="100000">
                                          <p:val>
                                            <p:strVal val="#ppt_y"/>
                                          </p:val>
                                        </p:tav>
                                      </p:tavLst>
                                    </p:anim>
                                  </p:childTnLst>
                                </p:cTn>
                              </p:par>
                              <p:par>
                                <p:cTn id="95" nodeType="withEffect" fill="hold" presetClass="entr" presetID="2" presetSubtype="2">
                                  <p:stCondLst>
                                    <p:cond delay="0"/>
                                  </p:stCondLst>
                                  <p:childTnLst>
                                    <p:set>
                                      <p:cBhvr>
                                        <p:cTn id="96" dur="1" fill="hold">
                                          <p:stCondLst>
                                            <p:cond delay="0"/>
                                          </p:stCondLst>
                                        </p:cTn>
                                        <p:tgtEl>
                                          <p:spTgt spid="2997"/>
                                        </p:tgtEl>
                                        <p:attrNameLst>
                                          <p:attrName>style.visibility</p:attrName>
                                        </p:attrNameLst>
                                      </p:cBhvr>
                                      <p:to>
                                        <p:strVal val="visible"/>
                                      </p:to>
                                    </p:set>
                                    <p:anim calcmode="lin" valueType="num">
                                      <p:cBhvr additive="repl">
                                        <p:cTn id="97" dur="1000"/>
                                        <p:tgtEl>
                                          <p:spTgt spid="299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4" name="CustomShape 1"/>
          <p:cNvSpPr/>
          <p:nvPr/>
        </p:nvSpPr>
        <p:spPr>
          <a:xfrm>
            <a:off x="457200" y="457200"/>
            <a:ext cx="2617920" cy="185508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4.</a:t>
            </a:r>
            <a:r>
              <a:rPr b="0" lang="en" sz="1200" spc="-1" strike="noStrike">
                <a:solidFill>
                  <a:srgbClr val="383430"/>
                </a:solidFill>
                <a:latin typeface="Work Sans"/>
                <a:ea typeface="Work Sans"/>
              </a:rPr>
              <a:t>	</a:t>
            </a:r>
            <a:r>
              <a:rPr b="0" lang="en" sz="1200" spc="-1" strike="noStrike">
                <a:solidFill>
                  <a:srgbClr val="383430"/>
                </a:solidFill>
                <a:latin typeface="Work Sans"/>
                <a:ea typeface="Work Sans"/>
              </a:rPr>
              <a:t>Nakon pripreme skupa podataka za obuku I testiranje, skup podataka za obuku se unosi u algoritam klasifikacije. Algoritam uci iz podataka za obuku I ocekuje se da pruzi tacne klase za skup podataka za testiranje.</a:t>
            </a:r>
            <a:endParaRPr b="0" lang="en-US" sz="1200" spc="-1" strike="noStrike">
              <a:latin typeface="Arial"/>
            </a:endParaRPr>
          </a:p>
        </p:txBody>
      </p:sp>
      <p:sp>
        <p:nvSpPr>
          <p:cNvPr id="3005" name="CustomShape 2"/>
          <p:cNvSpPr/>
          <p:nvPr/>
        </p:nvSpPr>
        <p:spPr>
          <a:xfrm>
            <a:off x="457200" y="2259360"/>
            <a:ext cx="2514240" cy="1855080"/>
          </a:xfrm>
          <a:prstGeom prst="rect">
            <a:avLst/>
          </a:prstGeom>
          <a:noFill/>
          <a:ln w="0">
            <a:noFill/>
          </a:ln>
        </p:spPr>
        <p:style>
          <a:lnRef idx="0"/>
          <a:fillRef idx="0"/>
          <a:effectRef idx="0"/>
          <a:fontRef idx="minor"/>
        </p:style>
        <p:txBody>
          <a:bodyPr lIns="90000" rIns="90000" tIns="91440" bIns="91440">
            <a:noAutofit/>
          </a:bodyPr>
          <a:p>
            <a:pPr>
              <a:lnSpc>
                <a:spcPct val="100000"/>
              </a:lnSpc>
              <a:tabLst>
                <a:tab algn="l" pos="0"/>
              </a:tabLst>
            </a:pPr>
            <a:r>
              <a:rPr b="0" lang="en" sz="1200" spc="-1" strike="noStrike">
                <a:solidFill>
                  <a:srgbClr val="383430"/>
                </a:solidFill>
                <a:latin typeface="Work Sans"/>
                <a:ea typeface="Work Sans"/>
              </a:rPr>
              <a:t>5.</a:t>
            </a:r>
            <a:r>
              <a:rPr b="0" lang="en" sz="1200" spc="-1" strike="noStrike">
                <a:solidFill>
                  <a:srgbClr val="383430"/>
                </a:solidFill>
                <a:latin typeface="Work Sans"/>
                <a:ea typeface="Work Sans"/>
              </a:rPr>
              <a:t>	</a:t>
            </a:r>
            <a:r>
              <a:rPr b="0" lang="en" sz="1200" spc="-1" strike="noStrike">
                <a:solidFill>
                  <a:srgbClr val="383430"/>
                </a:solidFill>
                <a:latin typeface="Work Sans"/>
                <a:ea typeface="Work Sans"/>
              </a:rPr>
              <a:t>Nivoi iz skupa podataka za testiranje se uklanjaju I prepustaju odredjivanju testiranom klasifikatoru. Efikasnost klasifikatora se izracunava deljenjem broja tacnih predikacija sa ukupnim brojem predikcija. Iskorisceni su tri algoritma za klasifikaciju I uporedili smo efikasnost klasifikacije ovih algoritama.</a:t>
            </a:r>
            <a:endParaRPr b="0" lang="en-US" sz="1200" spc="-1" strike="noStrike">
              <a:latin typeface="Arial"/>
            </a:endParaRPr>
          </a:p>
        </p:txBody>
      </p:sp>
      <p:sp>
        <p:nvSpPr>
          <p:cNvPr id="3006" name="CustomShape 3"/>
          <p:cNvSpPr/>
          <p:nvPr/>
        </p:nvSpPr>
        <p:spPr>
          <a:xfrm>
            <a:off x="3691800" y="4608720"/>
            <a:ext cx="381960" cy="286200"/>
          </a:xfrm>
          <a:prstGeom prst="parallelogram">
            <a:avLst>
              <a:gd name="adj" fmla="val 25000"/>
            </a:avLst>
          </a:prstGeom>
          <a:solidFill>
            <a:srgbClr val="fc8452"/>
          </a:solidFill>
          <a:ln w="0">
            <a:noFill/>
          </a:ln>
          <a:effectLst>
            <a:outerShdw dir="2158343" dist="27579">
              <a:srgbClr val="383430">
                <a:alpha val="40000"/>
              </a:srgbClr>
            </a:outerShdw>
          </a:effectLst>
        </p:spPr>
        <p:style>
          <a:lnRef idx="0"/>
          <a:fillRef idx="0"/>
          <a:effectRef idx="0"/>
          <a:fontRef idx="minor"/>
        </p:style>
      </p:sp>
      <p:sp>
        <p:nvSpPr>
          <p:cNvPr id="3007" name="CustomShape 4"/>
          <p:cNvSpPr/>
          <p:nvPr/>
        </p:nvSpPr>
        <p:spPr>
          <a:xfrm>
            <a:off x="5069520" y="4608720"/>
            <a:ext cx="381960" cy="286200"/>
          </a:xfrm>
          <a:prstGeom prst="trapezoid">
            <a:avLst>
              <a:gd name="adj" fmla="val 25000"/>
            </a:avLst>
          </a:prstGeom>
          <a:solidFill>
            <a:srgbClr val="f04243"/>
          </a:solidFill>
          <a:ln w="0">
            <a:noFill/>
          </a:ln>
          <a:effectLst>
            <a:outerShdw dir="2158343" dist="27579">
              <a:srgbClr val="383430">
                <a:alpha val="40000"/>
              </a:srgbClr>
            </a:outerShdw>
          </a:effectLst>
        </p:spPr>
        <p:style>
          <a:lnRef idx="0"/>
          <a:fillRef idx="0"/>
          <a:effectRef idx="0"/>
          <a:fontRef idx="minor"/>
        </p:style>
      </p:sp>
      <p:sp>
        <p:nvSpPr>
          <p:cNvPr id="3008" name="CustomShape 5"/>
          <p:cNvSpPr/>
          <p:nvPr/>
        </p:nvSpPr>
        <p:spPr>
          <a:xfrm>
            <a:off x="4055760" y="4608720"/>
            <a:ext cx="1031760" cy="28620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1200" spc="-1" strike="noStrike">
                <a:solidFill>
                  <a:srgbClr val="383430"/>
                </a:solidFill>
                <a:latin typeface="DM Mono"/>
                <a:ea typeface="DM Mono"/>
              </a:rPr>
              <a:t>| Home |</a:t>
            </a:r>
            <a:endParaRPr b="0" lang="en-US" sz="1200" spc="-1" strike="noStrike">
              <a:latin typeface="Arial"/>
            </a:endParaRPr>
          </a:p>
        </p:txBody>
      </p:sp>
      <p:sp>
        <p:nvSpPr>
          <p:cNvPr id="3009" name="CustomShape 6"/>
          <p:cNvSpPr/>
          <p:nvPr/>
        </p:nvSpPr>
        <p:spPr>
          <a:xfrm>
            <a:off x="5185800" y="4701600"/>
            <a:ext cx="132120" cy="10008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ffffff"/>
          </a:solidFill>
          <a:ln w="0">
            <a:noFill/>
          </a:ln>
        </p:spPr>
        <p:style>
          <a:lnRef idx="0"/>
          <a:fillRef idx="0"/>
          <a:effectRef idx="0"/>
          <a:fontRef idx="minor"/>
        </p:style>
      </p:sp>
      <p:sp>
        <p:nvSpPr>
          <p:cNvPr id="3010" name="CustomShape 7"/>
          <p:cNvSpPr/>
          <p:nvPr/>
        </p:nvSpPr>
        <p:spPr>
          <a:xfrm flipH="1">
            <a:off x="3816000" y="4701600"/>
            <a:ext cx="132120" cy="10008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383430"/>
          </a:solidFill>
          <a:ln w="0">
            <a:noFill/>
          </a:ln>
        </p:spPr>
        <p:style>
          <a:lnRef idx="0"/>
          <a:fillRef idx="0"/>
          <a:effectRef idx="0"/>
          <a:fontRef idx="minor"/>
        </p:style>
      </p:sp>
      <p:pic>
        <p:nvPicPr>
          <p:cNvPr id="3011" name="" descr=""/>
          <p:cNvPicPr/>
          <p:nvPr/>
        </p:nvPicPr>
        <p:blipFill>
          <a:blip r:embed="rId1"/>
          <a:stretch/>
        </p:blipFill>
        <p:spPr>
          <a:xfrm>
            <a:off x="3657600" y="685800"/>
            <a:ext cx="5486040" cy="2971440"/>
          </a:xfrm>
          <a:prstGeom prst="rect">
            <a:avLst/>
          </a:prstGeom>
          <a:ln w="0">
            <a:noFill/>
          </a:ln>
        </p:spPr>
      </p:pic>
    </p:spTree>
  </p:cSld>
  <mc:AlternateContent>
    <mc:Choice Requires="p14">
      <p:transition spd="slow" p14:dur="2000"/>
    </mc:Choice>
    <mc:Fallback>
      <p:transition spd="slow"/>
    </mc:Fallback>
  </mc:AlternateContent>
  <p:timing>
    <p:tnLst>
      <p:par>
        <p:cTn id="98" dur="indefinite" restart="never" nodeType="tmRoot">
          <p:childTnLst>
            <p:seq>
              <p:cTn id="99" dur="indefinite" nodeType="mainSeq">
                <p:childTnLst>
                  <p:par>
                    <p:cTn id="100" fill="hold">
                      <p:stCondLst>
                        <p:cond delay="0"/>
                      </p:stCondLst>
                      <p:childTnLst>
                        <p:par>
                          <p:cTn id="101" fill="hold">
                            <p:stCondLst>
                              <p:cond delay="0"/>
                            </p:stCondLst>
                            <p:childTnLst>
                              <p:par>
                                <p:cTn id="102" nodeType="withEffect" fill="hold" presetClass="entr" presetID="2" presetSubtype="8">
                                  <p:stCondLst>
                                    <p:cond delay="0"/>
                                  </p:stCondLst>
                                  <p:childTnLst>
                                    <p:set>
                                      <p:cBhvr>
                                        <p:cTn id="103" dur="1" fill="hold">
                                          <p:stCondLst>
                                            <p:cond delay="0"/>
                                          </p:stCondLst>
                                        </p:cTn>
                                        <p:tgtEl>
                                          <p:spTgt spid="3004"/>
                                        </p:tgtEl>
                                        <p:attrNameLst>
                                          <p:attrName>style.visibility</p:attrName>
                                        </p:attrNameLst>
                                      </p:cBhvr>
                                      <p:to>
                                        <p:strVal val="visible"/>
                                      </p:to>
                                    </p:set>
                                    <p:anim calcmode="lin" valueType="num">
                                      <p:cBhvr additive="repl">
                                        <p:cTn id="104" dur="1000"/>
                                        <p:tgtEl>
                                          <p:spTgt spid="3004"/>
                                        </p:tgtEl>
                                        <p:attrNameLst>
                                          <p:attrName>ppt_x</p:attrName>
                                        </p:attrNameLst>
                                      </p:cBhvr>
                                      <p:tavLst>
                                        <p:tav tm="0">
                                          <p:val>
                                            <p:strVal val="#ppt_x-1"/>
                                          </p:val>
                                        </p:tav>
                                        <p:tav tm="100000">
                                          <p:val>
                                            <p:strVal val="#ppt_x"/>
                                          </p:val>
                                        </p:tav>
                                      </p:tavLst>
                                    </p:anim>
                                  </p:childTnLst>
                                </p:cTn>
                              </p:par>
                              <p:par>
                                <p:cTn id="105" nodeType="withEffect" fill="hold" presetClass="entr" presetID="2" presetSubtype="2">
                                  <p:stCondLst>
                                    <p:cond delay="0"/>
                                  </p:stCondLst>
                                  <p:childTnLst>
                                    <p:set>
                                      <p:cBhvr>
                                        <p:cTn id="106" dur="1" fill="hold">
                                          <p:stCondLst>
                                            <p:cond delay="0"/>
                                          </p:stCondLst>
                                        </p:cTn>
                                        <p:tgtEl>
                                          <p:spTgt spid="3005"/>
                                        </p:tgtEl>
                                        <p:attrNameLst>
                                          <p:attrName>style.visibility</p:attrName>
                                        </p:attrNameLst>
                                      </p:cBhvr>
                                      <p:to>
                                        <p:strVal val="visible"/>
                                      </p:to>
                                    </p:set>
                                    <p:anim calcmode="lin" valueType="num">
                                      <p:cBhvr additive="repl">
                                        <p:cTn id="107" dur="1000"/>
                                        <p:tgtEl>
                                          <p:spTgt spid="300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20</TotalTime>
  <Application>LibreOffice/7.0.2.2$Windows_X86_64 LibreOffice_project/8349ace3c3162073abd90d81fd06dcfb6b36b994</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2024-06-23T20:37:49Z</dcterms:modified>
  <cp:revision>3</cp:revision>
  <dc:subject/>
  <dc:title/>
</cp:coreProperties>
</file>